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82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8FF"/>
    <a:srgbClr val="AA00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68" autoAdjust="0"/>
    <p:restoredTop sz="86391" autoAdjust="0"/>
  </p:normalViewPr>
  <p:slideViewPr>
    <p:cSldViewPr snapToGrid="0" snapToObjects="1">
      <p:cViewPr varScale="1">
        <p:scale>
          <a:sx n="97" d="100"/>
          <a:sy n="97" d="100"/>
        </p:scale>
        <p:origin x="208" y="2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40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33E255-05F0-5641-A1F7-102288F2F357}" type="datetimeFigureOut">
              <a:rPr lang="en-US" smtClean="0"/>
              <a:t>12/3/20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F9EB8-B51D-F84D-834D-550061499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4287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0D4713-D92B-8147-A77C-220D20C0840E}" type="datetimeFigureOut">
              <a:rPr lang="en-US" smtClean="0"/>
              <a:t>12/3/20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7543AF-047A-6F42-A007-4FC513955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363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543AF-047A-6F42-A007-4FC513955B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363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543AF-047A-6F42-A007-4FC513955B4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109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F036E-5150-6D4C-B1EF-92FB102389B7}" type="datetime1">
              <a:rPr lang="en-US" smtClean="0"/>
              <a:t>12/3/20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4608-0831-8F4C-B0CC-61258EF71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389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FC328-ACEE-A24E-9752-9D8743C4A214}" type="datetime1">
              <a:rPr lang="en-US" smtClean="0"/>
              <a:t>12/3/20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4608-0831-8F4C-B0CC-61258EF71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016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81B5A-CE63-A346-9B99-95E5783E6A7E}" type="datetime1">
              <a:rPr lang="en-US" smtClean="0"/>
              <a:t>12/3/20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4608-0831-8F4C-B0CC-61258EF71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113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F53B-143F-684B-9C02-CD893D28D978}" type="datetime1">
              <a:rPr lang="en-US" smtClean="0"/>
              <a:t>12/3/20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4608-0831-8F4C-B0CC-61258EF71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531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DF7F6-2658-874F-9B7E-6D8111954AEE}" type="datetime1">
              <a:rPr lang="en-US" smtClean="0"/>
              <a:t>12/3/20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4608-0831-8F4C-B0CC-61258EF71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294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58365-9ECB-6046-998D-621DF6DFF370}" type="datetime1">
              <a:rPr lang="en-US" smtClean="0"/>
              <a:t>12/3/20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4608-0831-8F4C-B0CC-61258EF71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201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9364-A641-A746-89B9-C3C10067B197}" type="datetime1">
              <a:rPr lang="en-US" smtClean="0"/>
              <a:t>12/3/20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4608-0831-8F4C-B0CC-61258EF71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882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5B08-22B6-AE4B-ADFA-F9700335987A}" type="datetime1">
              <a:rPr lang="en-US" smtClean="0"/>
              <a:t>12/3/20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4608-0831-8F4C-B0CC-61258EF71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064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BF9A-6A1A-9D4D-86CA-FF1D17CACB04}" type="datetime1">
              <a:rPr lang="en-US" smtClean="0"/>
              <a:t>12/3/20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4608-0831-8F4C-B0CC-61258EF71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159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99EE0-E0F6-5A40-B5F2-7C965C668021}" type="datetime1">
              <a:rPr lang="en-US" smtClean="0"/>
              <a:t>12/3/20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4608-0831-8F4C-B0CC-61258EF71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724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EB84-F853-E04E-BFD3-926F0930D5C4}" type="datetime1">
              <a:rPr lang="en-US" smtClean="0"/>
              <a:t>12/3/20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4608-0831-8F4C-B0CC-61258EF71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481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48106-54D0-6747-974B-E0D313FE5DA3}" type="datetime1">
              <a:rPr lang="en-US" smtClean="0"/>
              <a:t>12/3/20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64608-0831-8F4C-B0CC-61258EF71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14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oC logo v.1 photo copy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1562" y="6192956"/>
            <a:ext cx="1000876" cy="578369"/>
          </a:xfrm>
          <a:prstGeom prst="rect">
            <a:avLst/>
          </a:prstGeom>
        </p:spPr>
      </p:pic>
      <p:pic>
        <p:nvPicPr>
          <p:cNvPr id="10" name="Picture 9" descr="globe ibrea sp pp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4874" y="494688"/>
            <a:ext cx="9711690" cy="5195590"/>
          </a:xfrm>
          <a:prstGeom prst="rect">
            <a:avLst/>
          </a:prstGeom>
          <a:effectLst>
            <a:softEdge rad="647700"/>
          </a:effectLst>
        </p:spPr>
      </p:pic>
      <p:sp>
        <p:nvSpPr>
          <p:cNvPr id="3" name="Rectangle 2"/>
          <p:cNvSpPr/>
          <p:nvPr/>
        </p:nvSpPr>
        <p:spPr>
          <a:xfrm>
            <a:off x="333482" y="-3822"/>
            <a:ext cx="874758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000" b="1" dirty="0">
              <a:latin typeface="Arial"/>
              <a:cs typeface="Arial"/>
            </a:endParaRPr>
          </a:p>
          <a:p>
            <a:pPr algn="ctr"/>
            <a:endParaRPr lang="en-US" sz="2400" b="1" dirty="0">
              <a:latin typeface="Arial"/>
              <a:cs typeface="Arial"/>
            </a:endParaRPr>
          </a:p>
          <a:p>
            <a:pPr algn="ctr"/>
            <a:r>
              <a:rPr lang="en-US" sz="2400" b="1" dirty="0">
                <a:cs typeface="Arial"/>
              </a:rPr>
              <a:t>The Transformation  of Global Real Estate </a:t>
            </a:r>
          </a:p>
          <a:p>
            <a:pPr algn="ctr"/>
            <a:r>
              <a:rPr lang="en-US" sz="2400" b="1" dirty="0">
                <a:cs typeface="Arial"/>
              </a:rPr>
              <a:t>Land Registry Systems:  </a:t>
            </a:r>
          </a:p>
          <a:p>
            <a:pPr algn="ctr"/>
            <a:endParaRPr lang="en-US" sz="2000" b="1" dirty="0">
              <a:cs typeface="Arial"/>
            </a:endParaRPr>
          </a:p>
          <a:p>
            <a:pPr algn="ctr"/>
            <a:r>
              <a:rPr lang="en-US" sz="2400" b="1" dirty="0">
                <a:cs typeface="Arial"/>
              </a:rPr>
              <a:t>Protecting Rights and Advancing Economic Development with Blockchain</a:t>
            </a:r>
            <a:endParaRPr lang="en-US" sz="2400" b="1" dirty="0">
              <a:solidFill>
                <a:srgbClr val="FF0000"/>
              </a:solidFill>
              <a:cs typeface="Arial"/>
            </a:endParaRPr>
          </a:p>
          <a:p>
            <a:pPr algn="ctr"/>
            <a:r>
              <a:rPr lang="en-US" sz="2400" dirty="0">
                <a:solidFill>
                  <a:srgbClr val="FF0000"/>
                </a:solidFill>
                <a:ea typeface="Zapf Dingbats"/>
                <a:cs typeface="Zapf Dingbats"/>
              </a:rPr>
              <a:t>             </a:t>
            </a:r>
            <a:endParaRPr lang="en-US" sz="2400" b="1" dirty="0">
              <a:cs typeface="Arial"/>
            </a:endParaRPr>
          </a:p>
          <a:p>
            <a:pPr algn="ctr"/>
            <a:r>
              <a:rPr lang="en-US" sz="2400" b="1" dirty="0">
                <a:cs typeface="Arial"/>
              </a:rPr>
              <a:t>Presented </a:t>
            </a:r>
          </a:p>
          <a:p>
            <a:pPr algn="ctr"/>
            <a:r>
              <a:rPr lang="en-US" sz="2400" b="1" dirty="0">
                <a:cs typeface="Arial"/>
              </a:rPr>
              <a:t>by</a:t>
            </a:r>
          </a:p>
          <a:p>
            <a:pPr algn="ctr"/>
            <a:r>
              <a:rPr lang="en-US" sz="2400" b="1" dirty="0">
                <a:cs typeface="Arial"/>
              </a:rPr>
              <a:t>John Dean Markunas</a:t>
            </a:r>
          </a:p>
          <a:p>
            <a:pPr algn="ctr"/>
            <a:endParaRPr lang="en-US" sz="2400" b="1" dirty="0">
              <a:cs typeface="Arial"/>
            </a:endParaRPr>
          </a:p>
          <a:p>
            <a:pPr algn="ctr"/>
            <a:endParaRPr lang="en-US" sz="2400" b="1" dirty="0">
              <a:cs typeface="Arial"/>
            </a:endParaRPr>
          </a:p>
          <a:p>
            <a:pPr algn="ctr"/>
            <a:r>
              <a:rPr lang="en-US" sz="2400" b="1" dirty="0">
                <a:cs typeface="Arial"/>
              </a:rPr>
              <a:t> Blockchain Real Estate Industry Advisor &amp;</a:t>
            </a:r>
          </a:p>
          <a:p>
            <a:pPr algn="ctr"/>
            <a:r>
              <a:rPr lang="en-US" sz="2400" b="1" dirty="0">
                <a:cs typeface="Arial"/>
              </a:rPr>
              <a:t>Business Development Consultant</a:t>
            </a:r>
          </a:p>
          <a:p>
            <a:pPr algn="ctr"/>
            <a:r>
              <a:rPr lang="en-US" sz="2400" b="1" dirty="0">
                <a:ea typeface="Wingdings"/>
                <a:cs typeface="Wingdings"/>
                <a:sym typeface="Wingdings"/>
              </a:rPr>
              <a:t></a:t>
            </a:r>
            <a:endParaRPr lang="en-US" sz="2400" b="1" dirty="0">
              <a:cs typeface="Arial"/>
            </a:endParaRPr>
          </a:p>
          <a:p>
            <a:pPr algn="ctr"/>
            <a:r>
              <a:rPr lang="en-US" sz="2400" b="1" dirty="0">
                <a:cs typeface="Arial"/>
              </a:rPr>
              <a:t>Power of Chain Consultancy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5C877A3-0B5D-B54A-9159-1EC5831090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932" y="119065"/>
            <a:ext cx="1843729" cy="70033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8270B52-4A17-E74D-9A0D-259AFAE3A08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93975" y="150386"/>
            <a:ext cx="2010212" cy="580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947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43480" y="636017"/>
            <a:ext cx="4257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PRESENTATION OUTLINE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90422" y="1159237"/>
            <a:ext cx="7313765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pPr marL="514350" indent="-514350">
              <a:buFont typeface="+mj-lt"/>
              <a:buAutoNum type="romanUcPeriod"/>
            </a:pPr>
            <a:r>
              <a:rPr lang="en-US" sz="2400" dirty="0"/>
              <a:t>Land Registry Systems – </a:t>
            </a:r>
            <a:r>
              <a:rPr lang="en-US" sz="2400" i="1" dirty="0"/>
              <a:t>Revisited</a:t>
            </a:r>
          </a:p>
          <a:p>
            <a:pPr marL="514350" indent="-514350">
              <a:buFont typeface="+mj-lt"/>
              <a:buAutoNum type="romanUcPeriod"/>
            </a:pPr>
            <a:endParaRPr lang="en-US" sz="2400" i="1" dirty="0"/>
          </a:p>
          <a:p>
            <a:pPr marL="514350" indent="-514350">
              <a:buFont typeface="+mj-lt"/>
              <a:buAutoNum type="romanUcPeriod"/>
            </a:pPr>
            <a:r>
              <a:rPr lang="en-US" sz="2400" dirty="0">
                <a:solidFill>
                  <a:prstClr val="black"/>
                </a:solidFill>
              </a:rPr>
              <a:t>Land Registry Systems </a:t>
            </a:r>
            <a:r>
              <a:rPr lang="en-US" sz="2400" dirty="0"/>
              <a:t>– </a:t>
            </a:r>
            <a:r>
              <a:rPr lang="en-US" sz="2400" i="1" dirty="0">
                <a:solidFill>
                  <a:prstClr val="black"/>
                </a:solidFill>
              </a:rPr>
              <a:t>The Friction</a:t>
            </a:r>
          </a:p>
          <a:p>
            <a:pPr marL="514350" indent="-514350">
              <a:buFont typeface="+mj-lt"/>
              <a:buAutoNum type="romanUcPeriod"/>
            </a:pPr>
            <a:endParaRPr lang="en-US" sz="2400" i="1" dirty="0">
              <a:solidFill>
                <a:prstClr val="black"/>
              </a:solidFill>
            </a:endParaRPr>
          </a:p>
          <a:p>
            <a:pPr marL="514350" indent="-514350">
              <a:buFont typeface="+mj-lt"/>
              <a:buAutoNum type="romanUcPeriod"/>
            </a:pPr>
            <a:r>
              <a:rPr lang="en-US" sz="2400" dirty="0"/>
              <a:t>The Case for Blockchain in Land Registries</a:t>
            </a:r>
          </a:p>
          <a:p>
            <a:pPr marL="514350" indent="-514350">
              <a:buFont typeface="+mj-lt"/>
              <a:buAutoNum type="romanUcPeriod"/>
            </a:pPr>
            <a:endParaRPr lang="en-US" sz="2400" dirty="0"/>
          </a:p>
          <a:p>
            <a:pPr marL="514350" indent="-514350">
              <a:buFont typeface="+mj-lt"/>
              <a:buAutoNum type="romanUcPeriod"/>
            </a:pPr>
            <a:r>
              <a:rPr lang="en-US" sz="2400" dirty="0"/>
              <a:t>Pre-requisites for Blockchain Adoption</a:t>
            </a:r>
          </a:p>
          <a:p>
            <a:pPr marL="514350" indent="-514350">
              <a:buFont typeface="+mj-lt"/>
              <a:buAutoNum type="romanUcPeriod"/>
            </a:pPr>
            <a:endParaRPr lang="en-US" sz="2400" dirty="0"/>
          </a:p>
          <a:p>
            <a:pPr marL="514350" indent="-514350">
              <a:buFont typeface="+mj-lt"/>
              <a:buAutoNum type="romanUcPeriod"/>
            </a:pPr>
            <a:r>
              <a:rPr lang="en-US" sz="2400" dirty="0"/>
              <a:t>Adoption -  Testing, Pilot Programs &amp; Actual Use</a:t>
            </a:r>
          </a:p>
          <a:p>
            <a:pPr marL="514350" indent="-514350">
              <a:buFont typeface="+mj-lt"/>
              <a:buAutoNum type="romanUcPeriod"/>
            </a:pPr>
            <a:endParaRPr lang="en-US" sz="2400" dirty="0"/>
          </a:p>
          <a:p>
            <a:pPr marL="514350" indent="-514350">
              <a:buFont typeface="+mj-lt"/>
              <a:buAutoNum type="romanUcPeriod"/>
            </a:pPr>
            <a:r>
              <a:rPr lang="en-US" sz="2400" dirty="0"/>
              <a:t>The Future</a:t>
            </a:r>
          </a:p>
          <a:p>
            <a:pPr algn="ctr"/>
            <a:endParaRPr lang="en-US" sz="2400" i="1" dirty="0">
              <a:solidFill>
                <a:prstClr val="black"/>
              </a:solidFill>
            </a:endParaRPr>
          </a:p>
          <a:p>
            <a:pPr marL="514350" indent="-514350" algn="ctr">
              <a:buFontTx/>
              <a:buAutoNum type="romanUcPeriod"/>
            </a:pPr>
            <a:endParaRPr lang="en-US" sz="2400" i="1" dirty="0"/>
          </a:p>
          <a:p>
            <a:pPr marL="514350" indent="-514350" algn="ctr">
              <a:buAutoNum type="romanUcPeriod"/>
            </a:pPr>
            <a:endParaRPr lang="en-US" sz="2400" b="1" i="1" dirty="0"/>
          </a:p>
          <a:p>
            <a:pPr marL="514350" indent="-514350" algn="ctr">
              <a:buAutoNum type="romanUcPeriod"/>
            </a:pPr>
            <a:endParaRPr lang="en-US" sz="2400" b="1" i="1" dirty="0"/>
          </a:p>
          <a:p>
            <a:pPr marL="514350" indent="-514350" algn="ctr">
              <a:buAutoNum type="romanUcPeriod"/>
            </a:pPr>
            <a:endParaRPr lang="en-US" sz="2400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CC74886-A62E-5C44-9276-AED00A37CA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31" y="119065"/>
            <a:ext cx="2056515" cy="78115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8CD16B7-85AB-FB40-A392-CFB04DCA91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47671" y="150385"/>
            <a:ext cx="2056515" cy="723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932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27033</TotalTime>
  <Words>76</Words>
  <Application>Microsoft Macintosh PowerPoint</Application>
  <PresentationFormat>On-screen Show (4:3)</PresentationFormat>
  <Paragraphs>34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RoJo Enterprises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Markunas</dc:creator>
  <cp:lastModifiedBy>John D. Markunas</cp:lastModifiedBy>
  <cp:revision>403</cp:revision>
  <dcterms:created xsi:type="dcterms:W3CDTF">2018-02-23T21:51:19Z</dcterms:created>
  <dcterms:modified xsi:type="dcterms:W3CDTF">2020-12-03T18:45:27Z</dcterms:modified>
</cp:coreProperties>
</file>