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6" r:id="rId2"/>
    <p:sldMasterId id="2147483654" r:id="rId3"/>
  </p:sldMasterIdLst>
  <p:notesMasterIdLst>
    <p:notesMasterId r:id="rId17"/>
  </p:notesMasterIdLst>
  <p:sldIdLst>
    <p:sldId id="331" r:id="rId4"/>
    <p:sldId id="337" r:id="rId5"/>
    <p:sldId id="338" r:id="rId6"/>
    <p:sldId id="339" r:id="rId7"/>
    <p:sldId id="342" r:id="rId8"/>
    <p:sldId id="341" r:id="rId9"/>
    <p:sldId id="344" r:id="rId10"/>
    <p:sldId id="345" r:id="rId11"/>
    <p:sldId id="343" r:id="rId12"/>
    <p:sldId id="346" r:id="rId13"/>
    <p:sldId id="347" r:id="rId14"/>
    <p:sldId id="292" r:id="rId15"/>
    <p:sldId id="30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lppt.com" initials="W" lastIdx="1" clrIdx="0">
    <p:extLst>
      <p:ext uri="{19B8F6BF-5375-455C-9EA6-DF929625EA0E}">
        <p15:presenceInfo xmlns:p15="http://schemas.microsoft.com/office/powerpoint/2012/main" userId="Allppt.co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40" autoAdjust="0"/>
    <p:restoredTop sz="69606" autoAdjust="0"/>
  </p:normalViewPr>
  <p:slideViewPr>
    <p:cSldViewPr snapToGrid="0" showGuides="1">
      <p:cViewPr varScale="1">
        <p:scale>
          <a:sx n="49" d="100"/>
          <a:sy n="49" d="100"/>
        </p:scale>
        <p:origin x="174" y="54"/>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E039B-25E4-4A34-A592-8263535629BC}" type="datetimeFigureOut">
              <a:rPr lang="en-US" smtClean="0"/>
              <a:t>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5A6995-277D-4C47-B075-AD85F466DE52}" type="slidenum">
              <a:rPr lang="en-US" smtClean="0"/>
              <a:t>‹#›</a:t>
            </a:fld>
            <a:endParaRPr lang="en-US"/>
          </a:p>
        </p:txBody>
      </p:sp>
    </p:spTree>
    <p:extLst>
      <p:ext uri="{BB962C8B-B14F-4D97-AF65-F5344CB8AC3E}">
        <p14:creationId xmlns:p14="http://schemas.microsoft.com/office/powerpoint/2010/main" val="803319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NELTAH TSHEPISO MOSIMANEGAPE BIO</a:t>
            </a:r>
          </a:p>
          <a:p>
            <a:r>
              <a:rPr lang="en-US" dirty="0" smtClean="0"/>
              <a:t>Neltah is a property professional and founder of Tempest Gold, which focuses on transforming the  property/facilities management, marketplace services and research sectors through technology and innovation. It’s listing app had been selected as one of Demo Africa’s 2018 Top 30 startups. Its latest offering, ‘MRSP'; a digital property management toolbox. </a:t>
            </a:r>
          </a:p>
          <a:p>
            <a:endParaRPr lang="en-US" dirty="0" smtClean="0"/>
          </a:p>
          <a:p>
            <a:r>
              <a:rPr lang="en-US" dirty="0" smtClean="0"/>
              <a:t>In 2019, she was named the ‘Women in Africa’ Botswana laureate and also named the ‘Young Property Person of the Year’. Tempest Gold has been internationally recognized in 2020 by ‘Wealth &amp; Finance International’ and was awarded the coveted ‘Best Woman Owned </a:t>
            </a:r>
            <a:r>
              <a:rPr lang="en-US" dirty="0" err="1" smtClean="0"/>
              <a:t>PropTech</a:t>
            </a:r>
            <a:r>
              <a:rPr lang="en-US" dirty="0" smtClean="0"/>
              <a:t> Start-Up 2020-Africa’ award at the organization’s annual </a:t>
            </a:r>
            <a:r>
              <a:rPr lang="en-US" dirty="0" err="1" smtClean="0"/>
              <a:t>FinTech</a:t>
            </a:r>
            <a:r>
              <a:rPr lang="en-US" dirty="0" smtClean="0"/>
              <a:t> Awards. </a:t>
            </a:r>
          </a:p>
          <a:p>
            <a:endParaRPr lang="en-US" dirty="0" smtClean="0"/>
          </a:p>
          <a:p>
            <a:r>
              <a:rPr lang="en-US" dirty="0" smtClean="0"/>
              <a:t>Neltah possesses a MSc in Project Management from the University of Bolton. She is currently studying towards a Doctorate in Real Estate and a Certification in Big Data Analytics. She has sat on various</a:t>
            </a:r>
            <a:r>
              <a:rPr lang="en-US" baseline="0" dirty="0" smtClean="0"/>
              <a:t> boards in Botswana</a:t>
            </a:r>
            <a:r>
              <a:rPr lang="en-US" dirty="0" smtClean="0"/>
              <a:t>. Currently, she produces and hosts her own real estate talk show, called ‘Real Estate with Neltah’.</a:t>
            </a:r>
          </a:p>
          <a:p>
            <a:endParaRPr lang="en-US" dirty="0" smtClean="0"/>
          </a:p>
          <a:p>
            <a:endParaRPr lang="en-ZA" dirty="0"/>
          </a:p>
        </p:txBody>
      </p:sp>
      <p:sp>
        <p:nvSpPr>
          <p:cNvPr id="4" name="Slide Number Placeholder 3"/>
          <p:cNvSpPr>
            <a:spLocks noGrp="1"/>
          </p:cNvSpPr>
          <p:nvPr>
            <p:ph type="sldNum" sz="quarter" idx="10"/>
          </p:nvPr>
        </p:nvSpPr>
        <p:spPr/>
        <p:txBody>
          <a:bodyPr/>
          <a:lstStyle/>
          <a:p>
            <a:fld id="{C05A6995-277D-4C47-B075-AD85F466DE52}" type="slidenum">
              <a:rPr lang="en-US" smtClean="0"/>
              <a:t>1</a:t>
            </a:fld>
            <a:endParaRPr lang="en-US"/>
          </a:p>
        </p:txBody>
      </p:sp>
    </p:spTree>
    <p:extLst>
      <p:ext uri="{BB962C8B-B14F-4D97-AF65-F5344CB8AC3E}">
        <p14:creationId xmlns:p14="http://schemas.microsoft.com/office/powerpoint/2010/main" val="2072996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Pre-Covid 19:</a:t>
            </a:r>
            <a:r>
              <a:rPr lang="en-US" baseline="0" dirty="0" smtClean="0"/>
              <a:t> Digitization in the built environment has gained traction with the advancement and increasing popularity of Property Technology and Construction Technology</a:t>
            </a:r>
          </a:p>
          <a:p>
            <a:pPr marL="171450" indent="-171450">
              <a:buFont typeface="Arial" panose="020B0604020202020204" pitchFamily="34" charset="0"/>
              <a:buChar char="•"/>
            </a:pPr>
            <a:r>
              <a:rPr lang="en-US" dirty="0" smtClean="0"/>
              <a:t>During</a:t>
            </a:r>
            <a:r>
              <a:rPr lang="en-US" baseline="0" dirty="0" smtClean="0"/>
              <a:t> Covid: the need and importance of digitization became evident forcing stakeholders to adapt to the changing environments. </a:t>
            </a:r>
          </a:p>
          <a:p>
            <a:pPr marL="171450" indent="-171450">
              <a:buFont typeface="Arial" panose="020B0604020202020204" pitchFamily="34" charset="0"/>
              <a:buChar char="•"/>
            </a:pPr>
            <a:r>
              <a:rPr lang="en-US" baseline="0" dirty="0" smtClean="0"/>
              <a:t>During and Post-Covid: We need to re-imagine the industry and built environment as much as possible and incorporate and digitize operations in the built environment. This presentation will shed insight on how we can re-imagine the industry, adapt without compromising effectiveness and efficiency but rather increasing productivity</a:t>
            </a:r>
          </a:p>
          <a:p>
            <a:pPr marL="171450" indent="-171450">
              <a:buFont typeface="Arial" panose="020B0604020202020204" pitchFamily="34" charset="0"/>
              <a:buChar char="•"/>
            </a:pPr>
            <a:endParaRPr lang="en-ZA" dirty="0"/>
          </a:p>
        </p:txBody>
      </p:sp>
      <p:sp>
        <p:nvSpPr>
          <p:cNvPr id="4" name="Slide Number Placeholder 3"/>
          <p:cNvSpPr>
            <a:spLocks noGrp="1"/>
          </p:cNvSpPr>
          <p:nvPr>
            <p:ph type="sldNum" sz="quarter" idx="10"/>
          </p:nvPr>
        </p:nvSpPr>
        <p:spPr/>
        <p:txBody>
          <a:bodyPr/>
          <a:lstStyle/>
          <a:p>
            <a:fld id="{C05A6995-277D-4C47-B075-AD85F466DE52}" type="slidenum">
              <a:rPr lang="en-US" smtClean="0"/>
              <a:t>3</a:t>
            </a:fld>
            <a:endParaRPr lang="en-US"/>
          </a:p>
        </p:txBody>
      </p:sp>
    </p:spTree>
    <p:extLst>
      <p:ext uri="{BB962C8B-B14F-4D97-AF65-F5344CB8AC3E}">
        <p14:creationId xmlns:p14="http://schemas.microsoft.com/office/powerpoint/2010/main" val="1997364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Drone technology is increasingly becoming popular in a lot of industries,</a:t>
            </a:r>
            <a:r>
              <a:rPr lang="en-US" baseline="0" dirty="0" smtClean="0"/>
              <a:t> and the built environment is not an exception. The video coming up shows us some opportunities that drone technology provide (SOURCE: YouTube)</a:t>
            </a:r>
          </a:p>
          <a:p>
            <a:pPr marL="171450" indent="-171450">
              <a:buFont typeface="Arial" panose="020B0604020202020204" pitchFamily="34" charset="0"/>
              <a:buChar char="•"/>
            </a:pPr>
            <a:r>
              <a:rPr lang="en-US" baseline="0" dirty="0" smtClean="0"/>
              <a:t>Benefits of drone technology:</a:t>
            </a:r>
          </a:p>
          <a:p>
            <a:pPr marL="228600" indent="-228600">
              <a:buFont typeface="+mj-lt"/>
              <a:buAutoNum type="arabicPeriod"/>
            </a:pPr>
            <a:r>
              <a:rPr lang="en-US" baseline="0" dirty="0" smtClean="0"/>
              <a:t>Aerial Imaging data: collection of pictures and videos </a:t>
            </a:r>
          </a:p>
          <a:p>
            <a:pPr marL="228600" indent="-228600">
              <a:buFont typeface="+mj-lt"/>
              <a:buAutoNum type="arabicPeriod"/>
            </a:pPr>
            <a:r>
              <a:rPr lang="en-US" baseline="0" dirty="0" smtClean="0"/>
              <a:t>Monitoring of construction progress can be done remotely</a:t>
            </a:r>
          </a:p>
          <a:p>
            <a:pPr marL="228600" indent="-228600">
              <a:buFont typeface="+mj-lt"/>
              <a:buAutoNum type="arabicPeriod"/>
            </a:pPr>
            <a:r>
              <a:rPr lang="en-US" baseline="0" dirty="0" smtClean="0"/>
              <a:t>Reduces injury and safety risks</a:t>
            </a:r>
          </a:p>
          <a:p>
            <a:pPr marL="228600" indent="-228600">
              <a:buFont typeface="+mj-lt"/>
              <a:buAutoNum type="arabicPeriod"/>
            </a:pPr>
            <a:r>
              <a:rPr lang="en-US" baseline="0" dirty="0" smtClean="0"/>
              <a:t>Precise mapping and measurements</a:t>
            </a:r>
          </a:p>
          <a:p>
            <a:pPr marL="228600" indent="-228600">
              <a:buFont typeface="+mj-lt"/>
              <a:buAutoNum type="arabicPeriod"/>
            </a:pPr>
            <a:r>
              <a:rPr lang="en-US" baseline="0" dirty="0" smtClean="0"/>
              <a:t>Job creation in construction tech</a:t>
            </a:r>
          </a:p>
          <a:p>
            <a:pPr marL="0" indent="0">
              <a:buFont typeface="+mj-lt"/>
              <a:buNone/>
            </a:pPr>
            <a:endParaRPr lang="en-US" baseline="0" dirty="0" smtClean="0"/>
          </a:p>
        </p:txBody>
      </p:sp>
      <p:sp>
        <p:nvSpPr>
          <p:cNvPr id="4" name="Slide Number Placeholder 3"/>
          <p:cNvSpPr>
            <a:spLocks noGrp="1"/>
          </p:cNvSpPr>
          <p:nvPr>
            <p:ph type="sldNum" sz="quarter" idx="10"/>
          </p:nvPr>
        </p:nvSpPr>
        <p:spPr/>
        <p:txBody>
          <a:bodyPr/>
          <a:lstStyle/>
          <a:p>
            <a:fld id="{C05A6995-277D-4C47-B075-AD85F466DE52}" type="slidenum">
              <a:rPr lang="en-US" smtClean="0"/>
              <a:t>5</a:t>
            </a:fld>
            <a:endParaRPr lang="en-US"/>
          </a:p>
        </p:txBody>
      </p:sp>
    </p:spTree>
    <p:extLst>
      <p:ext uri="{BB962C8B-B14F-4D97-AF65-F5344CB8AC3E}">
        <p14:creationId xmlns:p14="http://schemas.microsoft.com/office/powerpoint/2010/main" val="167052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SOURCE: YouTube: https://www.youtube.com/watch?v=Tm3NXhGLvuU</a:t>
            </a:r>
            <a:endParaRPr lang="en-ZA" dirty="0"/>
          </a:p>
        </p:txBody>
      </p:sp>
      <p:sp>
        <p:nvSpPr>
          <p:cNvPr id="4" name="Slide Number Placeholder 3"/>
          <p:cNvSpPr>
            <a:spLocks noGrp="1"/>
          </p:cNvSpPr>
          <p:nvPr>
            <p:ph type="sldNum" sz="quarter" idx="10"/>
          </p:nvPr>
        </p:nvSpPr>
        <p:spPr/>
        <p:txBody>
          <a:bodyPr/>
          <a:lstStyle/>
          <a:p>
            <a:fld id="{C05A6995-277D-4C47-B075-AD85F466DE52}" type="slidenum">
              <a:rPr lang="en-US" smtClean="0"/>
              <a:t>6</a:t>
            </a:fld>
            <a:endParaRPr lang="en-US"/>
          </a:p>
        </p:txBody>
      </p:sp>
    </p:spTree>
    <p:extLst>
      <p:ext uri="{BB962C8B-B14F-4D97-AF65-F5344CB8AC3E}">
        <p14:creationId xmlns:p14="http://schemas.microsoft.com/office/powerpoint/2010/main" val="2634678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Mobile/App/Web-platform technology</a:t>
            </a:r>
          </a:p>
          <a:p>
            <a:pPr marL="228600" indent="-228600">
              <a:buFont typeface="+mj-lt"/>
              <a:buAutoNum type="arabicPeriod"/>
            </a:pPr>
            <a:r>
              <a:rPr lang="en-US" baseline="0" dirty="0" smtClean="0"/>
              <a:t>Digital platforms allow for the development team (stakeholders: project managers, construction company, employees, </a:t>
            </a:r>
            <a:r>
              <a:rPr lang="en-US" baseline="0" dirty="0" err="1" smtClean="0"/>
              <a:t>etc</a:t>
            </a:r>
            <a:r>
              <a:rPr lang="en-US" baseline="0" dirty="0" smtClean="0"/>
              <a:t>) to be kept abreast of the construction progress and developments</a:t>
            </a:r>
          </a:p>
          <a:p>
            <a:pPr marL="228600" indent="-228600">
              <a:buFont typeface="+mj-lt"/>
              <a:buAutoNum type="arabicPeriod"/>
            </a:pPr>
            <a:r>
              <a:rPr lang="en-US" baseline="0" dirty="0" smtClean="0"/>
              <a:t>Real-time information is shared</a:t>
            </a:r>
          </a:p>
          <a:p>
            <a:pPr marL="228600" indent="-228600">
              <a:buFont typeface="+mj-lt"/>
              <a:buAutoNum type="arabicPeriod"/>
            </a:pPr>
            <a:r>
              <a:rPr lang="en-US" baseline="0" dirty="0" smtClean="0"/>
              <a:t>Reports can be shared digitally </a:t>
            </a:r>
          </a:p>
          <a:p>
            <a:pPr marL="228600" indent="-228600">
              <a:buFont typeface="+mj-lt"/>
              <a:buAutoNum type="arabicPeriod"/>
            </a:pPr>
            <a:r>
              <a:rPr lang="en-US" baseline="0" dirty="0" smtClean="0"/>
              <a:t>It reduces the requirement of many ‘in-person’ meetings</a:t>
            </a:r>
          </a:p>
        </p:txBody>
      </p:sp>
      <p:sp>
        <p:nvSpPr>
          <p:cNvPr id="4" name="Slide Number Placeholder 3"/>
          <p:cNvSpPr>
            <a:spLocks noGrp="1"/>
          </p:cNvSpPr>
          <p:nvPr>
            <p:ph type="sldNum" sz="quarter" idx="10"/>
          </p:nvPr>
        </p:nvSpPr>
        <p:spPr/>
        <p:txBody>
          <a:bodyPr/>
          <a:lstStyle/>
          <a:p>
            <a:fld id="{C05A6995-277D-4C47-B075-AD85F466DE52}" type="slidenum">
              <a:rPr lang="en-US" smtClean="0"/>
              <a:t>7</a:t>
            </a:fld>
            <a:endParaRPr lang="en-US"/>
          </a:p>
        </p:txBody>
      </p:sp>
    </p:spTree>
    <p:extLst>
      <p:ext uri="{BB962C8B-B14F-4D97-AF65-F5344CB8AC3E}">
        <p14:creationId xmlns:p14="http://schemas.microsoft.com/office/powerpoint/2010/main" val="3447404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SOURCE: YouTube: https://www.youtube.com/watch?v=Wbj84er8T7s&amp;t=7s</a:t>
            </a:r>
            <a:endParaRPr lang="en-ZA" dirty="0"/>
          </a:p>
        </p:txBody>
      </p:sp>
      <p:sp>
        <p:nvSpPr>
          <p:cNvPr id="4" name="Slide Number Placeholder 3"/>
          <p:cNvSpPr>
            <a:spLocks noGrp="1"/>
          </p:cNvSpPr>
          <p:nvPr>
            <p:ph type="sldNum" sz="quarter" idx="10"/>
          </p:nvPr>
        </p:nvSpPr>
        <p:spPr/>
        <p:txBody>
          <a:bodyPr/>
          <a:lstStyle/>
          <a:p>
            <a:fld id="{C05A6995-277D-4C47-B075-AD85F466DE52}" type="slidenum">
              <a:rPr lang="en-US" smtClean="0"/>
              <a:t>8</a:t>
            </a:fld>
            <a:endParaRPr lang="en-US"/>
          </a:p>
        </p:txBody>
      </p:sp>
    </p:spTree>
    <p:extLst>
      <p:ext uri="{BB962C8B-B14F-4D97-AF65-F5344CB8AC3E}">
        <p14:creationId xmlns:p14="http://schemas.microsoft.com/office/powerpoint/2010/main" val="336872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What is BIM? </a:t>
            </a:r>
            <a:r>
              <a:rPr lang="en-US" sz="1200" b="0" i="0" kern="1200" dirty="0" smtClean="0">
                <a:solidFill>
                  <a:schemeClr val="tx1"/>
                </a:solidFill>
                <a:effectLst/>
                <a:latin typeface="+mn-lt"/>
                <a:ea typeface="+mn-ea"/>
                <a:cs typeface="+mn-cs"/>
              </a:rPr>
              <a:t>s This is a modeling of the</a:t>
            </a:r>
            <a:r>
              <a:rPr lang="en-US" sz="1200" b="0" i="0" kern="1200" baseline="0" dirty="0" smtClean="0">
                <a:solidFill>
                  <a:schemeClr val="tx1"/>
                </a:solidFill>
                <a:effectLst/>
                <a:latin typeface="+mn-lt"/>
                <a:ea typeface="+mn-ea"/>
                <a:cs typeface="+mn-cs"/>
              </a:rPr>
              <a:t> functionality and physical characteristics of a building/facility during the construction life-cycle from beginning to end (including management and demolition if necessary).</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following are covered during BIM:</a:t>
            </a:r>
          </a:p>
          <a:p>
            <a:pPr marL="228600" indent="-228600">
              <a:buFont typeface="+mj-lt"/>
              <a:buAutoNum type="arabicPeriod"/>
            </a:pPr>
            <a:r>
              <a:rPr lang="en-US" sz="1200" b="0" i="0" kern="1200" baseline="0" dirty="0" smtClean="0">
                <a:solidFill>
                  <a:schemeClr val="tx1"/>
                </a:solidFill>
                <a:effectLst/>
                <a:latin typeface="+mn-lt"/>
                <a:ea typeface="+mn-ea"/>
                <a:cs typeface="+mn-cs"/>
              </a:rPr>
              <a:t>How the spaces will look like</a:t>
            </a:r>
          </a:p>
          <a:p>
            <a:pPr marL="228600" indent="-228600">
              <a:buFont typeface="+mj-lt"/>
              <a:buAutoNum type="arabicPeriod"/>
            </a:pPr>
            <a:r>
              <a:rPr lang="en-US" sz="1200" b="0" i="0" kern="1200" baseline="0" dirty="0" smtClean="0">
                <a:solidFill>
                  <a:schemeClr val="tx1"/>
                </a:solidFill>
                <a:effectLst/>
                <a:latin typeface="+mn-lt"/>
                <a:ea typeface="+mn-ea"/>
                <a:cs typeface="+mn-cs"/>
              </a:rPr>
              <a:t>The sequence of construction</a:t>
            </a:r>
          </a:p>
          <a:p>
            <a:pPr marL="228600" indent="-228600">
              <a:buFont typeface="+mj-lt"/>
              <a:buAutoNum type="arabicPeriod"/>
            </a:pPr>
            <a:r>
              <a:rPr lang="en-US" sz="1200" b="0" i="0" kern="1200" baseline="0" dirty="0" smtClean="0">
                <a:solidFill>
                  <a:schemeClr val="tx1"/>
                </a:solidFill>
                <a:effectLst/>
                <a:latin typeface="+mn-lt"/>
                <a:ea typeface="+mn-ea"/>
                <a:cs typeface="+mn-cs"/>
              </a:rPr>
              <a:t>The systems that will be put in place during the building life-cycle</a:t>
            </a: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05A6995-277D-4C47-B075-AD85F466DE52}" type="slidenum">
              <a:rPr lang="en-US" smtClean="0"/>
              <a:t>9</a:t>
            </a:fld>
            <a:endParaRPr lang="en-US"/>
          </a:p>
        </p:txBody>
      </p:sp>
    </p:spTree>
    <p:extLst>
      <p:ext uri="{BB962C8B-B14F-4D97-AF65-F5344CB8AC3E}">
        <p14:creationId xmlns:p14="http://schemas.microsoft.com/office/powerpoint/2010/main" val="797521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YouTube: https://www.youtube.com/watch?v=0J0d-LjInEU</a:t>
            </a:r>
            <a:endParaRPr lang="en-ZA" dirty="0"/>
          </a:p>
        </p:txBody>
      </p:sp>
      <p:sp>
        <p:nvSpPr>
          <p:cNvPr id="4" name="Slide Number Placeholder 3"/>
          <p:cNvSpPr>
            <a:spLocks noGrp="1"/>
          </p:cNvSpPr>
          <p:nvPr>
            <p:ph type="sldNum" sz="quarter" idx="10"/>
          </p:nvPr>
        </p:nvSpPr>
        <p:spPr/>
        <p:txBody>
          <a:bodyPr/>
          <a:lstStyle/>
          <a:p>
            <a:fld id="{C05A6995-277D-4C47-B075-AD85F466DE52}" type="slidenum">
              <a:rPr lang="en-US" smtClean="0"/>
              <a:t>10</a:t>
            </a:fld>
            <a:endParaRPr lang="en-US"/>
          </a:p>
        </p:txBody>
      </p:sp>
    </p:spTree>
    <p:extLst>
      <p:ext uri="{BB962C8B-B14F-4D97-AF65-F5344CB8AC3E}">
        <p14:creationId xmlns:p14="http://schemas.microsoft.com/office/powerpoint/2010/main" val="3082488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management of buildings and facilities post construction are one of the last phases of the building lifecycle.</a:t>
            </a:r>
          </a:p>
          <a:p>
            <a:pPr marL="171450" indent="-171450">
              <a:buFont typeface="Arial" panose="020B0604020202020204" pitchFamily="34" charset="0"/>
              <a:buChar char="•"/>
            </a:pPr>
            <a:r>
              <a:rPr lang="en-US" baseline="0" dirty="0" smtClean="0"/>
              <a:t>Cloud-based facility management platform simplify the job in the following ways:</a:t>
            </a:r>
          </a:p>
          <a:p>
            <a:pPr marL="228600" indent="-228600">
              <a:buFont typeface="+mj-lt"/>
              <a:buAutoNum type="arabicPeriod"/>
            </a:pPr>
            <a:r>
              <a:rPr lang="en-US" baseline="0" dirty="0" smtClean="0"/>
              <a:t>Accessible anywhere in the world</a:t>
            </a:r>
          </a:p>
          <a:p>
            <a:pPr marL="228600" indent="-228600">
              <a:buFont typeface="+mj-lt"/>
              <a:buAutoNum type="arabicPeriod"/>
            </a:pPr>
            <a:r>
              <a:rPr lang="en-US" baseline="0" dirty="0" smtClean="0"/>
              <a:t>Direct contact between the building occupants and the facility/building managers</a:t>
            </a:r>
          </a:p>
          <a:p>
            <a:pPr marL="228600" indent="-228600">
              <a:buFont typeface="+mj-lt"/>
              <a:buAutoNum type="arabicPeriod"/>
            </a:pPr>
            <a:r>
              <a:rPr lang="en-US" baseline="0" dirty="0" smtClean="0"/>
              <a:t>Ability to log maintenance calls by occupants, have them received by the building manager, enable both the occupant and building manager to track and comment on the level of satisfaction of the service provided</a:t>
            </a:r>
          </a:p>
          <a:p>
            <a:pPr marL="228600" indent="-228600">
              <a:buFont typeface="+mj-lt"/>
              <a:buAutoNum type="arabicPeriod"/>
            </a:pPr>
            <a:r>
              <a:rPr lang="en-US" baseline="0" dirty="0" smtClean="0"/>
              <a:t>Data collection on recurring maintenance issues and snags upon completion of the building construction</a:t>
            </a:r>
          </a:p>
          <a:p>
            <a:pPr marL="0" indent="0">
              <a:buFont typeface="+mj-lt"/>
              <a:buNone/>
            </a:pPr>
            <a:endParaRPr lang="en-US" baseline="0" dirty="0" smtClean="0"/>
          </a:p>
        </p:txBody>
      </p:sp>
      <p:sp>
        <p:nvSpPr>
          <p:cNvPr id="4" name="Slide Number Placeholder 3"/>
          <p:cNvSpPr>
            <a:spLocks noGrp="1"/>
          </p:cNvSpPr>
          <p:nvPr>
            <p:ph type="sldNum" sz="quarter" idx="10"/>
          </p:nvPr>
        </p:nvSpPr>
        <p:spPr/>
        <p:txBody>
          <a:bodyPr/>
          <a:lstStyle/>
          <a:p>
            <a:fld id="{C05A6995-277D-4C47-B075-AD85F466DE52}" type="slidenum">
              <a:rPr lang="en-US" smtClean="0"/>
              <a:t>11</a:t>
            </a:fld>
            <a:endParaRPr lang="en-US"/>
          </a:p>
        </p:txBody>
      </p:sp>
    </p:spTree>
    <p:extLst>
      <p:ext uri="{BB962C8B-B14F-4D97-AF65-F5344CB8AC3E}">
        <p14:creationId xmlns:p14="http://schemas.microsoft.com/office/powerpoint/2010/main" val="3221085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solidFill>
          <a:schemeClr val="accent6"/>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AAB0D72-EF64-4427-BF41-BE766B3F0590}"/>
              </a:ext>
            </a:extLst>
          </p:cNvPr>
          <p:cNvSpPr>
            <a:spLocks/>
          </p:cNvSpPr>
          <p:nvPr userDrawn="1"/>
        </p:nvSpPr>
        <p:spPr bwMode="auto">
          <a:xfrm>
            <a:off x="-8316" y="1423107"/>
            <a:ext cx="12208633" cy="5434893"/>
          </a:xfrm>
          <a:custGeom>
            <a:avLst/>
            <a:gdLst>
              <a:gd name="connsiteX0" fmla="*/ 7143321 w 12208633"/>
              <a:gd name="connsiteY0" fmla="*/ 892474 h 5434893"/>
              <a:gd name="connsiteX1" fmla="*/ 7143335 w 12208633"/>
              <a:gd name="connsiteY1" fmla="*/ 895416 h 5434893"/>
              <a:gd name="connsiteX2" fmla="*/ 7147277 w 12208633"/>
              <a:gd name="connsiteY2" fmla="*/ 895507 h 5434893"/>
              <a:gd name="connsiteX3" fmla="*/ 7147099 w 12208633"/>
              <a:gd name="connsiteY3" fmla="*/ 892474 h 5434893"/>
              <a:gd name="connsiteX4" fmla="*/ 6355163 w 12208633"/>
              <a:gd name="connsiteY4" fmla="*/ 727493 h 5434893"/>
              <a:gd name="connsiteX5" fmla="*/ 6355358 w 12208633"/>
              <a:gd name="connsiteY5" fmla="*/ 727687 h 5434893"/>
              <a:gd name="connsiteX6" fmla="*/ 6354969 w 12208633"/>
              <a:gd name="connsiteY6" fmla="*/ 727687 h 5434893"/>
              <a:gd name="connsiteX7" fmla="*/ 6354969 w 12208633"/>
              <a:gd name="connsiteY7" fmla="*/ 728075 h 5434893"/>
              <a:gd name="connsiteX8" fmla="*/ 6355358 w 12208633"/>
              <a:gd name="connsiteY8" fmla="*/ 727687 h 5434893"/>
              <a:gd name="connsiteX9" fmla="*/ 6355552 w 12208633"/>
              <a:gd name="connsiteY9" fmla="*/ 727493 h 5434893"/>
              <a:gd name="connsiteX10" fmla="*/ 6355163 w 12208633"/>
              <a:gd name="connsiteY10" fmla="*/ 727493 h 5434893"/>
              <a:gd name="connsiteX11" fmla="*/ 8604691 w 12208633"/>
              <a:gd name="connsiteY11" fmla="*/ 725788 h 5434893"/>
              <a:gd name="connsiteX12" fmla="*/ 8591193 w 12208633"/>
              <a:gd name="connsiteY12" fmla="*/ 738248 h 5434893"/>
              <a:gd name="connsiteX13" fmla="*/ 8590674 w 12208633"/>
              <a:gd name="connsiteY13" fmla="*/ 889843 h 5434893"/>
              <a:gd name="connsiteX14" fmla="*/ 8603653 w 12208633"/>
              <a:gd name="connsiteY14" fmla="*/ 903341 h 5434893"/>
              <a:gd name="connsiteX15" fmla="*/ 8616632 w 12208633"/>
              <a:gd name="connsiteY15" fmla="*/ 889843 h 5434893"/>
              <a:gd name="connsiteX16" fmla="*/ 8616632 w 12208633"/>
              <a:gd name="connsiteY16" fmla="*/ 815603 h 5434893"/>
              <a:gd name="connsiteX17" fmla="*/ 8616632 w 12208633"/>
              <a:gd name="connsiteY17" fmla="*/ 738767 h 5434893"/>
              <a:gd name="connsiteX18" fmla="*/ 8604691 w 12208633"/>
              <a:gd name="connsiteY18" fmla="*/ 725788 h 5434893"/>
              <a:gd name="connsiteX19" fmla="*/ 8744865 w 12208633"/>
              <a:gd name="connsiteY19" fmla="*/ 683217 h 5434893"/>
              <a:gd name="connsiteX20" fmla="*/ 8735001 w 12208633"/>
              <a:gd name="connsiteY20" fmla="*/ 694119 h 5434893"/>
              <a:gd name="connsiteX21" fmla="*/ 8735520 w 12208633"/>
              <a:gd name="connsiteY21" fmla="*/ 892439 h 5434893"/>
              <a:gd name="connsiteX22" fmla="*/ 8746422 w 12208633"/>
              <a:gd name="connsiteY22" fmla="*/ 903341 h 5434893"/>
              <a:gd name="connsiteX23" fmla="*/ 8787436 w 12208633"/>
              <a:gd name="connsiteY23" fmla="*/ 903341 h 5434893"/>
              <a:gd name="connsiteX24" fmla="*/ 8801454 w 12208633"/>
              <a:gd name="connsiteY24" fmla="*/ 889324 h 5434893"/>
              <a:gd name="connsiteX25" fmla="*/ 8801454 w 12208633"/>
              <a:gd name="connsiteY25" fmla="*/ 818718 h 5434893"/>
              <a:gd name="connsiteX26" fmla="*/ 8807164 w 12208633"/>
              <a:gd name="connsiteY26" fmla="*/ 805739 h 5434893"/>
              <a:gd name="connsiteX27" fmla="*/ 8822739 w 12208633"/>
              <a:gd name="connsiteY27" fmla="*/ 781857 h 5434893"/>
              <a:gd name="connsiteX28" fmla="*/ 8811317 w 12208633"/>
              <a:gd name="connsiteY28" fmla="*/ 771474 h 5434893"/>
              <a:gd name="connsiteX29" fmla="*/ 8773938 w 12208633"/>
              <a:gd name="connsiteY29" fmla="*/ 771474 h 5434893"/>
              <a:gd name="connsiteX30" fmla="*/ 8756286 w 12208633"/>
              <a:gd name="connsiteY30" fmla="*/ 754342 h 5434893"/>
              <a:gd name="connsiteX31" fmla="*/ 8756286 w 12208633"/>
              <a:gd name="connsiteY31" fmla="*/ 725269 h 5434893"/>
              <a:gd name="connsiteX32" fmla="*/ 8755767 w 12208633"/>
              <a:gd name="connsiteY32" fmla="*/ 725269 h 5434893"/>
              <a:gd name="connsiteX33" fmla="*/ 8755767 w 12208633"/>
              <a:gd name="connsiteY33" fmla="*/ 694638 h 5434893"/>
              <a:gd name="connsiteX34" fmla="*/ 8744865 w 12208633"/>
              <a:gd name="connsiteY34" fmla="*/ 683217 h 5434893"/>
              <a:gd name="connsiteX35" fmla="*/ 5999516 w 12208633"/>
              <a:gd name="connsiteY35" fmla="*/ 672943 h 5434893"/>
              <a:gd name="connsiteX36" fmla="*/ 5999516 w 12208633"/>
              <a:gd name="connsiteY36" fmla="*/ 672950 h 5434893"/>
              <a:gd name="connsiteX37" fmla="*/ 6106191 w 12208633"/>
              <a:gd name="connsiteY37" fmla="*/ 672950 h 5434893"/>
              <a:gd name="connsiteX38" fmla="*/ 6106226 w 12208633"/>
              <a:gd name="connsiteY38" fmla="*/ 672943 h 5434893"/>
              <a:gd name="connsiteX39" fmla="*/ 6103287 w 12208633"/>
              <a:gd name="connsiteY39" fmla="*/ 672943 h 5434893"/>
              <a:gd name="connsiteX40" fmla="*/ 6095614 w 12208633"/>
              <a:gd name="connsiteY40" fmla="*/ 672943 h 5434893"/>
              <a:gd name="connsiteX41" fmla="*/ 5844017 w 12208633"/>
              <a:gd name="connsiteY41" fmla="*/ 672943 h 5434893"/>
              <a:gd name="connsiteX42" fmla="*/ 5844017 w 12208633"/>
              <a:gd name="connsiteY42" fmla="*/ 672950 h 5434893"/>
              <a:gd name="connsiteX43" fmla="*/ 5950885 w 12208633"/>
              <a:gd name="connsiteY43" fmla="*/ 672950 h 5434893"/>
              <a:gd name="connsiteX44" fmla="*/ 5950920 w 12208633"/>
              <a:gd name="connsiteY44" fmla="*/ 672943 h 5434893"/>
              <a:gd name="connsiteX45" fmla="*/ 5947738 w 12208633"/>
              <a:gd name="connsiteY45" fmla="*/ 672943 h 5434893"/>
              <a:gd name="connsiteX46" fmla="*/ 5940066 w 12208633"/>
              <a:gd name="connsiteY46" fmla="*/ 672943 h 5434893"/>
              <a:gd name="connsiteX47" fmla="*/ 2661207 w 12208633"/>
              <a:gd name="connsiteY47" fmla="*/ 578320 h 5434893"/>
              <a:gd name="connsiteX48" fmla="*/ 2649387 w 12208633"/>
              <a:gd name="connsiteY48" fmla="*/ 591167 h 5434893"/>
              <a:gd name="connsiteX49" fmla="*/ 2649387 w 12208633"/>
              <a:gd name="connsiteY49" fmla="*/ 660718 h 5434893"/>
              <a:gd name="connsiteX50" fmla="*/ 2661207 w 12208633"/>
              <a:gd name="connsiteY50" fmla="*/ 660966 h 5434893"/>
              <a:gd name="connsiteX51" fmla="*/ 2661207 w 12208633"/>
              <a:gd name="connsiteY51" fmla="*/ 612643 h 5434893"/>
              <a:gd name="connsiteX52" fmla="*/ 2521154 w 12208633"/>
              <a:gd name="connsiteY52" fmla="*/ 535617 h 5434893"/>
              <a:gd name="connsiteX53" fmla="*/ 2510252 w 12208633"/>
              <a:gd name="connsiteY53" fmla="*/ 547038 h 5434893"/>
              <a:gd name="connsiteX54" fmla="*/ 2510252 w 12208633"/>
              <a:gd name="connsiteY54" fmla="*/ 577669 h 5434893"/>
              <a:gd name="connsiteX55" fmla="*/ 2509733 w 12208633"/>
              <a:gd name="connsiteY55" fmla="*/ 577669 h 5434893"/>
              <a:gd name="connsiteX56" fmla="*/ 2509733 w 12208633"/>
              <a:gd name="connsiteY56" fmla="*/ 606742 h 5434893"/>
              <a:gd name="connsiteX57" fmla="*/ 2492081 w 12208633"/>
              <a:gd name="connsiteY57" fmla="*/ 623874 h 5434893"/>
              <a:gd name="connsiteX58" fmla="*/ 2454702 w 12208633"/>
              <a:gd name="connsiteY58" fmla="*/ 623874 h 5434893"/>
              <a:gd name="connsiteX59" fmla="*/ 2443280 w 12208633"/>
              <a:gd name="connsiteY59" fmla="*/ 634257 h 5434893"/>
              <a:gd name="connsiteX60" fmla="*/ 2458855 w 12208633"/>
              <a:gd name="connsiteY60" fmla="*/ 658139 h 5434893"/>
              <a:gd name="connsiteX61" fmla="*/ 2464565 w 12208633"/>
              <a:gd name="connsiteY61" fmla="*/ 671118 h 5434893"/>
              <a:gd name="connsiteX62" fmla="*/ 2464565 w 12208633"/>
              <a:gd name="connsiteY62" fmla="*/ 735104 h 5434893"/>
              <a:gd name="connsiteX63" fmla="*/ 2530525 w 12208633"/>
              <a:gd name="connsiteY63" fmla="*/ 735104 h 5434893"/>
              <a:gd name="connsiteX64" fmla="*/ 2531018 w 12208633"/>
              <a:gd name="connsiteY64" fmla="*/ 546519 h 5434893"/>
              <a:gd name="connsiteX65" fmla="*/ 2521154 w 12208633"/>
              <a:gd name="connsiteY65" fmla="*/ 535617 h 5434893"/>
              <a:gd name="connsiteX66" fmla="*/ 8701774 w 12208633"/>
              <a:gd name="connsiteY66" fmla="*/ 534218 h 5434893"/>
              <a:gd name="connsiteX67" fmla="*/ 8688276 w 12208633"/>
              <a:gd name="connsiteY67" fmla="*/ 540967 h 5434893"/>
              <a:gd name="connsiteX68" fmla="*/ 8695025 w 12208633"/>
              <a:gd name="connsiteY68" fmla="*/ 567963 h 5434893"/>
              <a:gd name="connsiteX69" fmla="*/ 8735520 w 12208633"/>
              <a:gd name="connsiteY69" fmla="*/ 637012 h 5434893"/>
              <a:gd name="connsiteX70" fmla="*/ 8760440 w 12208633"/>
              <a:gd name="connsiteY70" fmla="*/ 664008 h 5434893"/>
              <a:gd name="connsiteX71" fmla="*/ 8767189 w 12208633"/>
              <a:gd name="connsiteY71" fmla="*/ 664527 h 5434893"/>
              <a:gd name="connsiteX72" fmla="*/ 8776534 w 12208633"/>
              <a:gd name="connsiteY72" fmla="*/ 675429 h 5434893"/>
              <a:gd name="connsiteX73" fmla="*/ 8776014 w 12208633"/>
              <a:gd name="connsiteY73" fmla="*/ 724750 h 5434893"/>
              <a:gd name="connsiteX74" fmla="*/ 8799896 w 12208633"/>
              <a:gd name="connsiteY74" fmla="*/ 750708 h 5434893"/>
              <a:gd name="connsiteX75" fmla="*/ 8804049 w 12208633"/>
              <a:gd name="connsiteY75" fmla="*/ 751227 h 5434893"/>
              <a:gd name="connsiteX76" fmla="*/ 8822739 w 12208633"/>
              <a:gd name="connsiteY76" fmla="*/ 740324 h 5434893"/>
              <a:gd name="connsiteX77" fmla="*/ 8806645 w 12208633"/>
              <a:gd name="connsiteY77" fmla="*/ 712809 h 5434893"/>
              <a:gd name="connsiteX78" fmla="*/ 8785359 w 12208633"/>
              <a:gd name="connsiteY78" fmla="*/ 691004 h 5434893"/>
              <a:gd name="connsiteX79" fmla="*/ 8785359 w 12208633"/>
              <a:gd name="connsiteY79" fmla="*/ 620399 h 5434893"/>
              <a:gd name="connsiteX80" fmla="*/ 8784840 w 12208633"/>
              <a:gd name="connsiteY80" fmla="*/ 620399 h 5434893"/>
              <a:gd name="connsiteX81" fmla="*/ 8784840 w 12208633"/>
              <a:gd name="connsiteY81" fmla="*/ 548755 h 5434893"/>
              <a:gd name="connsiteX82" fmla="*/ 8770823 w 12208633"/>
              <a:gd name="connsiteY82" fmla="*/ 534218 h 5434893"/>
              <a:gd name="connsiteX83" fmla="*/ 8701774 w 12208633"/>
              <a:gd name="connsiteY83" fmla="*/ 534218 h 5434893"/>
              <a:gd name="connsiteX84" fmla="*/ 7932693 w 12208633"/>
              <a:gd name="connsiteY84" fmla="*/ 518578 h 5434893"/>
              <a:gd name="connsiteX85" fmla="*/ 7932378 w 12208633"/>
              <a:gd name="connsiteY85" fmla="*/ 519208 h 5434893"/>
              <a:gd name="connsiteX86" fmla="*/ 7932693 w 12208633"/>
              <a:gd name="connsiteY86" fmla="*/ 519208 h 5434893"/>
              <a:gd name="connsiteX87" fmla="*/ 7932693 w 12208633"/>
              <a:gd name="connsiteY87" fmla="*/ 518578 h 5434893"/>
              <a:gd name="connsiteX88" fmla="*/ 7991282 w 12208633"/>
              <a:gd name="connsiteY88" fmla="*/ 518263 h 5434893"/>
              <a:gd name="connsiteX89" fmla="*/ 7991282 w 12208633"/>
              <a:gd name="connsiteY89" fmla="*/ 518892 h 5434893"/>
              <a:gd name="connsiteX90" fmla="*/ 7991597 w 12208633"/>
              <a:gd name="connsiteY90" fmla="*/ 518892 h 5434893"/>
              <a:gd name="connsiteX91" fmla="*/ 7991282 w 12208633"/>
              <a:gd name="connsiteY91" fmla="*/ 518263 h 5434893"/>
              <a:gd name="connsiteX92" fmla="*/ 7933323 w 12208633"/>
              <a:gd name="connsiteY92" fmla="*/ 517633 h 5434893"/>
              <a:gd name="connsiteX93" fmla="*/ 7933008 w 12208633"/>
              <a:gd name="connsiteY93" fmla="*/ 518263 h 5434893"/>
              <a:gd name="connsiteX94" fmla="*/ 7933323 w 12208633"/>
              <a:gd name="connsiteY94" fmla="*/ 518263 h 5434893"/>
              <a:gd name="connsiteX95" fmla="*/ 7933323 w 12208633"/>
              <a:gd name="connsiteY95" fmla="*/ 517633 h 5434893"/>
              <a:gd name="connsiteX96" fmla="*/ 9995853 w 12208633"/>
              <a:gd name="connsiteY96" fmla="*/ 483450 h 5434893"/>
              <a:gd name="connsiteX97" fmla="*/ 9995853 w 12208633"/>
              <a:gd name="connsiteY97" fmla="*/ 547260 h 5434893"/>
              <a:gd name="connsiteX98" fmla="*/ 10005688 w 12208633"/>
              <a:gd name="connsiteY98" fmla="*/ 548252 h 5434893"/>
              <a:gd name="connsiteX99" fmla="*/ 10070193 w 12208633"/>
              <a:gd name="connsiteY99" fmla="*/ 627396 h 5434893"/>
              <a:gd name="connsiteX100" fmla="*/ 10070193 w 12208633"/>
              <a:gd name="connsiteY100" fmla="*/ 839288 h 5434893"/>
              <a:gd name="connsiteX101" fmla="*/ 10098404 w 12208633"/>
              <a:gd name="connsiteY101" fmla="*/ 839288 h 5434893"/>
              <a:gd name="connsiteX102" fmla="*/ 10098404 w 12208633"/>
              <a:gd name="connsiteY102" fmla="*/ 483450 h 5434893"/>
              <a:gd name="connsiteX103" fmla="*/ 9781381 w 12208633"/>
              <a:gd name="connsiteY103" fmla="*/ 483450 h 5434893"/>
              <a:gd name="connsiteX104" fmla="*/ 9781381 w 12208633"/>
              <a:gd name="connsiteY104" fmla="*/ 547123 h 5434893"/>
              <a:gd name="connsiteX105" fmla="*/ 9792075 w 12208633"/>
              <a:gd name="connsiteY105" fmla="*/ 548201 h 5434893"/>
              <a:gd name="connsiteX106" fmla="*/ 9856579 w 12208633"/>
              <a:gd name="connsiteY106" fmla="*/ 627345 h 5434893"/>
              <a:gd name="connsiteX107" fmla="*/ 9856579 w 12208633"/>
              <a:gd name="connsiteY107" fmla="*/ 839288 h 5434893"/>
              <a:gd name="connsiteX108" fmla="*/ 9908622 w 12208633"/>
              <a:gd name="connsiteY108" fmla="*/ 839288 h 5434893"/>
              <a:gd name="connsiteX109" fmla="*/ 9908621 w 12208633"/>
              <a:gd name="connsiteY109" fmla="*/ 627396 h 5434893"/>
              <a:gd name="connsiteX110" fmla="*/ 9908622 w 12208633"/>
              <a:gd name="connsiteY110" fmla="*/ 627394 h 5434893"/>
              <a:gd name="connsiteX111" fmla="*/ 9908622 w 12208633"/>
              <a:gd name="connsiteY111" fmla="*/ 620889 h 5434893"/>
              <a:gd name="connsiteX112" fmla="*/ 9909277 w 12208633"/>
              <a:gd name="connsiteY112" fmla="*/ 620889 h 5434893"/>
              <a:gd name="connsiteX113" fmla="*/ 9910263 w 12208633"/>
              <a:gd name="connsiteY113" fmla="*/ 611115 h 5434893"/>
              <a:gd name="connsiteX114" fmla="*/ 9975107 w 12208633"/>
              <a:gd name="connsiteY114" fmla="*/ 547872 h 5434893"/>
              <a:gd name="connsiteX115" fmla="*/ 9975644 w 12208633"/>
              <a:gd name="connsiteY115" fmla="*/ 547825 h 5434893"/>
              <a:gd name="connsiteX116" fmla="*/ 9975644 w 12208633"/>
              <a:gd name="connsiteY116" fmla="*/ 483450 h 5434893"/>
              <a:gd name="connsiteX117" fmla="*/ 4460613 w 12208633"/>
              <a:gd name="connsiteY117" fmla="*/ 410313 h 5434893"/>
              <a:gd name="connsiteX118" fmla="*/ 4460613 w 12208633"/>
              <a:gd name="connsiteY118" fmla="*/ 474688 h 5434893"/>
              <a:gd name="connsiteX119" fmla="*/ 4461150 w 12208633"/>
              <a:gd name="connsiteY119" fmla="*/ 474735 h 5434893"/>
              <a:gd name="connsiteX120" fmla="*/ 4525994 w 12208633"/>
              <a:gd name="connsiteY120" fmla="*/ 537978 h 5434893"/>
              <a:gd name="connsiteX121" fmla="*/ 4526979 w 12208633"/>
              <a:gd name="connsiteY121" fmla="*/ 547752 h 5434893"/>
              <a:gd name="connsiteX122" fmla="*/ 4527635 w 12208633"/>
              <a:gd name="connsiteY122" fmla="*/ 547752 h 5434893"/>
              <a:gd name="connsiteX123" fmla="*/ 4527635 w 12208633"/>
              <a:gd name="connsiteY123" fmla="*/ 554257 h 5434893"/>
              <a:gd name="connsiteX124" fmla="*/ 4527635 w 12208633"/>
              <a:gd name="connsiteY124" fmla="*/ 554259 h 5434893"/>
              <a:gd name="connsiteX125" fmla="*/ 4527635 w 12208633"/>
              <a:gd name="connsiteY125" fmla="*/ 766151 h 5434893"/>
              <a:gd name="connsiteX126" fmla="*/ 4579677 w 12208633"/>
              <a:gd name="connsiteY126" fmla="*/ 766151 h 5434893"/>
              <a:gd name="connsiteX127" fmla="*/ 4579677 w 12208633"/>
              <a:gd name="connsiteY127" fmla="*/ 554208 h 5434893"/>
              <a:gd name="connsiteX128" fmla="*/ 4644181 w 12208633"/>
              <a:gd name="connsiteY128" fmla="*/ 475064 h 5434893"/>
              <a:gd name="connsiteX129" fmla="*/ 4654875 w 12208633"/>
              <a:gd name="connsiteY129" fmla="*/ 473986 h 5434893"/>
              <a:gd name="connsiteX130" fmla="*/ 4654875 w 12208633"/>
              <a:gd name="connsiteY130" fmla="*/ 410313 h 5434893"/>
              <a:gd name="connsiteX131" fmla="*/ 4337854 w 12208633"/>
              <a:gd name="connsiteY131" fmla="*/ 410313 h 5434893"/>
              <a:gd name="connsiteX132" fmla="*/ 4337854 w 12208633"/>
              <a:gd name="connsiteY132" fmla="*/ 645080 h 5434893"/>
              <a:gd name="connsiteX133" fmla="*/ 4354002 w 12208633"/>
              <a:gd name="connsiteY133" fmla="*/ 645080 h 5434893"/>
              <a:gd name="connsiteX134" fmla="*/ 4366063 w 12208633"/>
              <a:gd name="connsiteY134" fmla="*/ 645080 h 5434893"/>
              <a:gd name="connsiteX135" fmla="*/ 4366063 w 12208633"/>
              <a:gd name="connsiteY135" fmla="*/ 554259 h 5434893"/>
              <a:gd name="connsiteX136" fmla="*/ 4430568 w 12208633"/>
              <a:gd name="connsiteY136" fmla="*/ 475115 h 5434893"/>
              <a:gd name="connsiteX137" fmla="*/ 4440404 w 12208633"/>
              <a:gd name="connsiteY137" fmla="*/ 474123 h 5434893"/>
              <a:gd name="connsiteX138" fmla="*/ 4440404 w 12208633"/>
              <a:gd name="connsiteY138" fmla="*/ 410313 h 5434893"/>
              <a:gd name="connsiteX139" fmla="*/ 2495196 w 12208633"/>
              <a:gd name="connsiteY139" fmla="*/ 386617 h 5434893"/>
              <a:gd name="connsiteX140" fmla="*/ 2481179 w 12208633"/>
              <a:gd name="connsiteY140" fmla="*/ 401154 h 5434893"/>
              <a:gd name="connsiteX141" fmla="*/ 2481179 w 12208633"/>
              <a:gd name="connsiteY141" fmla="*/ 472798 h 5434893"/>
              <a:gd name="connsiteX142" fmla="*/ 2480660 w 12208633"/>
              <a:gd name="connsiteY142" fmla="*/ 472798 h 5434893"/>
              <a:gd name="connsiteX143" fmla="*/ 2480660 w 12208633"/>
              <a:gd name="connsiteY143" fmla="*/ 543404 h 5434893"/>
              <a:gd name="connsiteX144" fmla="*/ 2459374 w 12208633"/>
              <a:gd name="connsiteY144" fmla="*/ 565209 h 5434893"/>
              <a:gd name="connsiteX145" fmla="*/ 2443280 w 12208633"/>
              <a:gd name="connsiteY145" fmla="*/ 592724 h 5434893"/>
              <a:gd name="connsiteX146" fmla="*/ 2461970 w 12208633"/>
              <a:gd name="connsiteY146" fmla="*/ 603627 h 5434893"/>
              <a:gd name="connsiteX147" fmla="*/ 2466123 w 12208633"/>
              <a:gd name="connsiteY147" fmla="*/ 603108 h 5434893"/>
              <a:gd name="connsiteX148" fmla="*/ 2490005 w 12208633"/>
              <a:gd name="connsiteY148" fmla="*/ 577150 h 5434893"/>
              <a:gd name="connsiteX149" fmla="*/ 2489485 w 12208633"/>
              <a:gd name="connsiteY149" fmla="*/ 527829 h 5434893"/>
              <a:gd name="connsiteX150" fmla="*/ 2498830 w 12208633"/>
              <a:gd name="connsiteY150" fmla="*/ 516927 h 5434893"/>
              <a:gd name="connsiteX151" fmla="*/ 2505579 w 12208633"/>
              <a:gd name="connsiteY151" fmla="*/ 516408 h 5434893"/>
              <a:gd name="connsiteX152" fmla="*/ 2530499 w 12208633"/>
              <a:gd name="connsiteY152" fmla="*/ 489411 h 5434893"/>
              <a:gd name="connsiteX153" fmla="*/ 2570994 w 12208633"/>
              <a:gd name="connsiteY153" fmla="*/ 420363 h 5434893"/>
              <a:gd name="connsiteX154" fmla="*/ 2577743 w 12208633"/>
              <a:gd name="connsiteY154" fmla="*/ 393366 h 5434893"/>
              <a:gd name="connsiteX155" fmla="*/ 2564244 w 12208633"/>
              <a:gd name="connsiteY155" fmla="*/ 386617 h 5434893"/>
              <a:gd name="connsiteX156" fmla="*/ 2495196 w 12208633"/>
              <a:gd name="connsiteY156" fmla="*/ 386617 h 5434893"/>
              <a:gd name="connsiteX157" fmla="*/ 9258835 w 12208633"/>
              <a:gd name="connsiteY157" fmla="*/ 0 h 5434893"/>
              <a:gd name="connsiteX158" fmla="*/ 9334633 w 12208633"/>
              <a:gd name="connsiteY158" fmla="*/ 0 h 5434893"/>
              <a:gd name="connsiteX159" fmla="*/ 9369417 w 12208633"/>
              <a:gd name="connsiteY159" fmla="*/ 714886 h 5434893"/>
              <a:gd name="connsiteX160" fmla="*/ 9451963 w 12208633"/>
              <a:gd name="connsiteY160" fmla="*/ 716443 h 5434893"/>
              <a:gd name="connsiteX161" fmla="*/ 9451511 w 12208633"/>
              <a:gd name="connsiteY161" fmla="*/ 839288 h 5434893"/>
              <a:gd name="connsiteX162" fmla="*/ 9695008 w 12208633"/>
              <a:gd name="connsiteY162" fmla="*/ 839288 h 5434893"/>
              <a:gd name="connsiteX163" fmla="*/ 9695008 w 12208633"/>
              <a:gd name="connsiteY163" fmla="*/ 627345 h 5434893"/>
              <a:gd name="connsiteX164" fmla="*/ 9695008 w 12208633"/>
              <a:gd name="connsiteY164" fmla="*/ 627342 h 5434893"/>
              <a:gd name="connsiteX165" fmla="*/ 9695008 w 12208633"/>
              <a:gd name="connsiteY165" fmla="*/ 620838 h 5434893"/>
              <a:gd name="connsiteX166" fmla="*/ 9695582 w 12208633"/>
              <a:gd name="connsiteY166" fmla="*/ 620838 h 5434893"/>
              <a:gd name="connsiteX167" fmla="*/ 9696270 w 12208633"/>
              <a:gd name="connsiteY167" fmla="*/ 613044 h 5434893"/>
              <a:gd name="connsiteX168" fmla="*/ 9759513 w 12208633"/>
              <a:gd name="connsiteY168" fmla="*/ 548201 h 5434893"/>
              <a:gd name="connsiteX169" fmla="*/ 9761172 w 12208633"/>
              <a:gd name="connsiteY169" fmla="*/ 548033 h 5434893"/>
              <a:gd name="connsiteX170" fmla="*/ 9761172 w 12208633"/>
              <a:gd name="connsiteY170" fmla="*/ 452927 h 5434893"/>
              <a:gd name="connsiteX171" fmla="*/ 9781381 w 12208633"/>
              <a:gd name="connsiteY171" fmla="*/ 452927 h 5434893"/>
              <a:gd name="connsiteX172" fmla="*/ 9781381 w 12208633"/>
              <a:gd name="connsiteY172" fmla="*/ 453137 h 5434893"/>
              <a:gd name="connsiteX173" fmla="*/ 10098404 w 12208633"/>
              <a:gd name="connsiteY173" fmla="*/ 453137 h 5434893"/>
              <a:gd name="connsiteX174" fmla="*/ 10098404 w 12208633"/>
              <a:gd name="connsiteY174" fmla="*/ 395857 h 5434893"/>
              <a:gd name="connsiteX175" fmla="*/ 10098404 w 12208633"/>
              <a:gd name="connsiteY175" fmla="*/ 395855 h 5434893"/>
              <a:gd name="connsiteX176" fmla="*/ 10098404 w 12208633"/>
              <a:gd name="connsiteY176" fmla="*/ 322646 h 5434893"/>
              <a:gd name="connsiteX177" fmla="*/ 10147724 w 12208633"/>
              <a:gd name="connsiteY177" fmla="*/ 322646 h 5434893"/>
              <a:gd name="connsiteX178" fmla="*/ 10192315 w 12208633"/>
              <a:gd name="connsiteY178" fmla="*/ 322646 h 5434893"/>
              <a:gd name="connsiteX179" fmla="*/ 10192315 w 12208633"/>
              <a:gd name="connsiteY179" fmla="*/ 412796 h 5434893"/>
              <a:gd name="connsiteX180" fmla="*/ 10192315 w 12208633"/>
              <a:gd name="connsiteY180" fmla="*/ 839288 h 5434893"/>
              <a:gd name="connsiteX181" fmla="*/ 10237382 w 12208633"/>
              <a:gd name="connsiteY181" fmla="*/ 839288 h 5434893"/>
              <a:gd name="connsiteX182" fmla="*/ 10237382 w 12208633"/>
              <a:gd name="connsiteY182" fmla="*/ 787976 h 5434893"/>
              <a:gd name="connsiteX183" fmla="*/ 10237382 w 12208633"/>
              <a:gd name="connsiteY183" fmla="*/ 787525 h 5434893"/>
              <a:gd name="connsiteX184" fmla="*/ 10237382 w 12208633"/>
              <a:gd name="connsiteY184" fmla="*/ 786823 h 5434893"/>
              <a:gd name="connsiteX185" fmla="*/ 10293811 w 12208633"/>
              <a:gd name="connsiteY185" fmla="*/ 786823 h 5434893"/>
              <a:gd name="connsiteX186" fmla="*/ 10293811 w 12208633"/>
              <a:gd name="connsiteY186" fmla="*/ 486617 h 5434893"/>
              <a:gd name="connsiteX187" fmla="*/ 10293811 w 12208633"/>
              <a:gd name="connsiteY187" fmla="*/ 486615 h 5434893"/>
              <a:gd name="connsiteX188" fmla="*/ 10293811 w 12208633"/>
              <a:gd name="connsiteY188" fmla="*/ 412796 h 5434893"/>
              <a:gd name="connsiteX189" fmla="*/ 10293812 w 12208633"/>
              <a:gd name="connsiteY189" fmla="*/ 412796 h 5434893"/>
              <a:gd name="connsiteX190" fmla="*/ 10364543 w 12208633"/>
              <a:gd name="connsiteY190" fmla="*/ 412796 h 5434893"/>
              <a:gd name="connsiteX191" fmla="*/ 10435273 w 12208633"/>
              <a:gd name="connsiteY191" fmla="*/ 412796 h 5434893"/>
              <a:gd name="connsiteX192" fmla="*/ 10435273 w 12208633"/>
              <a:gd name="connsiteY192" fmla="*/ 493478 h 5434893"/>
              <a:gd name="connsiteX193" fmla="*/ 10435272 w 12208633"/>
              <a:gd name="connsiteY193" fmla="*/ 493478 h 5434893"/>
              <a:gd name="connsiteX194" fmla="*/ 10435272 w 12208633"/>
              <a:gd name="connsiteY194" fmla="*/ 787653 h 5434893"/>
              <a:gd name="connsiteX195" fmla="*/ 10479889 w 12208633"/>
              <a:gd name="connsiteY195" fmla="*/ 787653 h 5434893"/>
              <a:gd name="connsiteX196" fmla="*/ 10479889 w 12208633"/>
              <a:gd name="connsiteY196" fmla="*/ 834346 h 5434893"/>
              <a:gd name="connsiteX197" fmla="*/ 10479889 w 12208633"/>
              <a:gd name="connsiteY197" fmla="*/ 883894 h 5434893"/>
              <a:gd name="connsiteX198" fmla="*/ 10634153 w 12208633"/>
              <a:gd name="connsiteY198" fmla="*/ 798062 h 5434893"/>
              <a:gd name="connsiteX199" fmla="*/ 10634153 w 12208633"/>
              <a:gd name="connsiteY199" fmla="*/ 890261 h 5434893"/>
              <a:gd name="connsiteX200" fmla="*/ 10799859 w 12208633"/>
              <a:gd name="connsiteY200" fmla="*/ 798062 h 5434893"/>
              <a:gd name="connsiteX201" fmla="*/ 10799859 w 12208633"/>
              <a:gd name="connsiteY201" fmla="*/ 890261 h 5434893"/>
              <a:gd name="connsiteX202" fmla="*/ 10965565 w 12208633"/>
              <a:gd name="connsiteY202" fmla="*/ 798062 h 5434893"/>
              <a:gd name="connsiteX203" fmla="*/ 10965565 w 12208633"/>
              <a:gd name="connsiteY203" fmla="*/ 890261 h 5434893"/>
              <a:gd name="connsiteX204" fmla="*/ 11131272 w 12208633"/>
              <a:gd name="connsiteY204" fmla="*/ 798062 h 5434893"/>
              <a:gd name="connsiteX205" fmla="*/ 11131272 w 12208633"/>
              <a:gd name="connsiteY205" fmla="*/ 894809 h 5434893"/>
              <a:gd name="connsiteX206" fmla="*/ 10965565 w 12208633"/>
              <a:gd name="connsiteY206" fmla="*/ 894809 h 5434893"/>
              <a:gd name="connsiteX207" fmla="*/ 10957391 w 12208633"/>
              <a:gd name="connsiteY207" fmla="*/ 894809 h 5434893"/>
              <a:gd name="connsiteX208" fmla="*/ 10799859 w 12208633"/>
              <a:gd name="connsiteY208" fmla="*/ 894809 h 5434893"/>
              <a:gd name="connsiteX209" fmla="*/ 10791685 w 12208633"/>
              <a:gd name="connsiteY209" fmla="*/ 894809 h 5434893"/>
              <a:gd name="connsiteX210" fmla="*/ 10634153 w 12208633"/>
              <a:gd name="connsiteY210" fmla="*/ 894809 h 5434893"/>
              <a:gd name="connsiteX211" fmla="*/ 10625978 w 12208633"/>
              <a:gd name="connsiteY211" fmla="*/ 894809 h 5434893"/>
              <a:gd name="connsiteX212" fmla="*/ 10479889 w 12208633"/>
              <a:gd name="connsiteY212" fmla="*/ 894809 h 5434893"/>
              <a:gd name="connsiteX213" fmla="*/ 10479889 w 12208633"/>
              <a:gd name="connsiteY213" fmla="*/ 894815 h 5434893"/>
              <a:gd name="connsiteX214" fmla="*/ 11131272 w 12208633"/>
              <a:gd name="connsiteY214" fmla="*/ 894815 h 5434893"/>
              <a:gd name="connsiteX215" fmla="*/ 11131272 w 12208633"/>
              <a:gd name="connsiteY215" fmla="*/ 930426 h 5434893"/>
              <a:gd name="connsiteX216" fmla="*/ 11131272 w 12208633"/>
              <a:gd name="connsiteY216" fmla="*/ 1058032 h 5434893"/>
              <a:gd name="connsiteX217" fmla="*/ 11135416 w 12208633"/>
              <a:gd name="connsiteY217" fmla="*/ 1058032 h 5434893"/>
              <a:gd name="connsiteX218" fmla="*/ 11135416 w 12208633"/>
              <a:gd name="connsiteY218" fmla="*/ 475513 h 5434893"/>
              <a:gd name="connsiteX219" fmla="*/ 11317073 w 12208633"/>
              <a:gd name="connsiteY219" fmla="*/ 475513 h 5434893"/>
              <a:gd name="connsiteX220" fmla="*/ 11317073 w 12208633"/>
              <a:gd name="connsiteY220" fmla="*/ 957415 h 5434893"/>
              <a:gd name="connsiteX221" fmla="*/ 11385524 w 12208633"/>
              <a:gd name="connsiteY221" fmla="*/ 864742 h 5434893"/>
              <a:gd name="connsiteX222" fmla="*/ 11467139 w 12208633"/>
              <a:gd name="connsiteY222" fmla="*/ 970654 h 5434893"/>
              <a:gd name="connsiteX223" fmla="*/ 11540855 w 12208633"/>
              <a:gd name="connsiteY223" fmla="*/ 864742 h 5434893"/>
              <a:gd name="connsiteX224" fmla="*/ 11622470 w 12208633"/>
              <a:gd name="connsiteY224" fmla="*/ 970654 h 5434893"/>
              <a:gd name="connsiteX225" fmla="*/ 11696186 w 12208633"/>
              <a:gd name="connsiteY225" fmla="*/ 864742 h 5434893"/>
              <a:gd name="connsiteX226" fmla="*/ 11777800 w 12208633"/>
              <a:gd name="connsiteY226" fmla="*/ 970654 h 5434893"/>
              <a:gd name="connsiteX227" fmla="*/ 11777800 w 12208633"/>
              <a:gd name="connsiteY227" fmla="*/ 994485 h 5434893"/>
              <a:gd name="connsiteX228" fmla="*/ 11851517 w 12208633"/>
              <a:gd name="connsiteY228" fmla="*/ 994485 h 5434893"/>
              <a:gd name="connsiteX229" fmla="*/ 11851517 w 12208633"/>
              <a:gd name="connsiteY229" fmla="*/ 920346 h 5434893"/>
              <a:gd name="connsiteX230" fmla="*/ 11759371 w 12208633"/>
              <a:gd name="connsiteY230" fmla="*/ 806490 h 5434893"/>
              <a:gd name="connsiteX231" fmla="*/ 11851517 w 12208633"/>
              <a:gd name="connsiteY231" fmla="*/ 692634 h 5434893"/>
              <a:gd name="connsiteX232" fmla="*/ 11851517 w 12208633"/>
              <a:gd name="connsiteY232" fmla="*/ 562891 h 5434893"/>
              <a:gd name="connsiteX233" fmla="*/ 11898906 w 12208633"/>
              <a:gd name="connsiteY233" fmla="*/ 562891 h 5434893"/>
              <a:gd name="connsiteX234" fmla="*/ 11898906 w 12208633"/>
              <a:gd name="connsiteY234" fmla="*/ 692634 h 5434893"/>
              <a:gd name="connsiteX235" fmla="*/ 11991051 w 12208633"/>
              <a:gd name="connsiteY235" fmla="*/ 806490 h 5434893"/>
              <a:gd name="connsiteX236" fmla="*/ 11898906 w 12208633"/>
              <a:gd name="connsiteY236" fmla="*/ 920346 h 5434893"/>
              <a:gd name="connsiteX237" fmla="*/ 11898906 w 12208633"/>
              <a:gd name="connsiteY237" fmla="*/ 994485 h 5434893"/>
              <a:gd name="connsiteX238" fmla="*/ 11962091 w 12208633"/>
              <a:gd name="connsiteY238" fmla="*/ 994485 h 5434893"/>
              <a:gd name="connsiteX239" fmla="*/ 11962091 w 12208633"/>
              <a:gd name="connsiteY239" fmla="*/ 917698 h 5434893"/>
              <a:gd name="connsiteX240" fmla="*/ 12041073 w 12208633"/>
              <a:gd name="connsiteY240" fmla="*/ 917698 h 5434893"/>
              <a:gd name="connsiteX241" fmla="*/ 12041073 w 12208633"/>
              <a:gd name="connsiteY241" fmla="*/ 817081 h 5434893"/>
              <a:gd name="connsiteX242" fmla="*/ 12155715 w 12208633"/>
              <a:gd name="connsiteY242" fmla="*/ 817081 h 5434893"/>
              <a:gd name="connsiteX243" fmla="*/ 12200316 w 12208633"/>
              <a:gd name="connsiteY243" fmla="*/ 817081 h 5434893"/>
              <a:gd name="connsiteX244" fmla="*/ 12200316 w 12208633"/>
              <a:gd name="connsiteY244" fmla="*/ 1105184 h 5434893"/>
              <a:gd name="connsiteX245" fmla="*/ 12208559 w 12208633"/>
              <a:gd name="connsiteY245" fmla="*/ 1105184 h 5434893"/>
              <a:gd name="connsiteX246" fmla="*/ 12208559 w 12208633"/>
              <a:gd name="connsiteY246" fmla="*/ 1153840 h 5434893"/>
              <a:gd name="connsiteX247" fmla="*/ 12208559 w 12208633"/>
              <a:gd name="connsiteY247" fmla="*/ 1225322 h 5434893"/>
              <a:gd name="connsiteX248" fmla="*/ 12208633 w 12208633"/>
              <a:gd name="connsiteY248" fmla="*/ 1225322 h 5434893"/>
              <a:gd name="connsiteX249" fmla="*/ 12208633 w 12208633"/>
              <a:gd name="connsiteY249" fmla="*/ 1247932 h 5434893"/>
              <a:gd name="connsiteX250" fmla="*/ 12200316 w 12208633"/>
              <a:gd name="connsiteY250" fmla="*/ 1247932 h 5434893"/>
              <a:gd name="connsiteX251" fmla="*/ 12200316 w 12208633"/>
              <a:gd name="connsiteY251" fmla="*/ 5434893 h 5434893"/>
              <a:gd name="connsiteX252" fmla="*/ 8318 w 12208633"/>
              <a:gd name="connsiteY252" fmla="*/ 5434893 h 5434893"/>
              <a:gd name="connsiteX253" fmla="*/ 8318 w 12208633"/>
              <a:gd name="connsiteY253" fmla="*/ 1247932 h 5434893"/>
              <a:gd name="connsiteX254" fmla="*/ 0 w 12208633"/>
              <a:gd name="connsiteY254" fmla="*/ 1247932 h 5434893"/>
              <a:gd name="connsiteX255" fmla="*/ 0 w 12208633"/>
              <a:gd name="connsiteY255" fmla="*/ 1225322 h 5434893"/>
              <a:gd name="connsiteX256" fmla="*/ 0 w 12208633"/>
              <a:gd name="connsiteY256" fmla="*/ 1063433 h 5434893"/>
              <a:gd name="connsiteX257" fmla="*/ 56578 w 12208633"/>
              <a:gd name="connsiteY257" fmla="*/ 1063433 h 5434893"/>
              <a:gd name="connsiteX258" fmla="*/ 146955 w 12208633"/>
              <a:gd name="connsiteY258" fmla="*/ 1063433 h 5434893"/>
              <a:gd name="connsiteX259" fmla="*/ 146955 w 12208633"/>
              <a:gd name="connsiteY259" fmla="*/ 480915 h 5434893"/>
              <a:gd name="connsiteX260" fmla="*/ 328613 w 12208633"/>
              <a:gd name="connsiteY260" fmla="*/ 480915 h 5434893"/>
              <a:gd name="connsiteX261" fmla="*/ 328613 w 12208633"/>
              <a:gd name="connsiteY261" fmla="*/ 962816 h 5434893"/>
              <a:gd name="connsiteX262" fmla="*/ 397064 w 12208633"/>
              <a:gd name="connsiteY262" fmla="*/ 870143 h 5434893"/>
              <a:gd name="connsiteX263" fmla="*/ 478678 w 12208633"/>
              <a:gd name="connsiteY263" fmla="*/ 976055 h 5434893"/>
              <a:gd name="connsiteX264" fmla="*/ 552394 w 12208633"/>
              <a:gd name="connsiteY264" fmla="*/ 870143 h 5434893"/>
              <a:gd name="connsiteX265" fmla="*/ 634009 w 12208633"/>
              <a:gd name="connsiteY265" fmla="*/ 976055 h 5434893"/>
              <a:gd name="connsiteX266" fmla="*/ 707725 w 12208633"/>
              <a:gd name="connsiteY266" fmla="*/ 870143 h 5434893"/>
              <a:gd name="connsiteX267" fmla="*/ 789340 w 12208633"/>
              <a:gd name="connsiteY267" fmla="*/ 976055 h 5434893"/>
              <a:gd name="connsiteX268" fmla="*/ 789340 w 12208633"/>
              <a:gd name="connsiteY268" fmla="*/ 999886 h 5434893"/>
              <a:gd name="connsiteX269" fmla="*/ 863056 w 12208633"/>
              <a:gd name="connsiteY269" fmla="*/ 999886 h 5434893"/>
              <a:gd name="connsiteX270" fmla="*/ 863056 w 12208633"/>
              <a:gd name="connsiteY270" fmla="*/ 925747 h 5434893"/>
              <a:gd name="connsiteX271" fmla="*/ 770911 w 12208633"/>
              <a:gd name="connsiteY271" fmla="*/ 811891 h 5434893"/>
              <a:gd name="connsiteX272" fmla="*/ 863056 w 12208633"/>
              <a:gd name="connsiteY272" fmla="*/ 698035 h 5434893"/>
              <a:gd name="connsiteX273" fmla="*/ 863056 w 12208633"/>
              <a:gd name="connsiteY273" fmla="*/ 568293 h 5434893"/>
              <a:gd name="connsiteX274" fmla="*/ 910445 w 12208633"/>
              <a:gd name="connsiteY274" fmla="*/ 568293 h 5434893"/>
              <a:gd name="connsiteX275" fmla="*/ 910445 w 12208633"/>
              <a:gd name="connsiteY275" fmla="*/ 698035 h 5434893"/>
              <a:gd name="connsiteX276" fmla="*/ 1002590 w 12208633"/>
              <a:gd name="connsiteY276" fmla="*/ 811891 h 5434893"/>
              <a:gd name="connsiteX277" fmla="*/ 910445 w 12208633"/>
              <a:gd name="connsiteY277" fmla="*/ 925747 h 5434893"/>
              <a:gd name="connsiteX278" fmla="*/ 910445 w 12208633"/>
              <a:gd name="connsiteY278" fmla="*/ 999886 h 5434893"/>
              <a:gd name="connsiteX279" fmla="*/ 973630 w 12208633"/>
              <a:gd name="connsiteY279" fmla="*/ 999886 h 5434893"/>
              <a:gd name="connsiteX280" fmla="*/ 973630 w 12208633"/>
              <a:gd name="connsiteY280" fmla="*/ 923099 h 5434893"/>
              <a:gd name="connsiteX281" fmla="*/ 1052612 w 12208633"/>
              <a:gd name="connsiteY281" fmla="*/ 923099 h 5434893"/>
              <a:gd name="connsiteX282" fmla="*/ 1052612 w 12208633"/>
              <a:gd name="connsiteY282" fmla="*/ 822482 h 5434893"/>
              <a:gd name="connsiteX283" fmla="*/ 1223739 w 12208633"/>
              <a:gd name="connsiteY283" fmla="*/ 822482 h 5434893"/>
              <a:gd name="connsiteX284" fmla="*/ 1223739 w 12208633"/>
              <a:gd name="connsiteY284" fmla="*/ 533871 h 5434893"/>
              <a:gd name="connsiteX285" fmla="*/ 1452786 w 12208633"/>
              <a:gd name="connsiteY285" fmla="*/ 533871 h 5434893"/>
              <a:gd name="connsiteX286" fmla="*/ 1452786 w 12208633"/>
              <a:gd name="connsiteY286" fmla="*/ 827778 h 5434893"/>
              <a:gd name="connsiteX287" fmla="*/ 1687099 w 12208633"/>
              <a:gd name="connsiteY287" fmla="*/ 827778 h 5434893"/>
              <a:gd name="connsiteX288" fmla="*/ 1687099 w 12208633"/>
              <a:gd name="connsiteY288" fmla="*/ 645080 h 5434893"/>
              <a:gd name="connsiteX289" fmla="*/ 1795945 w 12208633"/>
              <a:gd name="connsiteY289" fmla="*/ 645080 h 5434893"/>
              <a:gd name="connsiteX290" fmla="*/ 1814336 w 12208633"/>
              <a:gd name="connsiteY290" fmla="*/ 645080 h 5434893"/>
              <a:gd name="connsiteX291" fmla="*/ 1814055 w 12208633"/>
              <a:gd name="connsiteY291" fmla="*/ 568843 h 5434893"/>
              <a:gd name="connsiteX292" fmla="*/ 1896602 w 12208633"/>
              <a:gd name="connsiteY292" fmla="*/ 567286 h 5434893"/>
              <a:gd name="connsiteX293" fmla="*/ 1917630 w 12208633"/>
              <a:gd name="connsiteY293" fmla="*/ 135119 h 5434893"/>
              <a:gd name="connsiteX294" fmla="*/ 2020520 w 12208633"/>
              <a:gd name="connsiteY294" fmla="*/ 135119 h 5434893"/>
              <a:gd name="connsiteX295" fmla="*/ 2040929 w 12208633"/>
              <a:gd name="connsiteY295" fmla="*/ 567805 h 5434893"/>
              <a:gd name="connsiteX296" fmla="*/ 2085058 w 12208633"/>
              <a:gd name="connsiteY296" fmla="*/ 569362 h 5434893"/>
              <a:gd name="connsiteX297" fmla="*/ 2104692 w 12208633"/>
              <a:gd name="connsiteY297" fmla="*/ 247596 h 5434893"/>
              <a:gd name="connsiteX298" fmla="*/ 2211603 w 12208633"/>
              <a:gd name="connsiteY298" fmla="*/ 247596 h 5434893"/>
              <a:gd name="connsiteX299" fmla="*/ 2230423 w 12208633"/>
              <a:gd name="connsiteY299" fmla="*/ 571958 h 5434893"/>
              <a:gd name="connsiteX300" fmla="*/ 2293761 w 12208633"/>
              <a:gd name="connsiteY300" fmla="*/ 575073 h 5434893"/>
              <a:gd name="connsiteX301" fmla="*/ 2293761 w 12208633"/>
              <a:gd name="connsiteY301" fmla="*/ 481105 h 5434893"/>
              <a:gd name="connsiteX302" fmla="*/ 2325430 w 12208633"/>
              <a:gd name="connsiteY302" fmla="*/ 425035 h 5434893"/>
              <a:gd name="connsiteX303" fmla="*/ 2333736 w 12208633"/>
              <a:gd name="connsiteY303" fmla="*/ 417248 h 5434893"/>
              <a:gd name="connsiteX304" fmla="*/ 2370078 w 12208633"/>
              <a:gd name="connsiteY304" fmla="*/ 413614 h 5434893"/>
              <a:gd name="connsiteX305" fmla="*/ 2388249 w 12208633"/>
              <a:gd name="connsiteY305" fmla="*/ 430227 h 5434893"/>
              <a:gd name="connsiteX306" fmla="*/ 2411611 w 12208633"/>
              <a:gd name="connsiteY306" fmla="*/ 474355 h 5434893"/>
              <a:gd name="connsiteX307" fmla="*/ 2428224 w 12208633"/>
              <a:gd name="connsiteY307" fmla="*/ 489411 h 5434893"/>
              <a:gd name="connsiteX308" fmla="*/ 2443799 w 12208633"/>
              <a:gd name="connsiteY308" fmla="*/ 504986 h 5434893"/>
              <a:gd name="connsiteX309" fmla="*/ 2443799 w 12208633"/>
              <a:gd name="connsiteY309" fmla="*/ 530425 h 5434893"/>
              <a:gd name="connsiteX310" fmla="*/ 2448472 w 12208633"/>
              <a:gd name="connsiteY310" fmla="*/ 538732 h 5434893"/>
              <a:gd name="connsiteX311" fmla="*/ 2454182 w 12208633"/>
              <a:gd name="connsiteY311" fmla="*/ 529906 h 5434893"/>
              <a:gd name="connsiteX312" fmla="*/ 2455740 w 12208633"/>
              <a:gd name="connsiteY312" fmla="*/ 488892 h 5434893"/>
              <a:gd name="connsiteX313" fmla="*/ 2455740 w 12208633"/>
              <a:gd name="connsiteY313" fmla="*/ 379868 h 5434893"/>
              <a:gd name="connsiteX314" fmla="*/ 2471834 w 12208633"/>
              <a:gd name="connsiteY314" fmla="*/ 361697 h 5434893"/>
              <a:gd name="connsiteX315" fmla="*/ 2590203 w 12208633"/>
              <a:gd name="connsiteY315" fmla="*/ 361697 h 5434893"/>
              <a:gd name="connsiteX316" fmla="*/ 2604220 w 12208633"/>
              <a:gd name="connsiteY316" fmla="*/ 376753 h 5434893"/>
              <a:gd name="connsiteX317" fmla="*/ 2603701 w 12208633"/>
              <a:gd name="connsiteY317" fmla="*/ 404788 h 5434893"/>
              <a:gd name="connsiteX318" fmla="*/ 2616161 w 12208633"/>
              <a:gd name="connsiteY318" fmla="*/ 425035 h 5434893"/>
              <a:gd name="connsiteX319" fmla="*/ 2648868 w 12208633"/>
              <a:gd name="connsiteY319" fmla="*/ 476951 h 5434893"/>
              <a:gd name="connsiteX320" fmla="*/ 2648868 w 12208633"/>
              <a:gd name="connsiteY320" fmla="*/ 527310 h 5434893"/>
              <a:gd name="connsiteX321" fmla="*/ 2651010 w 12208633"/>
              <a:gd name="connsiteY321" fmla="*/ 551386 h 5434893"/>
              <a:gd name="connsiteX322" fmla="*/ 2661207 w 12208633"/>
              <a:gd name="connsiteY322" fmla="*/ 552175 h 5434893"/>
              <a:gd name="connsiteX323" fmla="*/ 2661207 w 12208633"/>
              <a:gd name="connsiteY323" fmla="*/ 497877 h 5434893"/>
              <a:gd name="connsiteX324" fmla="*/ 2661207 w 12208633"/>
              <a:gd name="connsiteY324" fmla="*/ 274385 h 5434893"/>
              <a:gd name="connsiteX325" fmla="*/ 2916581 w 12208633"/>
              <a:gd name="connsiteY325" fmla="*/ 274385 h 5434893"/>
              <a:gd name="connsiteX326" fmla="*/ 2916581 w 12208633"/>
              <a:gd name="connsiteY326" fmla="*/ 623897 h 5434893"/>
              <a:gd name="connsiteX327" fmla="*/ 3103505 w 12208633"/>
              <a:gd name="connsiteY327" fmla="*/ 623897 h 5434893"/>
              <a:gd name="connsiteX328" fmla="*/ 3103505 w 12208633"/>
              <a:gd name="connsiteY328" fmla="*/ 938986 h 5434893"/>
              <a:gd name="connsiteX329" fmla="*/ 3253570 w 12208633"/>
              <a:gd name="connsiteY329" fmla="*/ 938986 h 5434893"/>
              <a:gd name="connsiteX330" fmla="*/ 3253570 w 12208633"/>
              <a:gd name="connsiteY330" fmla="*/ 833074 h 5434893"/>
              <a:gd name="connsiteX331" fmla="*/ 3458923 w 12208633"/>
              <a:gd name="connsiteY331" fmla="*/ 833074 h 5434893"/>
              <a:gd name="connsiteX332" fmla="*/ 3458923 w 12208633"/>
              <a:gd name="connsiteY332" fmla="*/ 449141 h 5434893"/>
              <a:gd name="connsiteX333" fmla="*/ 3619519 w 12208633"/>
              <a:gd name="connsiteY333" fmla="*/ 449141 h 5434893"/>
              <a:gd name="connsiteX334" fmla="*/ 3619519 w 12208633"/>
              <a:gd name="connsiteY334" fmla="*/ 822482 h 5434893"/>
              <a:gd name="connsiteX335" fmla="*/ 3716929 w 12208633"/>
              <a:gd name="connsiteY335" fmla="*/ 822482 h 5434893"/>
              <a:gd name="connsiteX336" fmla="*/ 3716929 w 12208633"/>
              <a:gd name="connsiteY336" fmla="*/ 533871 h 5434893"/>
              <a:gd name="connsiteX337" fmla="*/ 3948609 w 12208633"/>
              <a:gd name="connsiteY337" fmla="*/ 533871 h 5434893"/>
              <a:gd name="connsiteX338" fmla="*/ 3948609 w 12208633"/>
              <a:gd name="connsiteY338" fmla="*/ 827778 h 5434893"/>
              <a:gd name="connsiteX339" fmla="*/ 3952270 w 12208633"/>
              <a:gd name="connsiteY339" fmla="*/ 827778 h 5434893"/>
              <a:gd name="connsiteX340" fmla="*/ 3956368 w 12208633"/>
              <a:gd name="connsiteY340" fmla="*/ 827778 h 5434893"/>
              <a:gd name="connsiteX341" fmla="*/ 3956368 w 12208633"/>
              <a:gd name="connsiteY341" fmla="*/ 761209 h 5434893"/>
              <a:gd name="connsiteX342" fmla="*/ 3956368 w 12208633"/>
              <a:gd name="connsiteY342" fmla="*/ 714516 h 5434893"/>
              <a:gd name="connsiteX343" fmla="*/ 4000985 w 12208633"/>
              <a:gd name="connsiteY343" fmla="*/ 714516 h 5434893"/>
              <a:gd name="connsiteX344" fmla="*/ 4000985 w 12208633"/>
              <a:gd name="connsiteY344" fmla="*/ 420341 h 5434893"/>
              <a:gd name="connsiteX345" fmla="*/ 4000984 w 12208633"/>
              <a:gd name="connsiteY345" fmla="*/ 420341 h 5434893"/>
              <a:gd name="connsiteX346" fmla="*/ 4000984 w 12208633"/>
              <a:gd name="connsiteY346" fmla="*/ 339659 h 5434893"/>
              <a:gd name="connsiteX347" fmla="*/ 4071715 w 12208633"/>
              <a:gd name="connsiteY347" fmla="*/ 339659 h 5434893"/>
              <a:gd name="connsiteX348" fmla="*/ 4142446 w 12208633"/>
              <a:gd name="connsiteY348" fmla="*/ 339659 h 5434893"/>
              <a:gd name="connsiteX349" fmla="*/ 4142446 w 12208633"/>
              <a:gd name="connsiteY349" fmla="*/ 413478 h 5434893"/>
              <a:gd name="connsiteX350" fmla="*/ 4142446 w 12208633"/>
              <a:gd name="connsiteY350" fmla="*/ 413480 h 5434893"/>
              <a:gd name="connsiteX351" fmla="*/ 4142446 w 12208633"/>
              <a:gd name="connsiteY351" fmla="*/ 713686 h 5434893"/>
              <a:gd name="connsiteX352" fmla="*/ 4182921 w 12208633"/>
              <a:gd name="connsiteY352" fmla="*/ 713686 h 5434893"/>
              <a:gd name="connsiteX353" fmla="*/ 4182921 w 12208633"/>
              <a:gd name="connsiteY353" fmla="*/ 705384 h 5434893"/>
              <a:gd name="connsiteX354" fmla="*/ 4182921 w 12208633"/>
              <a:gd name="connsiteY354" fmla="*/ 645080 h 5434893"/>
              <a:gd name="connsiteX355" fmla="*/ 4214842 w 12208633"/>
              <a:gd name="connsiteY355" fmla="*/ 645080 h 5434893"/>
              <a:gd name="connsiteX356" fmla="*/ 4243942 w 12208633"/>
              <a:gd name="connsiteY356" fmla="*/ 645080 h 5434893"/>
              <a:gd name="connsiteX357" fmla="*/ 4243942 w 12208633"/>
              <a:gd name="connsiteY357" fmla="*/ 339659 h 5434893"/>
              <a:gd name="connsiteX358" fmla="*/ 4243942 w 12208633"/>
              <a:gd name="connsiteY358" fmla="*/ 249509 h 5434893"/>
              <a:gd name="connsiteX359" fmla="*/ 4288534 w 12208633"/>
              <a:gd name="connsiteY359" fmla="*/ 249509 h 5434893"/>
              <a:gd name="connsiteX360" fmla="*/ 4337854 w 12208633"/>
              <a:gd name="connsiteY360" fmla="*/ 249509 h 5434893"/>
              <a:gd name="connsiteX361" fmla="*/ 4337854 w 12208633"/>
              <a:gd name="connsiteY361" fmla="*/ 322718 h 5434893"/>
              <a:gd name="connsiteX362" fmla="*/ 4337854 w 12208633"/>
              <a:gd name="connsiteY362" fmla="*/ 322720 h 5434893"/>
              <a:gd name="connsiteX363" fmla="*/ 4337854 w 12208633"/>
              <a:gd name="connsiteY363" fmla="*/ 380000 h 5434893"/>
              <a:gd name="connsiteX364" fmla="*/ 4654875 w 12208633"/>
              <a:gd name="connsiteY364" fmla="*/ 380000 h 5434893"/>
              <a:gd name="connsiteX365" fmla="*/ 4654875 w 12208633"/>
              <a:gd name="connsiteY365" fmla="*/ 379790 h 5434893"/>
              <a:gd name="connsiteX366" fmla="*/ 4675084 w 12208633"/>
              <a:gd name="connsiteY366" fmla="*/ 379790 h 5434893"/>
              <a:gd name="connsiteX367" fmla="*/ 4675084 w 12208633"/>
              <a:gd name="connsiteY367" fmla="*/ 474896 h 5434893"/>
              <a:gd name="connsiteX368" fmla="*/ 4676745 w 12208633"/>
              <a:gd name="connsiteY368" fmla="*/ 475064 h 5434893"/>
              <a:gd name="connsiteX369" fmla="*/ 4739988 w 12208633"/>
              <a:gd name="connsiteY369" fmla="*/ 539907 h 5434893"/>
              <a:gd name="connsiteX370" fmla="*/ 4740674 w 12208633"/>
              <a:gd name="connsiteY370" fmla="*/ 547701 h 5434893"/>
              <a:gd name="connsiteX371" fmla="*/ 4741248 w 12208633"/>
              <a:gd name="connsiteY371" fmla="*/ 547701 h 5434893"/>
              <a:gd name="connsiteX372" fmla="*/ 4741248 w 12208633"/>
              <a:gd name="connsiteY372" fmla="*/ 554205 h 5434893"/>
              <a:gd name="connsiteX373" fmla="*/ 4741248 w 12208633"/>
              <a:gd name="connsiteY373" fmla="*/ 554208 h 5434893"/>
              <a:gd name="connsiteX374" fmla="*/ 4741248 w 12208633"/>
              <a:gd name="connsiteY374" fmla="*/ 739927 h 5434893"/>
              <a:gd name="connsiteX375" fmla="*/ 4764753 w 12208633"/>
              <a:gd name="connsiteY375" fmla="*/ 740400 h 5434893"/>
              <a:gd name="connsiteX376" fmla="*/ 4764753 w 12208633"/>
              <a:gd name="connsiteY376" fmla="*/ 666262 h 5434893"/>
              <a:gd name="connsiteX377" fmla="*/ 4899024 w 12208633"/>
              <a:gd name="connsiteY377" fmla="*/ 666262 h 5434893"/>
              <a:gd name="connsiteX378" fmla="*/ 4899024 w 12208633"/>
              <a:gd name="connsiteY378" fmla="*/ 735104 h 5434893"/>
              <a:gd name="connsiteX379" fmla="*/ 5028026 w 12208633"/>
              <a:gd name="connsiteY379" fmla="*/ 735104 h 5434893"/>
              <a:gd name="connsiteX380" fmla="*/ 5028026 w 12208633"/>
              <a:gd name="connsiteY380" fmla="*/ 658319 h 5434893"/>
              <a:gd name="connsiteX381" fmla="*/ 5154397 w 12208633"/>
              <a:gd name="connsiteY381" fmla="*/ 660966 h 5434893"/>
              <a:gd name="connsiteX382" fmla="*/ 5154397 w 12208633"/>
              <a:gd name="connsiteY382" fmla="*/ 369707 h 5434893"/>
              <a:gd name="connsiteX383" fmla="*/ 5409771 w 12208633"/>
              <a:gd name="connsiteY383" fmla="*/ 369707 h 5434893"/>
              <a:gd name="connsiteX384" fmla="*/ 5409771 w 12208633"/>
              <a:gd name="connsiteY384" fmla="*/ 623897 h 5434893"/>
              <a:gd name="connsiteX385" fmla="*/ 5599327 w 12208633"/>
              <a:gd name="connsiteY385" fmla="*/ 623897 h 5434893"/>
              <a:gd name="connsiteX386" fmla="*/ 5599327 w 12208633"/>
              <a:gd name="connsiteY386" fmla="*/ 681817 h 5434893"/>
              <a:gd name="connsiteX387" fmla="*/ 5599327 w 12208633"/>
              <a:gd name="connsiteY387" fmla="*/ 692743 h 5434893"/>
              <a:gd name="connsiteX388" fmla="*/ 5628967 w 12208633"/>
              <a:gd name="connsiteY388" fmla="*/ 692743 h 5434893"/>
              <a:gd name="connsiteX389" fmla="*/ 5628967 w 12208633"/>
              <a:gd name="connsiteY389" fmla="*/ 672950 h 5434893"/>
              <a:gd name="connsiteX390" fmla="*/ 5794767 w 12208633"/>
              <a:gd name="connsiteY390" fmla="*/ 672950 h 5434893"/>
              <a:gd name="connsiteX391" fmla="*/ 5794803 w 12208633"/>
              <a:gd name="connsiteY391" fmla="*/ 672943 h 5434893"/>
              <a:gd name="connsiteX392" fmla="*/ 5792189 w 12208633"/>
              <a:gd name="connsiteY392" fmla="*/ 672943 h 5434893"/>
              <a:gd name="connsiteX393" fmla="*/ 5784518 w 12208633"/>
              <a:gd name="connsiteY393" fmla="*/ 672943 h 5434893"/>
              <a:gd name="connsiteX394" fmla="*/ 5628967 w 12208633"/>
              <a:gd name="connsiteY394" fmla="*/ 672943 h 5434893"/>
              <a:gd name="connsiteX395" fmla="*/ 5792189 w 12208633"/>
              <a:gd name="connsiteY395" fmla="*/ 576196 h 5434893"/>
              <a:gd name="connsiteX396" fmla="*/ 5792189 w 12208633"/>
              <a:gd name="connsiteY396" fmla="*/ 668395 h 5434893"/>
              <a:gd name="connsiteX397" fmla="*/ 5947738 w 12208633"/>
              <a:gd name="connsiteY397" fmla="*/ 576196 h 5434893"/>
              <a:gd name="connsiteX398" fmla="*/ 5947738 w 12208633"/>
              <a:gd name="connsiteY398" fmla="*/ 668395 h 5434893"/>
              <a:gd name="connsiteX399" fmla="*/ 6103287 w 12208633"/>
              <a:gd name="connsiteY399" fmla="*/ 576196 h 5434893"/>
              <a:gd name="connsiteX400" fmla="*/ 6103287 w 12208633"/>
              <a:gd name="connsiteY400" fmla="*/ 668395 h 5434893"/>
              <a:gd name="connsiteX401" fmla="*/ 6258836 w 12208633"/>
              <a:gd name="connsiteY401" fmla="*/ 576196 h 5434893"/>
              <a:gd name="connsiteX402" fmla="*/ 6258836 w 12208633"/>
              <a:gd name="connsiteY402" fmla="*/ 672943 h 5434893"/>
              <a:gd name="connsiteX403" fmla="*/ 6154820 w 12208633"/>
              <a:gd name="connsiteY403" fmla="*/ 672943 h 5434893"/>
              <a:gd name="connsiteX404" fmla="*/ 6154820 w 12208633"/>
              <a:gd name="connsiteY404" fmla="*/ 672950 h 5434893"/>
              <a:gd name="connsiteX405" fmla="*/ 6258836 w 12208633"/>
              <a:gd name="connsiteY405" fmla="*/ 672950 h 5434893"/>
              <a:gd name="connsiteX406" fmla="*/ 6258836 w 12208633"/>
              <a:gd name="connsiteY406" fmla="*/ 708560 h 5434893"/>
              <a:gd name="connsiteX407" fmla="*/ 6258836 w 12208633"/>
              <a:gd name="connsiteY407" fmla="*/ 726328 h 5434893"/>
              <a:gd name="connsiteX408" fmla="*/ 6349534 w 12208633"/>
              <a:gd name="connsiteY408" fmla="*/ 726328 h 5434893"/>
              <a:gd name="connsiteX409" fmla="*/ 6354387 w 12208633"/>
              <a:gd name="connsiteY409" fmla="*/ 721669 h 5434893"/>
              <a:gd name="connsiteX410" fmla="*/ 6354387 w 12208633"/>
              <a:gd name="connsiteY410" fmla="*/ 653142 h 5434893"/>
              <a:gd name="connsiteX411" fmla="*/ 6351863 w 12208633"/>
              <a:gd name="connsiteY411" fmla="*/ 648482 h 5434893"/>
              <a:gd name="connsiteX412" fmla="*/ 6352251 w 12208633"/>
              <a:gd name="connsiteY412" fmla="*/ 641882 h 5434893"/>
              <a:gd name="connsiteX413" fmla="*/ 6354581 w 12208633"/>
              <a:gd name="connsiteY413" fmla="*/ 638194 h 5434893"/>
              <a:gd name="connsiteX414" fmla="*/ 6354581 w 12208633"/>
              <a:gd name="connsiteY414" fmla="*/ 589854 h 5434893"/>
              <a:gd name="connsiteX415" fmla="*/ 6351863 w 12208633"/>
              <a:gd name="connsiteY415" fmla="*/ 585584 h 5434893"/>
              <a:gd name="connsiteX416" fmla="*/ 6351863 w 12208633"/>
              <a:gd name="connsiteY416" fmla="*/ 579954 h 5434893"/>
              <a:gd name="connsiteX417" fmla="*/ 6354581 w 12208633"/>
              <a:gd name="connsiteY417" fmla="*/ 574712 h 5434893"/>
              <a:gd name="connsiteX418" fmla="*/ 6354581 w 12208633"/>
              <a:gd name="connsiteY418" fmla="*/ 528121 h 5434893"/>
              <a:gd name="connsiteX419" fmla="*/ 6351669 w 12208633"/>
              <a:gd name="connsiteY419" fmla="*/ 522879 h 5434893"/>
              <a:gd name="connsiteX420" fmla="*/ 6351863 w 12208633"/>
              <a:gd name="connsiteY420" fmla="*/ 516473 h 5434893"/>
              <a:gd name="connsiteX421" fmla="*/ 6354387 w 12208633"/>
              <a:gd name="connsiteY421" fmla="*/ 511814 h 5434893"/>
              <a:gd name="connsiteX422" fmla="*/ 6354387 w 12208633"/>
              <a:gd name="connsiteY422" fmla="*/ 465999 h 5434893"/>
              <a:gd name="connsiteX423" fmla="*/ 6351475 w 12208633"/>
              <a:gd name="connsiteY423" fmla="*/ 460952 h 5434893"/>
              <a:gd name="connsiteX424" fmla="*/ 6351863 w 12208633"/>
              <a:gd name="connsiteY424" fmla="*/ 454545 h 5434893"/>
              <a:gd name="connsiteX425" fmla="*/ 6354387 w 12208633"/>
              <a:gd name="connsiteY425" fmla="*/ 450469 h 5434893"/>
              <a:gd name="connsiteX426" fmla="*/ 6354387 w 12208633"/>
              <a:gd name="connsiteY426" fmla="*/ 402130 h 5434893"/>
              <a:gd name="connsiteX427" fmla="*/ 6351863 w 12208633"/>
              <a:gd name="connsiteY427" fmla="*/ 398054 h 5434893"/>
              <a:gd name="connsiteX428" fmla="*/ 6352057 w 12208633"/>
              <a:gd name="connsiteY428" fmla="*/ 391453 h 5434893"/>
              <a:gd name="connsiteX429" fmla="*/ 6354387 w 12208633"/>
              <a:gd name="connsiteY429" fmla="*/ 387182 h 5434893"/>
              <a:gd name="connsiteX430" fmla="*/ 6354387 w 12208633"/>
              <a:gd name="connsiteY430" fmla="*/ 340591 h 5434893"/>
              <a:gd name="connsiteX431" fmla="*/ 6351863 w 12208633"/>
              <a:gd name="connsiteY431" fmla="*/ 335932 h 5434893"/>
              <a:gd name="connsiteX432" fmla="*/ 6352251 w 12208633"/>
              <a:gd name="connsiteY432" fmla="*/ 329331 h 5434893"/>
              <a:gd name="connsiteX433" fmla="*/ 6354581 w 12208633"/>
              <a:gd name="connsiteY433" fmla="*/ 325643 h 5434893"/>
              <a:gd name="connsiteX434" fmla="*/ 6354581 w 12208633"/>
              <a:gd name="connsiteY434" fmla="*/ 277304 h 5434893"/>
              <a:gd name="connsiteX435" fmla="*/ 6351863 w 12208633"/>
              <a:gd name="connsiteY435" fmla="*/ 273227 h 5434893"/>
              <a:gd name="connsiteX436" fmla="*/ 6349922 w 12208633"/>
              <a:gd name="connsiteY436" fmla="*/ 269539 h 5434893"/>
              <a:gd name="connsiteX437" fmla="*/ 6353610 w 12208633"/>
              <a:gd name="connsiteY437" fmla="*/ 267209 h 5434893"/>
              <a:gd name="connsiteX438" fmla="*/ 6357299 w 12208633"/>
              <a:gd name="connsiteY438" fmla="*/ 267209 h 5434893"/>
              <a:gd name="connsiteX439" fmla="*/ 6426409 w 12208633"/>
              <a:gd name="connsiteY439" fmla="*/ 267209 h 5434893"/>
              <a:gd name="connsiteX440" fmla="*/ 6430680 w 12208633"/>
              <a:gd name="connsiteY440" fmla="*/ 267209 h 5434893"/>
              <a:gd name="connsiteX441" fmla="*/ 6433980 w 12208633"/>
              <a:gd name="connsiteY441" fmla="*/ 270704 h 5434893"/>
              <a:gd name="connsiteX442" fmla="*/ 6430486 w 12208633"/>
              <a:gd name="connsiteY442" fmla="*/ 273033 h 5434893"/>
              <a:gd name="connsiteX443" fmla="*/ 6427962 w 12208633"/>
              <a:gd name="connsiteY443" fmla="*/ 273033 h 5434893"/>
              <a:gd name="connsiteX444" fmla="*/ 6427768 w 12208633"/>
              <a:gd name="connsiteY444" fmla="*/ 274198 h 5434893"/>
              <a:gd name="connsiteX445" fmla="*/ 6427768 w 12208633"/>
              <a:gd name="connsiteY445" fmla="*/ 329137 h 5434893"/>
              <a:gd name="connsiteX446" fmla="*/ 6430874 w 12208633"/>
              <a:gd name="connsiteY446" fmla="*/ 329331 h 5434893"/>
              <a:gd name="connsiteX447" fmla="*/ 6433786 w 12208633"/>
              <a:gd name="connsiteY447" fmla="*/ 332438 h 5434893"/>
              <a:gd name="connsiteX448" fmla="*/ 6430874 w 12208633"/>
              <a:gd name="connsiteY448" fmla="*/ 336126 h 5434893"/>
              <a:gd name="connsiteX449" fmla="*/ 6427768 w 12208633"/>
              <a:gd name="connsiteY449" fmla="*/ 336320 h 5434893"/>
              <a:gd name="connsiteX450" fmla="*/ 6427768 w 12208633"/>
              <a:gd name="connsiteY450" fmla="*/ 391259 h 5434893"/>
              <a:gd name="connsiteX451" fmla="*/ 6430874 w 12208633"/>
              <a:gd name="connsiteY451" fmla="*/ 391453 h 5434893"/>
              <a:gd name="connsiteX452" fmla="*/ 6433786 w 12208633"/>
              <a:gd name="connsiteY452" fmla="*/ 395142 h 5434893"/>
              <a:gd name="connsiteX453" fmla="*/ 6430874 w 12208633"/>
              <a:gd name="connsiteY453" fmla="*/ 398248 h 5434893"/>
              <a:gd name="connsiteX454" fmla="*/ 6427768 w 12208633"/>
              <a:gd name="connsiteY454" fmla="*/ 398248 h 5434893"/>
              <a:gd name="connsiteX455" fmla="*/ 6427768 w 12208633"/>
              <a:gd name="connsiteY455" fmla="*/ 454351 h 5434893"/>
              <a:gd name="connsiteX456" fmla="*/ 6430874 w 12208633"/>
              <a:gd name="connsiteY456" fmla="*/ 454545 h 5434893"/>
              <a:gd name="connsiteX457" fmla="*/ 6433786 w 12208633"/>
              <a:gd name="connsiteY457" fmla="*/ 457652 h 5434893"/>
              <a:gd name="connsiteX458" fmla="*/ 6430874 w 12208633"/>
              <a:gd name="connsiteY458" fmla="*/ 461340 h 5434893"/>
              <a:gd name="connsiteX459" fmla="*/ 6427768 w 12208633"/>
              <a:gd name="connsiteY459" fmla="*/ 461534 h 5434893"/>
              <a:gd name="connsiteX460" fmla="*/ 6427574 w 12208633"/>
              <a:gd name="connsiteY460" fmla="*/ 461534 h 5434893"/>
              <a:gd name="connsiteX461" fmla="*/ 6427574 w 12208633"/>
              <a:gd name="connsiteY461" fmla="*/ 461728 h 5434893"/>
              <a:gd name="connsiteX462" fmla="*/ 6427768 w 12208633"/>
              <a:gd name="connsiteY462" fmla="*/ 461728 h 5434893"/>
              <a:gd name="connsiteX463" fmla="*/ 6427768 w 12208633"/>
              <a:gd name="connsiteY463" fmla="*/ 516667 h 5434893"/>
              <a:gd name="connsiteX464" fmla="*/ 6430874 w 12208633"/>
              <a:gd name="connsiteY464" fmla="*/ 516861 h 5434893"/>
              <a:gd name="connsiteX465" fmla="*/ 6433786 w 12208633"/>
              <a:gd name="connsiteY465" fmla="*/ 520550 h 5434893"/>
              <a:gd name="connsiteX466" fmla="*/ 6430874 w 12208633"/>
              <a:gd name="connsiteY466" fmla="*/ 523656 h 5434893"/>
              <a:gd name="connsiteX467" fmla="*/ 6427768 w 12208633"/>
              <a:gd name="connsiteY467" fmla="*/ 523850 h 5434893"/>
              <a:gd name="connsiteX468" fmla="*/ 6427768 w 12208633"/>
              <a:gd name="connsiteY468" fmla="*/ 579954 h 5434893"/>
              <a:gd name="connsiteX469" fmla="*/ 6431457 w 12208633"/>
              <a:gd name="connsiteY469" fmla="*/ 580148 h 5434893"/>
              <a:gd name="connsiteX470" fmla="*/ 6433786 w 12208633"/>
              <a:gd name="connsiteY470" fmla="*/ 583254 h 5434893"/>
              <a:gd name="connsiteX471" fmla="*/ 6431263 w 12208633"/>
              <a:gd name="connsiteY471" fmla="*/ 585972 h 5434893"/>
              <a:gd name="connsiteX472" fmla="*/ 6427768 w 12208633"/>
              <a:gd name="connsiteY472" fmla="*/ 587137 h 5434893"/>
              <a:gd name="connsiteX473" fmla="*/ 6427768 w 12208633"/>
              <a:gd name="connsiteY473" fmla="*/ 642076 h 5434893"/>
              <a:gd name="connsiteX474" fmla="*/ 6430874 w 12208633"/>
              <a:gd name="connsiteY474" fmla="*/ 642270 h 5434893"/>
              <a:gd name="connsiteX475" fmla="*/ 6433786 w 12208633"/>
              <a:gd name="connsiteY475" fmla="*/ 645959 h 5434893"/>
              <a:gd name="connsiteX476" fmla="*/ 6430874 w 12208633"/>
              <a:gd name="connsiteY476" fmla="*/ 649065 h 5434893"/>
              <a:gd name="connsiteX477" fmla="*/ 6427768 w 12208633"/>
              <a:gd name="connsiteY477" fmla="*/ 649259 h 5434893"/>
              <a:gd name="connsiteX478" fmla="*/ 6427768 w 12208633"/>
              <a:gd name="connsiteY478" fmla="*/ 727687 h 5434893"/>
              <a:gd name="connsiteX479" fmla="*/ 6450870 w 12208633"/>
              <a:gd name="connsiteY479" fmla="*/ 727881 h 5434893"/>
              <a:gd name="connsiteX480" fmla="*/ 6519204 w 12208633"/>
              <a:gd name="connsiteY480" fmla="*/ 727687 h 5434893"/>
              <a:gd name="connsiteX481" fmla="*/ 6519398 w 12208633"/>
              <a:gd name="connsiteY481" fmla="*/ 688473 h 5434893"/>
              <a:gd name="connsiteX482" fmla="*/ 6519398 w 12208633"/>
              <a:gd name="connsiteY482" fmla="*/ 649259 h 5434893"/>
              <a:gd name="connsiteX483" fmla="*/ 6516874 w 12208633"/>
              <a:gd name="connsiteY483" fmla="*/ 649259 h 5434893"/>
              <a:gd name="connsiteX484" fmla="*/ 6513186 w 12208633"/>
              <a:gd name="connsiteY484" fmla="*/ 645570 h 5434893"/>
              <a:gd name="connsiteX485" fmla="*/ 6516680 w 12208633"/>
              <a:gd name="connsiteY485" fmla="*/ 642270 h 5434893"/>
              <a:gd name="connsiteX486" fmla="*/ 6519204 w 12208633"/>
              <a:gd name="connsiteY486" fmla="*/ 642270 h 5434893"/>
              <a:gd name="connsiteX487" fmla="*/ 6519204 w 12208633"/>
              <a:gd name="connsiteY487" fmla="*/ 586166 h 5434893"/>
              <a:gd name="connsiteX488" fmla="*/ 6518039 w 12208633"/>
              <a:gd name="connsiteY488" fmla="*/ 586166 h 5434893"/>
              <a:gd name="connsiteX489" fmla="*/ 6513574 w 12208633"/>
              <a:gd name="connsiteY489" fmla="*/ 583448 h 5434893"/>
              <a:gd name="connsiteX490" fmla="*/ 6518039 w 12208633"/>
              <a:gd name="connsiteY490" fmla="*/ 580148 h 5434893"/>
              <a:gd name="connsiteX491" fmla="*/ 6519204 w 12208633"/>
              <a:gd name="connsiteY491" fmla="*/ 580148 h 5434893"/>
              <a:gd name="connsiteX492" fmla="*/ 6519204 w 12208633"/>
              <a:gd name="connsiteY492" fmla="*/ 524044 h 5434893"/>
              <a:gd name="connsiteX493" fmla="*/ 6516098 w 12208633"/>
              <a:gd name="connsiteY493" fmla="*/ 523850 h 5434893"/>
              <a:gd name="connsiteX494" fmla="*/ 6513186 w 12208633"/>
              <a:gd name="connsiteY494" fmla="*/ 520550 h 5434893"/>
              <a:gd name="connsiteX495" fmla="*/ 6516292 w 12208633"/>
              <a:gd name="connsiteY495" fmla="*/ 516861 h 5434893"/>
              <a:gd name="connsiteX496" fmla="*/ 6519398 w 12208633"/>
              <a:gd name="connsiteY496" fmla="*/ 516667 h 5434893"/>
              <a:gd name="connsiteX497" fmla="*/ 6519398 w 12208633"/>
              <a:gd name="connsiteY497" fmla="*/ 461728 h 5434893"/>
              <a:gd name="connsiteX498" fmla="*/ 6518815 w 12208633"/>
              <a:gd name="connsiteY498" fmla="*/ 461728 h 5434893"/>
              <a:gd name="connsiteX499" fmla="*/ 6513574 w 12208633"/>
              <a:gd name="connsiteY499" fmla="*/ 457263 h 5434893"/>
              <a:gd name="connsiteX500" fmla="*/ 6519398 w 12208633"/>
              <a:gd name="connsiteY500" fmla="*/ 454545 h 5434893"/>
              <a:gd name="connsiteX501" fmla="*/ 6519398 w 12208633"/>
              <a:gd name="connsiteY501" fmla="*/ 398442 h 5434893"/>
              <a:gd name="connsiteX502" fmla="*/ 6513574 w 12208633"/>
              <a:gd name="connsiteY502" fmla="*/ 395724 h 5434893"/>
              <a:gd name="connsiteX503" fmla="*/ 6519592 w 12208633"/>
              <a:gd name="connsiteY503" fmla="*/ 391259 h 5434893"/>
              <a:gd name="connsiteX504" fmla="*/ 6519592 w 12208633"/>
              <a:gd name="connsiteY504" fmla="*/ 336320 h 5434893"/>
              <a:gd name="connsiteX505" fmla="*/ 6517845 w 12208633"/>
              <a:gd name="connsiteY505" fmla="*/ 336320 h 5434893"/>
              <a:gd name="connsiteX506" fmla="*/ 6513574 w 12208633"/>
              <a:gd name="connsiteY506" fmla="*/ 332826 h 5434893"/>
              <a:gd name="connsiteX507" fmla="*/ 6517845 w 12208633"/>
              <a:gd name="connsiteY507" fmla="*/ 329331 h 5434893"/>
              <a:gd name="connsiteX508" fmla="*/ 6519592 w 12208633"/>
              <a:gd name="connsiteY508" fmla="*/ 329331 h 5434893"/>
              <a:gd name="connsiteX509" fmla="*/ 6519592 w 12208633"/>
              <a:gd name="connsiteY509" fmla="*/ 274586 h 5434893"/>
              <a:gd name="connsiteX510" fmla="*/ 6515709 w 12208633"/>
              <a:gd name="connsiteY510" fmla="*/ 273033 h 5434893"/>
              <a:gd name="connsiteX511" fmla="*/ 6513574 w 12208633"/>
              <a:gd name="connsiteY511" fmla="*/ 269927 h 5434893"/>
              <a:gd name="connsiteX512" fmla="*/ 6516486 w 12208633"/>
              <a:gd name="connsiteY512" fmla="*/ 267404 h 5434893"/>
              <a:gd name="connsiteX513" fmla="*/ 6520174 w 12208633"/>
              <a:gd name="connsiteY513" fmla="*/ 267209 h 5434893"/>
              <a:gd name="connsiteX514" fmla="*/ 6591809 w 12208633"/>
              <a:gd name="connsiteY514" fmla="*/ 267209 h 5434893"/>
              <a:gd name="connsiteX515" fmla="*/ 6594332 w 12208633"/>
              <a:gd name="connsiteY515" fmla="*/ 267209 h 5434893"/>
              <a:gd name="connsiteX516" fmla="*/ 6598409 w 12208633"/>
              <a:gd name="connsiteY516" fmla="*/ 269733 h 5434893"/>
              <a:gd name="connsiteX517" fmla="*/ 6596274 w 12208633"/>
              <a:gd name="connsiteY517" fmla="*/ 273227 h 5434893"/>
              <a:gd name="connsiteX518" fmla="*/ 6593556 w 12208633"/>
              <a:gd name="connsiteY518" fmla="*/ 277110 h 5434893"/>
              <a:gd name="connsiteX519" fmla="*/ 6593556 w 12208633"/>
              <a:gd name="connsiteY519" fmla="*/ 325449 h 5434893"/>
              <a:gd name="connsiteX520" fmla="*/ 6596079 w 12208633"/>
              <a:gd name="connsiteY520" fmla="*/ 329525 h 5434893"/>
              <a:gd name="connsiteX521" fmla="*/ 6595885 w 12208633"/>
              <a:gd name="connsiteY521" fmla="*/ 336126 h 5434893"/>
              <a:gd name="connsiteX522" fmla="*/ 6593556 w 12208633"/>
              <a:gd name="connsiteY522" fmla="*/ 340397 h 5434893"/>
              <a:gd name="connsiteX523" fmla="*/ 6593556 w 12208633"/>
              <a:gd name="connsiteY523" fmla="*/ 386988 h 5434893"/>
              <a:gd name="connsiteX524" fmla="*/ 6596079 w 12208633"/>
              <a:gd name="connsiteY524" fmla="*/ 391647 h 5434893"/>
              <a:gd name="connsiteX525" fmla="*/ 6595691 w 12208633"/>
              <a:gd name="connsiteY525" fmla="*/ 398442 h 5434893"/>
              <a:gd name="connsiteX526" fmla="*/ 6593556 w 12208633"/>
              <a:gd name="connsiteY526" fmla="*/ 402324 h 5434893"/>
              <a:gd name="connsiteX527" fmla="*/ 6593556 w 12208633"/>
              <a:gd name="connsiteY527" fmla="*/ 419020 h 5434893"/>
              <a:gd name="connsiteX528" fmla="*/ 6593556 w 12208633"/>
              <a:gd name="connsiteY528" fmla="*/ 449498 h 5434893"/>
              <a:gd name="connsiteX529" fmla="*/ 6596662 w 12208633"/>
              <a:gd name="connsiteY529" fmla="*/ 454934 h 5434893"/>
              <a:gd name="connsiteX530" fmla="*/ 6596662 w 12208633"/>
              <a:gd name="connsiteY530" fmla="*/ 460952 h 5434893"/>
              <a:gd name="connsiteX531" fmla="*/ 6593362 w 12208633"/>
              <a:gd name="connsiteY531" fmla="*/ 467746 h 5434893"/>
              <a:gd name="connsiteX532" fmla="*/ 6593362 w 12208633"/>
              <a:gd name="connsiteY532" fmla="*/ 510649 h 5434893"/>
              <a:gd name="connsiteX533" fmla="*/ 6596662 w 12208633"/>
              <a:gd name="connsiteY533" fmla="*/ 517444 h 5434893"/>
              <a:gd name="connsiteX534" fmla="*/ 6596468 w 12208633"/>
              <a:gd name="connsiteY534" fmla="*/ 523462 h 5434893"/>
              <a:gd name="connsiteX535" fmla="*/ 6593362 w 12208633"/>
              <a:gd name="connsiteY535" fmla="*/ 528315 h 5434893"/>
              <a:gd name="connsiteX536" fmla="*/ 6593362 w 12208633"/>
              <a:gd name="connsiteY536" fmla="*/ 561706 h 5434893"/>
              <a:gd name="connsiteX537" fmla="*/ 6593362 w 12208633"/>
              <a:gd name="connsiteY537" fmla="*/ 575489 h 5434893"/>
              <a:gd name="connsiteX538" fmla="*/ 6596079 w 12208633"/>
              <a:gd name="connsiteY538" fmla="*/ 579954 h 5434893"/>
              <a:gd name="connsiteX539" fmla="*/ 6596274 w 12208633"/>
              <a:gd name="connsiteY539" fmla="*/ 585584 h 5434893"/>
              <a:gd name="connsiteX540" fmla="*/ 6593167 w 12208633"/>
              <a:gd name="connsiteY540" fmla="*/ 590437 h 5434893"/>
              <a:gd name="connsiteX541" fmla="*/ 6593167 w 12208633"/>
              <a:gd name="connsiteY541" fmla="*/ 621498 h 5434893"/>
              <a:gd name="connsiteX542" fmla="*/ 6593167 w 12208633"/>
              <a:gd name="connsiteY542" fmla="*/ 637611 h 5434893"/>
              <a:gd name="connsiteX543" fmla="*/ 6595885 w 12208633"/>
              <a:gd name="connsiteY543" fmla="*/ 642270 h 5434893"/>
              <a:gd name="connsiteX544" fmla="*/ 6595885 w 12208633"/>
              <a:gd name="connsiteY544" fmla="*/ 648676 h 5434893"/>
              <a:gd name="connsiteX545" fmla="*/ 6593167 w 12208633"/>
              <a:gd name="connsiteY545" fmla="*/ 653918 h 5434893"/>
              <a:gd name="connsiteX546" fmla="*/ 6593167 w 12208633"/>
              <a:gd name="connsiteY546" fmla="*/ 721863 h 5434893"/>
              <a:gd name="connsiteX547" fmla="*/ 6598021 w 12208633"/>
              <a:gd name="connsiteY547" fmla="*/ 726716 h 5434893"/>
              <a:gd name="connsiteX548" fmla="*/ 6698387 w 12208633"/>
              <a:gd name="connsiteY548" fmla="*/ 726716 h 5434893"/>
              <a:gd name="connsiteX549" fmla="*/ 6703434 w 12208633"/>
              <a:gd name="connsiteY549" fmla="*/ 720892 h 5434893"/>
              <a:gd name="connsiteX550" fmla="*/ 6703434 w 12208633"/>
              <a:gd name="connsiteY550" fmla="*/ 606356 h 5434893"/>
              <a:gd name="connsiteX551" fmla="*/ 6703434 w 12208633"/>
              <a:gd name="connsiteY551" fmla="*/ 538992 h 5434893"/>
              <a:gd name="connsiteX552" fmla="*/ 6704405 w 12208633"/>
              <a:gd name="connsiteY552" fmla="*/ 532004 h 5434893"/>
              <a:gd name="connsiteX553" fmla="*/ 6704599 w 12208633"/>
              <a:gd name="connsiteY553" fmla="*/ 540351 h 5434893"/>
              <a:gd name="connsiteX554" fmla="*/ 6704599 w 12208633"/>
              <a:gd name="connsiteY554" fmla="*/ 719145 h 5434893"/>
              <a:gd name="connsiteX555" fmla="*/ 6704405 w 12208633"/>
              <a:gd name="connsiteY555" fmla="*/ 727493 h 5434893"/>
              <a:gd name="connsiteX556" fmla="*/ 6705181 w 12208633"/>
              <a:gd name="connsiteY556" fmla="*/ 727493 h 5434893"/>
              <a:gd name="connsiteX557" fmla="*/ 6704987 w 12208633"/>
              <a:gd name="connsiteY557" fmla="*/ 727299 h 5434893"/>
              <a:gd name="connsiteX558" fmla="*/ 6704987 w 12208633"/>
              <a:gd name="connsiteY558" fmla="*/ 535498 h 5434893"/>
              <a:gd name="connsiteX559" fmla="*/ 6705375 w 12208633"/>
              <a:gd name="connsiteY559" fmla="*/ 532004 h 5434893"/>
              <a:gd name="connsiteX560" fmla="*/ 6753132 w 12208633"/>
              <a:gd name="connsiteY560" fmla="*/ 490460 h 5434893"/>
              <a:gd name="connsiteX561" fmla="*/ 6799917 w 12208633"/>
              <a:gd name="connsiteY561" fmla="*/ 535304 h 5434893"/>
              <a:gd name="connsiteX562" fmla="*/ 6799917 w 12208633"/>
              <a:gd name="connsiteY562" fmla="*/ 681290 h 5434893"/>
              <a:gd name="connsiteX563" fmla="*/ 6799917 w 12208633"/>
              <a:gd name="connsiteY563" fmla="*/ 817181 h 5434893"/>
              <a:gd name="connsiteX564" fmla="*/ 6801858 w 12208633"/>
              <a:gd name="connsiteY564" fmla="*/ 823976 h 5434893"/>
              <a:gd name="connsiteX565" fmla="*/ 6814283 w 12208633"/>
              <a:gd name="connsiteY565" fmla="*/ 798933 h 5434893"/>
              <a:gd name="connsiteX566" fmla="*/ 6817389 w 12208633"/>
              <a:gd name="connsiteY566" fmla="*/ 787673 h 5434893"/>
              <a:gd name="connsiteX567" fmla="*/ 6817389 w 12208633"/>
              <a:gd name="connsiteY567" fmla="*/ 586749 h 5434893"/>
              <a:gd name="connsiteX568" fmla="*/ 6817389 w 12208633"/>
              <a:gd name="connsiteY568" fmla="*/ 537245 h 5434893"/>
              <a:gd name="connsiteX569" fmla="*/ 6856991 w 12208633"/>
              <a:gd name="connsiteY569" fmla="*/ 490460 h 5434893"/>
              <a:gd name="connsiteX570" fmla="*/ 6865339 w 12208633"/>
              <a:gd name="connsiteY570" fmla="*/ 490265 h 5434893"/>
              <a:gd name="connsiteX571" fmla="*/ 6912125 w 12208633"/>
              <a:gd name="connsiteY571" fmla="*/ 535110 h 5434893"/>
              <a:gd name="connsiteX572" fmla="*/ 6912125 w 12208633"/>
              <a:gd name="connsiteY572" fmla="*/ 713904 h 5434893"/>
              <a:gd name="connsiteX573" fmla="*/ 6912125 w 12208633"/>
              <a:gd name="connsiteY573" fmla="*/ 719339 h 5434893"/>
              <a:gd name="connsiteX574" fmla="*/ 6915425 w 12208633"/>
              <a:gd name="connsiteY574" fmla="*/ 721669 h 5434893"/>
              <a:gd name="connsiteX575" fmla="*/ 6980847 w 12208633"/>
              <a:gd name="connsiteY575" fmla="*/ 716039 h 5434893"/>
              <a:gd name="connsiteX576" fmla="*/ 7121398 w 12208633"/>
              <a:gd name="connsiteY576" fmla="*/ 816793 h 5434893"/>
              <a:gd name="connsiteX577" fmla="*/ 7130134 w 12208633"/>
              <a:gd name="connsiteY577" fmla="*/ 840865 h 5434893"/>
              <a:gd name="connsiteX578" fmla="*/ 7133434 w 12208633"/>
              <a:gd name="connsiteY578" fmla="*/ 842224 h 5434893"/>
              <a:gd name="connsiteX579" fmla="*/ 7143140 w 12208633"/>
              <a:gd name="connsiteY579" fmla="*/ 854066 h 5434893"/>
              <a:gd name="connsiteX580" fmla="*/ 7143162 w 12208633"/>
              <a:gd name="connsiteY580" fmla="*/ 858635 h 5434893"/>
              <a:gd name="connsiteX581" fmla="*/ 7363499 w 12208633"/>
              <a:gd name="connsiteY581" fmla="*/ 801441 h 5434893"/>
              <a:gd name="connsiteX582" fmla="*/ 7367909 w 12208633"/>
              <a:gd name="connsiteY582" fmla="*/ 799551 h 5434893"/>
              <a:gd name="connsiteX583" fmla="*/ 7367909 w 12208633"/>
              <a:gd name="connsiteY583" fmla="*/ 792936 h 5434893"/>
              <a:gd name="connsiteX584" fmla="*/ 7362239 w 12208633"/>
              <a:gd name="connsiteY584" fmla="*/ 782541 h 5434893"/>
              <a:gd name="connsiteX585" fmla="*/ 7360349 w 12208633"/>
              <a:gd name="connsiteY585" fmla="*/ 769312 h 5434893"/>
              <a:gd name="connsiteX586" fmla="*/ 7365389 w 12208633"/>
              <a:gd name="connsiteY586" fmla="*/ 769627 h 5434893"/>
              <a:gd name="connsiteX587" fmla="*/ 7368854 w 12208633"/>
              <a:gd name="connsiteY587" fmla="*/ 770257 h 5434893"/>
              <a:gd name="connsiteX588" fmla="*/ 7374839 w 12208633"/>
              <a:gd name="connsiteY588" fmla="*/ 772777 h 5434893"/>
              <a:gd name="connsiteX589" fmla="*/ 7378304 w 12208633"/>
              <a:gd name="connsiteY589" fmla="*/ 768682 h 5434893"/>
              <a:gd name="connsiteX590" fmla="*/ 7381769 w 12208633"/>
              <a:gd name="connsiteY590" fmla="*/ 768367 h 5434893"/>
              <a:gd name="connsiteX591" fmla="*/ 7387439 w 12208633"/>
              <a:gd name="connsiteY591" fmla="*/ 768682 h 5434893"/>
              <a:gd name="connsiteX592" fmla="*/ 7392164 w 12208633"/>
              <a:gd name="connsiteY592" fmla="*/ 772462 h 5434893"/>
              <a:gd name="connsiteX593" fmla="*/ 7401299 w 12208633"/>
              <a:gd name="connsiteY593" fmla="*/ 770257 h 5434893"/>
              <a:gd name="connsiteX594" fmla="*/ 7403819 w 12208633"/>
              <a:gd name="connsiteY594" fmla="*/ 768997 h 5434893"/>
              <a:gd name="connsiteX595" fmla="*/ 7409488 w 12208633"/>
              <a:gd name="connsiteY595" fmla="*/ 772462 h 5434893"/>
              <a:gd name="connsiteX596" fmla="*/ 7416103 w 12208633"/>
              <a:gd name="connsiteY596" fmla="*/ 767737 h 5434893"/>
              <a:gd name="connsiteX597" fmla="*/ 7417993 w 12208633"/>
              <a:gd name="connsiteY597" fmla="*/ 769627 h 5434893"/>
              <a:gd name="connsiteX598" fmla="*/ 7413268 w 12208633"/>
              <a:gd name="connsiteY598" fmla="*/ 784116 h 5434893"/>
              <a:gd name="connsiteX599" fmla="*/ 7413268 w 12208633"/>
              <a:gd name="connsiteY599" fmla="*/ 788211 h 5434893"/>
              <a:gd name="connsiteX600" fmla="*/ 7501152 w 12208633"/>
              <a:gd name="connsiteY600" fmla="*/ 765847 h 5434893"/>
              <a:gd name="connsiteX601" fmla="*/ 7648884 w 12208633"/>
              <a:gd name="connsiteY601" fmla="*/ 727417 h 5434893"/>
              <a:gd name="connsiteX602" fmla="*/ 7662113 w 12208633"/>
              <a:gd name="connsiteY602" fmla="*/ 727417 h 5434893"/>
              <a:gd name="connsiteX603" fmla="*/ 7687313 w 12208633"/>
              <a:gd name="connsiteY603" fmla="*/ 733402 h 5434893"/>
              <a:gd name="connsiteX604" fmla="*/ 7687313 w 12208633"/>
              <a:gd name="connsiteY604" fmla="*/ 535272 h 5434893"/>
              <a:gd name="connsiteX605" fmla="*/ 7687313 w 12208633"/>
              <a:gd name="connsiteY605" fmla="*/ 411795 h 5434893"/>
              <a:gd name="connsiteX606" fmla="*/ 7696133 w 12208633"/>
              <a:gd name="connsiteY606" fmla="*/ 402660 h 5434893"/>
              <a:gd name="connsiteX607" fmla="*/ 7710622 w 12208633"/>
              <a:gd name="connsiteY607" fmla="*/ 402975 h 5434893"/>
              <a:gd name="connsiteX608" fmla="*/ 7727002 w 12208633"/>
              <a:gd name="connsiteY608" fmla="*/ 402660 h 5434893"/>
              <a:gd name="connsiteX609" fmla="*/ 7732042 w 12208633"/>
              <a:gd name="connsiteY609" fmla="*/ 408015 h 5434893"/>
              <a:gd name="connsiteX610" fmla="*/ 7732042 w 12208633"/>
              <a:gd name="connsiteY610" fmla="*/ 411795 h 5434893"/>
              <a:gd name="connsiteX611" fmla="*/ 7732042 w 12208633"/>
              <a:gd name="connsiteY611" fmla="*/ 745057 h 5434893"/>
              <a:gd name="connsiteX612" fmla="*/ 7769211 w 12208633"/>
              <a:gd name="connsiteY612" fmla="*/ 755137 h 5434893"/>
              <a:gd name="connsiteX613" fmla="*/ 7783701 w 12208633"/>
              <a:gd name="connsiteY613" fmla="*/ 758602 h 5434893"/>
              <a:gd name="connsiteX614" fmla="*/ 7783701 w 12208633"/>
              <a:gd name="connsiteY614" fmla="*/ 415575 h 5434893"/>
              <a:gd name="connsiteX615" fmla="*/ 7796616 w 12208633"/>
              <a:gd name="connsiteY615" fmla="*/ 402660 h 5434893"/>
              <a:gd name="connsiteX616" fmla="*/ 7807325 w 12208633"/>
              <a:gd name="connsiteY616" fmla="*/ 402975 h 5434893"/>
              <a:gd name="connsiteX617" fmla="*/ 7822760 w 12208633"/>
              <a:gd name="connsiteY617" fmla="*/ 402660 h 5434893"/>
              <a:gd name="connsiteX618" fmla="*/ 7828745 w 12208633"/>
              <a:gd name="connsiteY618" fmla="*/ 408960 h 5434893"/>
              <a:gd name="connsiteX619" fmla="*/ 7828745 w 12208633"/>
              <a:gd name="connsiteY619" fmla="*/ 416835 h 5434893"/>
              <a:gd name="connsiteX620" fmla="*/ 7828745 w 12208633"/>
              <a:gd name="connsiteY620" fmla="*/ 770572 h 5434893"/>
              <a:gd name="connsiteX621" fmla="*/ 7867174 w 12208633"/>
              <a:gd name="connsiteY621" fmla="*/ 780652 h 5434893"/>
              <a:gd name="connsiteX622" fmla="*/ 7870954 w 12208633"/>
              <a:gd name="connsiteY622" fmla="*/ 777186 h 5434893"/>
              <a:gd name="connsiteX623" fmla="*/ 7870954 w 12208633"/>
              <a:gd name="connsiteY623" fmla="*/ 768367 h 5434893"/>
              <a:gd name="connsiteX624" fmla="*/ 7870954 w 12208633"/>
              <a:gd name="connsiteY624" fmla="*/ 553542 h 5434893"/>
              <a:gd name="connsiteX625" fmla="*/ 7871269 w 12208633"/>
              <a:gd name="connsiteY625" fmla="*/ 541887 h 5434893"/>
              <a:gd name="connsiteX626" fmla="*/ 7870639 w 12208633"/>
              <a:gd name="connsiteY626" fmla="*/ 518892 h 5434893"/>
              <a:gd name="connsiteX627" fmla="*/ 7878514 w 12208633"/>
              <a:gd name="connsiteY627" fmla="*/ 511018 h 5434893"/>
              <a:gd name="connsiteX628" fmla="*/ 7929543 w 12208633"/>
              <a:gd name="connsiteY628" fmla="*/ 511018 h 5434893"/>
              <a:gd name="connsiteX629" fmla="*/ 7967972 w 12208633"/>
              <a:gd name="connsiteY629" fmla="*/ 511018 h 5434893"/>
              <a:gd name="connsiteX630" fmla="*/ 7977107 w 12208633"/>
              <a:gd name="connsiteY630" fmla="*/ 509758 h 5434893"/>
              <a:gd name="connsiteX631" fmla="*/ 7976792 w 12208633"/>
              <a:gd name="connsiteY631" fmla="*/ 481093 h 5434893"/>
              <a:gd name="connsiteX632" fmla="*/ 7979627 w 12208633"/>
              <a:gd name="connsiteY632" fmla="*/ 476368 h 5434893"/>
              <a:gd name="connsiteX633" fmla="*/ 7983407 w 12208633"/>
              <a:gd name="connsiteY633" fmla="*/ 481409 h 5434893"/>
              <a:gd name="connsiteX634" fmla="*/ 7983722 w 12208633"/>
              <a:gd name="connsiteY634" fmla="*/ 511018 h 5434893"/>
              <a:gd name="connsiteX635" fmla="*/ 7990967 w 12208633"/>
              <a:gd name="connsiteY635" fmla="*/ 511018 h 5434893"/>
              <a:gd name="connsiteX636" fmla="*/ 7991282 w 12208633"/>
              <a:gd name="connsiteY636" fmla="*/ 486133 h 5434893"/>
              <a:gd name="connsiteX637" fmla="*/ 7991282 w 12208633"/>
              <a:gd name="connsiteY637" fmla="*/ 480463 h 5434893"/>
              <a:gd name="connsiteX638" fmla="*/ 7995062 w 12208633"/>
              <a:gd name="connsiteY638" fmla="*/ 476054 h 5434893"/>
              <a:gd name="connsiteX639" fmla="*/ 7998842 w 12208633"/>
              <a:gd name="connsiteY639" fmla="*/ 480149 h 5434893"/>
              <a:gd name="connsiteX640" fmla="*/ 7998842 w 12208633"/>
              <a:gd name="connsiteY640" fmla="*/ 504088 h 5434893"/>
              <a:gd name="connsiteX641" fmla="*/ 7999157 w 12208633"/>
              <a:gd name="connsiteY641" fmla="*/ 510703 h 5434893"/>
              <a:gd name="connsiteX642" fmla="*/ 8006401 w 12208633"/>
              <a:gd name="connsiteY642" fmla="*/ 510703 h 5434893"/>
              <a:gd name="connsiteX643" fmla="*/ 8006716 w 12208633"/>
              <a:gd name="connsiteY643" fmla="*/ 485818 h 5434893"/>
              <a:gd name="connsiteX644" fmla="*/ 8006716 w 12208633"/>
              <a:gd name="connsiteY644" fmla="*/ 480149 h 5434893"/>
              <a:gd name="connsiteX645" fmla="*/ 8010497 w 12208633"/>
              <a:gd name="connsiteY645" fmla="*/ 475739 h 5434893"/>
              <a:gd name="connsiteX646" fmla="*/ 8014276 w 12208633"/>
              <a:gd name="connsiteY646" fmla="*/ 479833 h 5434893"/>
              <a:gd name="connsiteX647" fmla="*/ 8014276 w 12208633"/>
              <a:gd name="connsiteY647" fmla="*/ 503773 h 5434893"/>
              <a:gd name="connsiteX648" fmla="*/ 8014591 w 12208633"/>
              <a:gd name="connsiteY648" fmla="*/ 510388 h 5434893"/>
              <a:gd name="connsiteX649" fmla="*/ 8104995 w 12208633"/>
              <a:gd name="connsiteY649" fmla="*/ 510388 h 5434893"/>
              <a:gd name="connsiteX650" fmla="*/ 8113184 w 12208633"/>
              <a:gd name="connsiteY650" fmla="*/ 503143 h 5434893"/>
              <a:gd name="connsiteX651" fmla="*/ 8189098 w 12208633"/>
              <a:gd name="connsiteY651" fmla="*/ 503143 h 5434893"/>
              <a:gd name="connsiteX652" fmla="*/ 8199807 w 12208633"/>
              <a:gd name="connsiteY652" fmla="*/ 510703 h 5434893"/>
              <a:gd name="connsiteX653" fmla="*/ 8213037 w 12208633"/>
              <a:gd name="connsiteY653" fmla="*/ 525192 h 5434893"/>
              <a:gd name="connsiteX654" fmla="*/ 8212722 w 12208633"/>
              <a:gd name="connsiteY654" fmla="*/ 542202 h 5434893"/>
              <a:gd name="connsiteX655" fmla="*/ 8213037 w 12208633"/>
              <a:gd name="connsiteY655" fmla="*/ 552912 h 5434893"/>
              <a:gd name="connsiteX656" fmla="*/ 8213037 w 12208633"/>
              <a:gd name="connsiteY656" fmla="*/ 899839 h 5434893"/>
              <a:gd name="connsiteX657" fmla="*/ 8222585 w 12208633"/>
              <a:gd name="connsiteY657" fmla="*/ 899839 h 5434893"/>
              <a:gd name="connsiteX658" fmla="*/ 8222588 w 12208633"/>
              <a:gd name="connsiteY658" fmla="*/ 899188 h 5434893"/>
              <a:gd name="connsiteX659" fmla="*/ 8361723 w 12208633"/>
              <a:gd name="connsiteY659" fmla="*/ 819757 h 5434893"/>
              <a:gd name="connsiteX660" fmla="*/ 8400660 w 12208633"/>
              <a:gd name="connsiteY660" fmla="*/ 891401 h 5434893"/>
              <a:gd name="connsiteX661" fmla="*/ 8528374 w 12208633"/>
              <a:gd name="connsiteY661" fmla="*/ 819237 h 5434893"/>
              <a:gd name="connsiteX662" fmla="*/ 8564716 w 12208633"/>
              <a:gd name="connsiteY662" fmla="*/ 886728 h 5434893"/>
              <a:gd name="connsiteX663" fmla="*/ 8566273 w 12208633"/>
              <a:gd name="connsiteY663" fmla="*/ 724750 h 5434893"/>
              <a:gd name="connsiteX664" fmla="*/ 8590674 w 12208633"/>
              <a:gd name="connsiteY664" fmla="*/ 700868 h 5434893"/>
              <a:gd name="connsiteX665" fmla="*/ 8617151 w 12208633"/>
              <a:gd name="connsiteY665" fmla="*/ 674910 h 5434893"/>
              <a:gd name="connsiteX666" fmla="*/ 8617151 w 12208633"/>
              <a:gd name="connsiteY666" fmla="*/ 624552 h 5434893"/>
              <a:gd name="connsiteX667" fmla="*/ 8649858 w 12208633"/>
              <a:gd name="connsiteY667" fmla="*/ 572636 h 5434893"/>
              <a:gd name="connsiteX668" fmla="*/ 8662318 w 12208633"/>
              <a:gd name="connsiteY668" fmla="*/ 552388 h 5434893"/>
              <a:gd name="connsiteX669" fmla="*/ 8661799 w 12208633"/>
              <a:gd name="connsiteY669" fmla="*/ 524353 h 5434893"/>
              <a:gd name="connsiteX670" fmla="*/ 8675816 w 12208633"/>
              <a:gd name="connsiteY670" fmla="*/ 509298 h 5434893"/>
              <a:gd name="connsiteX671" fmla="*/ 8794185 w 12208633"/>
              <a:gd name="connsiteY671" fmla="*/ 509298 h 5434893"/>
              <a:gd name="connsiteX672" fmla="*/ 8810279 w 12208633"/>
              <a:gd name="connsiteY672" fmla="*/ 527469 h 5434893"/>
              <a:gd name="connsiteX673" fmla="*/ 8810279 w 12208633"/>
              <a:gd name="connsiteY673" fmla="*/ 636493 h 5434893"/>
              <a:gd name="connsiteX674" fmla="*/ 8811837 w 12208633"/>
              <a:gd name="connsiteY674" fmla="*/ 677506 h 5434893"/>
              <a:gd name="connsiteX675" fmla="*/ 8817547 w 12208633"/>
              <a:gd name="connsiteY675" fmla="*/ 686332 h 5434893"/>
              <a:gd name="connsiteX676" fmla="*/ 8822220 w 12208633"/>
              <a:gd name="connsiteY676" fmla="*/ 678025 h 5434893"/>
              <a:gd name="connsiteX677" fmla="*/ 8822220 w 12208633"/>
              <a:gd name="connsiteY677" fmla="*/ 652587 h 5434893"/>
              <a:gd name="connsiteX678" fmla="*/ 8837795 w 12208633"/>
              <a:gd name="connsiteY678" fmla="*/ 637012 h 5434893"/>
              <a:gd name="connsiteX679" fmla="*/ 8854408 w 12208633"/>
              <a:gd name="connsiteY679" fmla="*/ 621956 h 5434893"/>
              <a:gd name="connsiteX680" fmla="*/ 8877770 w 12208633"/>
              <a:gd name="connsiteY680" fmla="*/ 577828 h 5434893"/>
              <a:gd name="connsiteX681" fmla="*/ 8895941 w 12208633"/>
              <a:gd name="connsiteY681" fmla="*/ 561214 h 5434893"/>
              <a:gd name="connsiteX682" fmla="*/ 8932282 w 12208633"/>
              <a:gd name="connsiteY682" fmla="*/ 564848 h 5434893"/>
              <a:gd name="connsiteX683" fmla="*/ 8940589 w 12208633"/>
              <a:gd name="connsiteY683" fmla="*/ 572636 h 5434893"/>
              <a:gd name="connsiteX684" fmla="*/ 8972258 w 12208633"/>
              <a:gd name="connsiteY684" fmla="*/ 628706 h 5434893"/>
              <a:gd name="connsiteX685" fmla="*/ 8972258 w 12208633"/>
              <a:gd name="connsiteY685" fmla="*/ 722673 h 5434893"/>
              <a:gd name="connsiteX686" fmla="*/ 9035595 w 12208633"/>
              <a:gd name="connsiteY686" fmla="*/ 719558 h 5434893"/>
              <a:gd name="connsiteX687" fmla="*/ 9068822 w 12208633"/>
              <a:gd name="connsiteY687" fmla="*/ 146923 h 5434893"/>
              <a:gd name="connsiteX688" fmla="*/ 9146177 w 12208633"/>
              <a:gd name="connsiteY688" fmla="*/ 146923 h 5434893"/>
              <a:gd name="connsiteX689" fmla="*/ 9180961 w 12208633"/>
              <a:gd name="connsiteY689" fmla="*/ 716962 h 5434893"/>
              <a:gd name="connsiteX690" fmla="*/ 9225090 w 12208633"/>
              <a:gd name="connsiteY690" fmla="*/ 715405 h 543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Lst>
            <a:rect l="l" t="t" r="r" b="b"/>
            <a:pathLst>
              <a:path w="12208633" h="5434893">
                <a:moveTo>
                  <a:pt x="7143321" y="892474"/>
                </a:moveTo>
                <a:lnTo>
                  <a:pt x="7143335" y="895416"/>
                </a:lnTo>
                <a:lnTo>
                  <a:pt x="7147277" y="895507"/>
                </a:lnTo>
                <a:lnTo>
                  <a:pt x="7147099" y="892474"/>
                </a:lnTo>
                <a:close/>
                <a:moveTo>
                  <a:pt x="6355163" y="727493"/>
                </a:moveTo>
                <a:lnTo>
                  <a:pt x="6355358" y="727687"/>
                </a:lnTo>
                <a:cubicBezTo>
                  <a:pt x="6355163" y="727687"/>
                  <a:pt x="6355163" y="727687"/>
                  <a:pt x="6354969" y="727687"/>
                </a:cubicBezTo>
                <a:cubicBezTo>
                  <a:pt x="6354969" y="727881"/>
                  <a:pt x="6354775" y="728075"/>
                  <a:pt x="6354969" y="728075"/>
                </a:cubicBezTo>
                <a:cubicBezTo>
                  <a:pt x="6354969" y="727881"/>
                  <a:pt x="6355163" y="727881"/>
                  <a:pt x="6355358" y="727687"/>
                </a:cubicBezTo>
                <a:cubicBezTo>
                  <a:pt x="6355358" y="727687"/>
                  <a:pt x="6355552" y="727493"/>
                  <a:pt x="6355552" y="727493"/>
                </a:cubicBezTo>
                <a:cubicBezTo>
                  <a:pt x="6355358" y="727493"/>
                  <a:pt x="6355358" y="727493"/>
                  <a:pt x="6355163" y="727493"/>
                </a:cubicBezTo>
                <a:close/>
                <a:moveTo>
                  <a:pt x="8604691" y="725788"/>
                </a:moveTo>
                <a:cubicBezTo>
                  <a:pt x="8595865" y="725788"/>
                  <a:pt x="8591193" y="727865"/>
                  <a:pt x="8591193" y="738248"/>
                </a:cubicBezTo>
                <a:cubicBezTo>
                  <a:pt x="8591712" y="788607"/>
                  <a:pt x="8591712" y="839485"/>
                  <a:pt x="8590674" y="889843"/>
                </a:cubicBezTo>
                <a:cubicBezTo>
                  <a:pt x="8590674" y="899188"/>
                  <a:pt x="8593789" y="903341"/>
                  <a:pt x="8603653" y="903341"/>
                </a:cubicBezTo>
                <a:cubicBezTo>
                  <a:pt x="8613517" y="903341"/>
                  <a:pt x="8616632" y="899708"/>
                  <a:pt x="8616632" y="889843"/>
                </a:cubicBezTo>
                <a:cubicBezTo>
                  <a:pt x="8616112" y="864923"/>
                  <a:pt x="8616632" y="840523"/>
                  <a:pt x="8616632" y="815603"/>
                </a:cubicBezTo>
                <a:cubicBezTo>
                  <a:pt x="8616632" y="790164"/>
                  <a:pt x="8616112" y="764206"/>
                  <a:pt x="8616632" y="738767"/>
                </a:cubicBezTo>
                <a:cubicBezTo>
                  <a:pt x="8616632" y="729941"/>
                  <a:pt x="8614555" y="725788"/>
                  <a:pt x="8604691" y="725788"/>
                </a:cubicBezTo>
                <a:close/>
                <a:moveTo>
                  <a:pt x="8744865" y="683217"/>
                </a:moveTo>
                <a:cubicBezTo>
                  <a:pt x="8737078" y="683217"/>
                  <a:pt x="8735001" y="687370"/>
                  <a:pt x="8735001" y="694119"/>
                </a:cubicBezTo>
                <a:cubicBezTo>
                  <a:pt x="8735001" y="760053"/>
                  <a:pt x="8735001" y="825986"/>
                  <a:pt x="8735520" y="892439"/>
                </a:cubicBezTo>
                <a:cubicBezTo>
                  <a:pt x="8735001" y="900226"/>
                  <a:pt x="8738635" y="903341"/>
                  <a:pt x="8746422" y="903341"/>
                </a:cubicBezTo>
                <a:cubicBezTo>
                  <a:pt x="8759921" y="902822"/>
                  <a:pt x="8773938" y="902822"/>
                  <a:pt x="8787436" y="903341"/>
                </a:cubicBezTo>
                <a:cubicBezTo>
                  <a:pt x="8797819" y="903861"/>
                  <a:pt x="8801454" y="899708"/>
                  <a:pt x="8801454" y="889324"/>
                </a:cubicBezTo>
                <a:cubicBezTo>
                  <a:pt x="8800934" y="865443"/>
                  <a:pt x="8801454" y="842080"/>
                  <a:pt x="8801454" y="818718"/>
                </a:cubicBezTo>
                <a:cubicBezTo>
                  <a:pt x="8801454" y="813527"/>
                  <a:pt x="8800415" y="805739"/>
                  <a:pt x="8807164" y="805739"/>
                </a:cubicBezTo>
                <a:cubicBezTo>
                  <a:pt x="8825854" y="805739"/>
                  <a:pt x="8822220" y="792760"/>
                  <a:pt x="8822739" y="781857"/>
                </a:cubicBezTo>
                <a:cubicBezTo>
                  <a:pt x="8822739" y="773551"/>
                  <a:pt x="8819105" y="771474"/>
                  <a:pt x="8811317" y="771474"/>
                </a:cubicBezTo>
                <a:cubicBezTo>
                  <a:pt x="8798858" y="771474"/>
                  <a:pt x="8786398" y="770955"/>
                  <a:pt x="8773938" y="771474"/>
                </a:cubicBezTo>
                <a:cubicBezTo>
                  <a:pt x="8761478" y="771994"/>
                  <a:pt x="8756286" y="766283"/>
                  <a:pt x="8756286" y="754342"/>
                </a:cubicBezTo>
                <a:cubicBezTo>
                  <a:pt x="8756286" y="744997"/>
                  <a:pt x="8756286" y="735133"/>
                  <a:pt x="8756286" y="725269"/>
                </a:cubicBezTo>
                <a:cubicBezTo>
                  <a:pt x="8755767" y="725269"/>
                  <a:pt x="8755767" y="725269"/>
                  <a:pt x="8755767" y="725269"/>
                </a:cubicBezTo>
                <a:cubicBezTo>
                  <a:pt x="8755767" y="714886"/>
                  <a:pt x="8755767" y="705021"/>
                  <a:pt x="8755767" y="694638"/>
                </a:cubicBezTo>
                <a:cubicBezTo>
                  <a:pt x="8755767" y="686851"/>
                  <a:pt x="8753171" y="683217"/>
                  <a:pt x="8744865" y="683217"/>
                </a:cubicBezTo>
                <a:close/>
                <a:moveTo>
                  <a:pt x="5999516" y="672943"/>
                </a:moveTo>
                <a:lnTo>
                  <a:pt x="5999516" y="672950"/>
                </a:lnTo>
                <a:lnTo>
                  <a:pt x="6106191" y="672950"/>
                </a:lnTo>
                <a:lnTo>
                  <a:pt x="6106226" y="672943"/>
                </a:lnTo>
                <a:lnTo>
                  <a:pt x="6103287" y="672943"/>
                </a:lnTo>
                <a:lnTo>
                  <a:pt x="6095614" y="672943"/>
                </a:lnTo>
                <a:close/>
                <a:moveTo>
                  <a:pt x="5844017" y="672943"/>
                </a:moveTo>
                <a:lnTo>
                  <a:pt x="5844017" y="672950"/>
                </a:lnTo>
                <a:lnTo>
                  <a:pt x="5950885" y="672950"/>
                </a:lnTo>
                <a:lnTo>
                  <a:pt x="5950920" y="672943"/>
                </a:lnTo>
                <a:lnTo>
                  <a:pt x="5947738" y="672943"/>
                </a:lnTo>
                <a:lnTo>
                  <a:pt x="5940066" y="672943"/>
                </a:lnTo>
                <a:close/>
                <a:moveTo>
                  <a:pt x="2661207" y="578320"/>
                </a:moveTo>
                <a:lnTo>
                  <a:pt x="2649387" y="591167"/>
                </a:lnTo>
                <a:lnTo>
                  <a:pt x="2649387" y="660718"/>
                </a:lnTo>
                <a:lnTo>
                  <a:pt x="2661207" y="660966"/>
                </a:lnTo>
                <a:cubicBezTo>
                  <a:pt x="2661207" y="660966"/>
                  <a:pt x="2661207" y="660966"/>
                  <a:pt x="2661207" y="612643"/>
                </a:cubicBezTo>
                <a:close/>
                <a:moveTo>
                  <a:pt x="2521154" y="535617"/>
                </a:moveTo>
                <a:cubicBezTo>
                  <a:pt x="2512848" y="535617"/>
                  <a:pt x="2510252" y="539251"/>
                  <a:pt x="2510252" y="547038"/>
                </a:cubicBezTo>
                <a:cubicBezTo>
                  <a:pt x="2510252" y="557421"/>
                  <a:pt x="2510252" y="567286"/>
                  <a:pt x="2510252" y="577669"/>
                </a:cubicBezTo>
                <a:cubicBezTo>
                  <a:pt x="2510252" y="577669"/>
                  <a:pt x="2510252" y="577669"/>
                  <a:pt x="2509733" y="577669"/>
                </a:cubicBezTo>
                <a:cubicBezTo>
                  <a:pt x="2509733" y="587533"/>
                  <a:pt x="2509733" y="597397"/>
                  <a:pt x="2509733" y="606742"/>
                </a:cubicBezTo>
                <a:cubicBezTo>
                  <a:pt x="2509733" y="618683"/>
                  <a:pt x="2504541" y="624394"/>
                  <a:pt x="2492081" y="623874"/>
                </a:cubicBezTo>
                <a:cubicBezTo>
                  <a:pt x="2479621" y="623355"/>
                  <a:pt x="2467161" y="623874"/>
                  <a:pt x="2454702" y="623874"/>
                </a:cubicBezTo>
                <a:cubicBezTo>
                  <a:pt x="2446914" y="623874"/>
                  <a:pt x="2443280" y="625951"/>
                  <a:pt x="2443280" y="634257"/>
                </a:cubicBezTo>
                <a:cubicBezTo>
                  <a:pt x="2443799" y="645160"/>
                  <a:pt x="2440165" y="658139"/>
                  <a:pt x="2458855" y="658139"/>
                </a:cubicBezTo>
                <a:cubicBezTo>
                  <a:pt x="2465604" y="658139"/>
                  <a:pt x="2464565" y="665927"/>
                  <a:pt x="2464565" y="671118"/>
                </a:cubicBezTo>
                <a:lnTo>
                  <a:pt x="2464565" y="735104"/>
                </a:lnTo>
                <a:lnTo>
                  <a:pt x="2530525" y="735104"/>
                </a:lnTo>
                <a:lnTo>
                  <a:pt x="2531018" y="546519"/>
                </a:lnTo>
                <a:cubicBezTo>
                  <a:pt x="2531018" y="539770"/>
                  <a:pt x="2528941" y="535617"/>
                  <a:pt x="2521154" y="535617"/>
                </a:cubicBezTo>
                <a:close/>
                <a:moveTo>
                  <a:pt x="8701774" y="534218"/>
                </a:moveTo>
                <a:cubicBezTo>
                  <a:pt x="8696063" y="534218"/>
                  <a:pt x="8688276" y="532660"/>
                  <a:pt x="8688276" y="540967"/>
                </a:cubicBezTo>
                <a:cubicBezTo>
                  <a:pt x="8688276" y="550312"/>
                  <a:pt x="8681527" y="562253"/>
                  <a:pt x="8695025" y="567963"/>
                </a:cubicBezTo>
                <a:cubicBezTo>
                  <a:pt x="8725656" y="580943"/>
                  <a:pt x="8736558" y="605343"/>
                  <a:pt x="8735520" y="637012"/>
                </a:cubicBezTo>
                <a:cubicBezTo>
                  <a:pt x="8735001" y="666604"/>
                  <a:pt x="8733443" y="664008"/>
                  <a:pt x="8760440" y="664008"/>
                </a:cubicBezTo>
                <a:cubicBezTo>
                  <a:pt x="8763036" y="664008"/>
                  <a:pt x="8765112" y="664008"/>
                  <a:pt x="8767189" y="664527"/>
                </a:cubicBezTo>
                <a:cubicBezTo>
                  <a:pt x="8772899" y="665566"/>
                  <a:pt x="8777053" y="667124"/>
                  <a:pt x="8776534" y="675429"/>
                </a:cubicBezTo>
                <a:cubicBezTo>
                  <a:pt x="8774976" y="692043"/>
                  <a:pt x="8776014" y="708136"/>
                  <a:pt x="8776014" y="724750"/>
                </a:cubicBezTo>
                <a:cubicBezTo>
                  <a:pt x="8776014" y="749669"/>
                  <a:pt x="8776014" y="749669"/>
                  <a:pt x="8799896" y="750708"/>
                </a:cubicBezTo>
                <a:cubicBezTo>
                  <a:pt x="8801454" y="750708"/>
                  <a:pt x="8802492" y="751227"/>
                  <a:pt x="8804049" y="751227"/>
                </a:cubicBezTo>
                <a:cubicBezTo>
                  <a:pt x="8812875" y="751746"/>
                  <a:pt x="8822220" y="754861"/>
                  <a:pt x="8822739" y="740324"/>
                </a:cubicBezTo>
                <a:cubicBezTo>
                  <a:pt x="8823777" y="714886"/>
                  <a:pt x="8823777" y="713328"/>
                  <a:pt x="8806645" y="712809"/>
                </a:cubicBezTo>
                <a:cubicBezTo>
                  <a:pt x="8789513" y="711771"/>
                  <a:pt x="8785359" y="708136"/>
                  <a:pt x="8785359" y="691004"/>
                </a:cubicBezTo>
                <a:cubicBezTo>
                  <a:pt x="8785359" y="667124"/>
                  <a:pt x="8785359" y="643761"/>
                  <a:pt x="8785359" y="620399"/>
                </a:cubicBezTo>
                <a:cubicBezTo>
                  <a:pt x="8784840" y="620399"/>
                  <a:pt x="8784840" y="620399"/>
                  <a:pt x="8784840" y="620399"/>
                </a:cubicBezTo>
                <a:cubicBezTo>
                  <a:pt x="8784840" y="596517"/>
                  <a:pt x="8784321" y="572636"/>
                  <a:pt x="8784840" y="548755"/>
                </a:cubicBezTo>
                <a:cubicBezTo>
                  <a:pt x="8785359" y="538371"/>
                  <a:pt x="8782244" y="533698"/>
                  <a:pt x="8770823" y="534218"/>
                </a:cubicBezTo>
                <a:cubicBezTo>
                  <a:pt x="8747980" y="534737"/>
                  <a:pt x="8724618" y="534218"/>
                  <a:pt x="8701774" y="534218"/>
                </a:cubicBezTo>
                <a:close/>
                <a:moveTo>
                  <a:pt x="7932693" y="518578"/>
                </a:moveTo>
                <a:cubicBezTo>
                  <a:pt x="7932693" y="518892"/>
                  <a:pt x="7932378" y="519208"/>
                  <a:pt x="7932378" y="519208"/>
                </a:cubicBezTo>
                <a:cubicBezTo>
                  <a:pt x="7932378" y="519208"/>
                  <a:pt x="7932693" y="519208"/>
                  <a:pt x="7932693" y="519208"/>
                </a:cubicBezTo>
                <a:cubicBezTo>
                  <a:pt x="7932693" y="519208"/>
                  <a:pt x="7932693" y="518892"/>
                  <a:pt x="7932693" y="518578"/>
                </a:cubicBezTo>
                <a:close/>
                <a:moveTo>
                  <a:pt x="7991282" y="518263"/>
                </a:moveTo>
                <a:cubicBezTo>
                  <a:pt x="7991282" y="518578"/>
                  <a:pt x="7991282" y="518578"/>
                  <a:pt x="7991282" y="518892"/>
                </a:cubicBezTo>
                <a:cubicBezTo>
                  <a:pt x="7991282" y="518892"/>
                  <a:pt x="7991597" y="518892"/>
                  <a:pt x="7991597" y="518892"/>
                </a:cubicBezTo>
                <a:cubicBezTo>
                  <a:pt x="7991597" y="518578"/>
                  <a:pt x="7991282" y="518578"/>
                  <a:pt x="7991282" y="518263"/>
                </a:cubicBezTo>
                <a:close/>
                <a:moveTo>
                  <a:pt x="7933323" y="517633"/>
                </a:moveTo>
                <a:cubicBezTo>
                  <a:pt x="7933008" y="517948"/>
                  <a:pt x="7933008" y="517948"/>
                  <a:pt x="7933008" y="518263"/>
                </a:cubicBezTo>
                <a:cubicBezTo>
                  <a:pt x="7933008" y="518263"/>
                  <a:pt x="7933323" y="518263"/>
                  <a:pt x="7933323" y="518263"/>
                </a:cubicBezTo>
                <a:cubicBezTo>
                  <a:pt x="7933323" y="517948"/>
                  <a:pt x="7933323" y="517948"/>
                  <a:pt x="7933323" y="517633"/>
                </a:cubicBezTo>
                <a:close/>
                <a:moveTo>
                  <a:pt x="9995853" y="483450"/>
                </a:moveTo>
                <a:lnTo>
                  <a:pt x="9995853" y="547260"/>
                </a:lnTo>
                <a:lnTo>
                  <a:pt x="10005688" y="548252"/>
                </a:lnTo>
                <a:cubicBezTo>
                  <a:pt x="10042501" y="555784"/>
                  <a:pt x="10070193" y="588356"/>
                  <a:pt x="10070193" y="627396"/>
                </a:cubicBezTo>
                <a:lnTo>
                  <a:pt x="10070193" y="839288"/>
                </a:lnTo>
                <a:lnTo>
                  <a:pt x="10098404" y="839288"/>
                </a:lnTo>
                <a:lnTo>
                  <a:pt x="10098404" y="483450"/>
                </a:lnTo>
                <a:close/>
                <a:moveTo>
                  <a:pt x="9781381" y="483450"/>
                </a:moveTo>
                <a:lnTo>
                  <a:pt x="9781381" y="547123"/>
                </a:lnTo>
                <a:lnTo>
                  <a:pt x="9792075" y="548201"/>
                </a:lnTo>
                <a:cubicBezTo>
                  <a:pt x="9828888" y="555733"/>
                  <a:pt x="9856579" y="588305"/>
                  <a:pt x="9856579" y="627345"/>
                </a:cubicBezTo>
                <a:lnTo>
                  <a:pt x="9856579" y="839288"/>
                </a:lnTo>
                <a:lnTo>
                  <a:pt x="9908622" y="839288"/>
                </a:lnTo>
                <a:lnTo>
                  <a:pt x="9908621" y="627396"/>
                </a:lnTo>
                <a:lnTo>
                  <a:pt x="9908622" y="627394"/>
                </a:lnTo>
                <a:lnTo>
                  <a:pt x="9908622" y="620889"/>
                </a:lnTo>
                <a:lnTo>
                  <a:pt x="9909277" y="620889"/>
                </a:lnTo>
                <a:lnTo>
                  <a:pt x="9910263" y="611115"/>
                </a:lnTo>
                <a:cubicBezTo>
                  <a:pt x="9916854" y="578904"/>
                  <a:pt x="9942616" y="553676"/>
                  <a:pt x="9975107" y="547872"/>
                </a:cubicBezTo>
                <a:lnTo>
                  <a:pt x="9975644" y="547825"/>
                </a:lnTo>
                <a:lnTo>
                  <a:pt x="9975644" y="483450"/>
                </a:lnTo>
                <a:close/>
                <a:moveTo>
                  <a:pt x="4460613" y="410313"/>
                </a:moveTo>
                <a:lnTo>
                  <a:pt x="4460613" y="474688"/>
                </a:lnTo>
                <a:lnTo>
                  <a:pt x="4461150" y="474735"/>
                </a:lnTo>
                <a:cubicBezTo>
                  <a:pt x="4493641" y="480539"/>
                  <a:pt x="4519403" y="505767"/>
                  <a:pt x="4525994" y="537978"/>
                </a:cubicBezTo>
                <a:lnTo>
                  <a:pt x="4526979" y="547752"/>
                </a:lnTo>
                <a:lnTo>
                  <a:pt x="4527635" y="547752"/>
                </a:lnTo>
                <a:lnTo>
                  <a:pt x="4527635" y="554257"/>
                </a:lnTo>
                <a:lnTo>
                  <a:pt x="4527635" y="554259"/>
                </a:lnTo>
                <a:lnTo>
                  <a:pt x="4527635" y="766151"/>
                </a:lnTo>
                <a:lnTo>
                  <a:pt x="4579677" y="766151"/>
                </a:lnTo>
                <a:lnTo>
                  <a:pt x="4579677" y="554208"/>
                </a:lnTo>
                <a:cubicBezTo>
                  <a:pt x="4579677" y="515168"/>
                  <a:pt x="4607369" y="482596"/>
                  <a:pt x="4644181" y="475064"/>
                </a:cubicBezTo>
                <a:lnTo>
                  <a:pt x="4654875" y="473986"/>
                </a:lnTo>
                <a:lnTo>
                  <a:pt x="4654875" y="410313"/>
                </a:lnTo>
                <a:close/>
                <a:moveTo>
                  <a:pt x="4337854" y="410313"/>
                </a:moveTo>
                <a:lnTo>
                  <a:pt x="4337854" y="645080"/>
                </a:lnTo>
                <a:lnTo>
                  <a:pt x="4354002" y="645080"/>
                </a:lnTo>
                <a:lnTo>
                  <a:pt x="4366063" y="645080"/>
                </a:lnTo>
                <a:lnTo>
                  <a:pt x="4366063" y="554259"/>
                </a:lnTo>
                <a:cubicBezTo>
                  <a:pt x="4366063" y="515219"/>
                  <a:pt x="4393756" y="482648"/>
                  <a:pt x="4430568" y="475115"/>
                </a:cubicBezTo>
                <a:lnTo>
                  <a:pt x="4440404" y="474123"/>
                </a:lnTo>
                <a:lnTo>
                  <a:pt x="4440404" y="410313"/>
                </a:lnTo>
                <a:close/>
                <a:moveTo>
                  <a:pt x="2495196" y="386617"/>
                </a:moveTo>
                <a:cubicBezTo>
                  <a:pt x="2483775" y="386098"/>
                  <a:pt x="2480660" y="390771"/>
                  <a:pt x="2481179" y="401154"/>
                </a:cubicBezTo>
                <a:cubicBezTo>
                  <a:pt x="2481698" y="425035"/>
                  <a:pt x="2481179" y="448917"/>
                  <a:pt x="2481179" y="472798"/>
                </a:cubicBezTo>
                <a:cubicBezTo>
                  <a:pt x="2481179" y="472798"/>
                  <a:pt x="2481179" y="472798"/>
                  <a:pt x="2480660" y="472798"/>
                </a:cubicBezTo>
                <a:cubicBezTo>
                  <a:pt x="2480660" y="496160"/>
                  <a:pt x="2480660" y="519523"/>
                  <a:pt x="2480660" y="543404"/>
                </a:cubicBezTo>
                <a:cubicBezTo>
                  <a:pt x="2480660" y="560536"/>
                  <a:pt x="2476506" y="564171"/>
                  <a:pt x="2459374" y="565209"/>
                </a:cubicBezTo>
                <a:cubicBezTo>
                  <a:pt x="2442242" y="565728"/>
                  <a:pt x="2442242" y="567286"/>
                  <a:pt x="2443280" y="592724"/>
                </a:cubicBezTo>
                <a:cubicBezTo>
                  <a:pt x="2443799" y="607261"/>
                  <a:pt x="2453144" y="604146"/>
                  <a:pt x="2461970" y="603627"/>
                </a:cubicBezTo>
                <a:cubicBezTo>
                  <a:pt x="2463527" y="603627"/>
                  <a:pt x="2464565" y="603108"/>
                  <a:pt x="2466123" y="603108"/>
                </a:cubicBezTo>
                <a:cubicBezTo>
                  <a:pt x="2490005" y="602069"/>
                  <a:pt x="2490005" y="602069"/>
                  <a:pt x="2490005" y="577150"/>
                </a:cubicBezTo>
                <a:cubicBezTo>
                  <a:pt x="2490005" y="560536"/>
                  <a:pt x="2491043" y="544443"/>
                  <a:pt x="2489485" y="527829"/>
                </a:cubicBezTo>
                <a:cubicBezTo>
                  <a:pt x="2488966" y="519523"/>
                  <a:pt x="2493120" y="517965"/>
                  <a:pt x="2498830" y="516927"/>
                </a:cubicBezTo>
                <a:cubicBezTo>
                  <a:pt x="2500907" y="516408"/>
                  <a:pt x="2502983" y="516408"/>
                  <a:pt x="2505579" y="516408"/>
                </a:cubicBezTo>
                <a:cubicBezTo>
                  <a:pt x="2532576" y="516408"/>
                  <a:pt x="2531018" y="519003"/>
                  <a:pt x="2530499" y="489411"/>
                </a:cubicBezTo>
                <a:cubicBezTo>
                  <a:pt x="2529461" y="457742"/>
                  <a:pt x="2540363" y="433342"/>
                  <a:pt x="2570994" y="420363"/>
                </a:cubicBezTo>
                <a:cubicBezTo>
                  <a:pt x="2584492" y="414652"/>
                  <a:pt x="2577743" y="402711"/>
                  <a:pt x="2577743" y="393366"/>
                </a:cubicBezTo>
                <a:cubicBezTo>
                  <a:pt x="2577743" y="385060"/>
                  <a:pt x="2569956" y="386617"/>
                  <a:pt x="2564244" y="386617"/>
                </a:cubicBezTo>
                <a:cubicBezTo>
                  <a:pt x="2541401" y="386617"/>
                  <a:pt x="2518039" y="387136"/>
                  <a:pt x="2495196" y="386617"/>
                </a:cubicBezTo>
                <a:close/>
                <a:moveTo>
                  <a:pt x="9258835" y="0"/>
                </a:moveTo>
                <a:lnTo>
                  <a:pt x="9334633" y="0"/>
                </a:lnTo>
                <a:lnTo>
                  <a:pt x="9369417" y="714886"/>
                </a:lnTo>
                <a:lnTo>
                  <a:pt x="9451963" y="716443"/>
                </a:lnTo>
                <a:lnTo>
                  <a:pt x="9451511" y="839288"/>
                </a:lnTo>
                <a:lnTo>
                  <a:pt x="9695008" y="839288"/>
                </a:lnTo>
                <a:lnTo>
                  <a:pt x="9695008" y="627345"/>
                </a:lnTo>
                <a:lnTo>
                  <a:pt x="9695008" y="627342"/>
                </a:lnTo>
                <a:lnTo>
                  <a:pt x="9695008" y="620838"/>
                </a:lnTo>
                <a:lnTo>
                  <a:pt x="9695582" y="620838"/>
                </a:lnTo>
                <a:lnTo>
                  <a:pt x="9696270" y="613044"/>
                </a:lnTo>
                <a:cubicBezTo>
                  <a:pt x="9702073" y="580553"/>
                  <a:pt x="9727301" y="554792"/>
                  <a:pt x="9759513" y="548201"/>
                </a:cubicBezTo>
                <a:lnTo>
                  <a:pt x="9761172" y="548033"/>
                </a:lnTo>
                <a:lnTo>
                  <a:pt x="9761172" y="452927"/>
                </a:lnTo>
                <a:lnTo>
                  <a:pt x="9781381" y="452927"/>
                </a:lnTo>
                <a:lnTo>
                  <a:pt x="9781381" y="453137"/>
                </a:lnTo>
                <a:lnTo>
                  <a:pt x="10098404" y="453137"/>
                </a:lnTo>
                <a:lnTo>
                  <a:pt x="10098404" y="395857"/>
                </a:lnTo>
                <a:lnTo>
                  <a:pt x="10098404" y="395855"/>
                </a:lnTo>
                <a:lnTo>
                  <a:pt x="10098404" y="322646"/>
                </a:lnTo>
                <a:lnTo>
                  <a:pt x="10147724" y="322646"/>
                </a:lnTo>
                <a:lnTo>
                  <a:pt x="10192315" y="322646"/>
                </a:lnTo>
                <a:lnTo>
                  <a:pt x="10192315" y="412796"/>
                </a:lnTo>
                <a:lnTo>
                  <a:pt x="10192315" y="839288"/>
                </a:lnTo>
                <a:lnTo>
                  <a:pt x="10237382" y="839288"/>
                </a:lnTo>
                <a:lnTo>
                  <a:pt x="10237382" y="787976"/>
                </a:lnTo>
                <a:lnTo>
                  <a:pt x="10237382" y="787525"/>
                </a:lnTo>
                <a:lnTo>
                  <a:pt x="10237382" y="786823"/>
                </a:lnTo>
                <a:lnTo>
                  <a:pt x="10293811" y="786823"/>
                </a:lnTo>
                <a:lnTo>
                  <a:pt x="10293811" y="486617"/>
                </a:lnTo>
                <a:lnTo>
                  <a:pt x="10293811" y="486615"/>
                </a:lnTo>
                <a:lnTo>
                  <a:pt x="10293811" y="412796"/>
                </a:lnTo>
                <a:lnTo>
                  <a:pt x="10293812" y="412796"/>
                </a:lnTo>
                <a:lnTo>
                  <a:pt x="10364543" y="412796"/>
                </a:lnTo>
                <a:lnTo>
                  <a:pt x="10435273" y="412796"/>
                </a:lnTo>
                <a:lnTo>
                  <a:pt x="10435273" y="493478"/>
                </a:lnTo>
                <a:lnTo>
                  <a:pt x="10435272" y="493478"/>
                </a:lnTo>
                <a:lnTo>
                  <a:pt x="10435272" y="787653"/>
                </a:lnTo>
                <a:lnTo>
                  <a:pt x="10479889" y="787653"/>
                </a:lnTo>
                <a:lnTo>
                  <a:pt x="10479889" y="834346"/>
                </a:lnTo>
                <a:lnTo>
                  <a:pt x="10479889" y="883894"/>
                </a:lnTo>
                <a:lnTo>
                  <a:pt x="10634153" y="798062"/>
                </a:lnTo>
                <a:lnTo>
                  <a:pt x="10634153" y="890261"/>
                </a:lnTo>
                <a:lnTo>
                  <a:pt x="10799859" y="798062"/>
                </a:lnTo>
                <a:lnTo>
                  <a:pt x="10799859" y="890261"/>
                </a:lnTo>
                <a:lnTo>
                  <a:pt x="10965565" y="798062"/>
                </a:lnTo>
                <a:lnTo>
                  <a:pt x="10965565" y="890261"/>
                </a:lnTo>
                <a:lnTo>
                  <a:pt x="11131272" y="798062"/>
                </a:lnTo>
                <a:lnTo>
                  <a:pt x="11131272" y="894809"/>
                </a:lnTo>
                <a:lnTo>
                  <a:pt x="10965565" y="894809"/>
                </a:lnTo>
                <a:lnTo>
                  <a:pt x="10957391" y="894809"/>
                </a:lnTo>
                <a:lnTo>
                  <a:pt x="10799859" y="894809"/>
                </a:lnTo>
                <a:lnTo>
                  <a:pt x="10791685" y="894809"/>
                </a:lnTo>
                <a:lnTo>
                  <a:pt x="10634153" y="894809"/>
                </a:lnTo>
                <a:lnTo>
                  <a:pt x="10625978" y="894809"/>
                </a:lnTo>
                <a:lnTo>
                  <a:pt x="10479889" y="894809"/>
                </a:lnTo>
                <a:lnTo>
                  <a:pt x="10479889" y="894815"/>
                </a:lnTo>
                <a:lnTo>
                  <a:pt x="11131272" y="894815"/>
                </a:lnTo>
                <a:lnTo>
                  <a:pt x="11131272" y="930426"/>
                </a:lnTo>
                <a:lnTo>
                  <a:pt x="11131272" y="1058032"/>
                </a:lnTo>
                <a:lnTo>
                  <a:pt x="11135416" y="1058032"/>
                </a:lnTo>
                <a:cubicBezTo>
                  <a:pt x="11135416" y="1058032"/>
                  <a:pt x="11135416" y="1058032"/>
                  <a:pt x="11135416" y="475513"/>
                </a:cubicBezTo>
                <a:cubicBezTo>
                  <a:pt x="11135416" y="475513"/>
                  <a:pt x="11135416" y="475513"/>
                  <a:pt x="11317073" y="475513"/>
                </a:cubicBezTo>
                <a:cubicBezTo>
                  <a:pt x="11317073" y="475513"/>
                  <a:pt x="11317073" y="475513"/>
                  <a:pt x="11317073" y="957415"/>
                </a:cubicBezTo>
                <a:cubicBezTo>
                  <a:pt x="11327605" y="928290"/>
                  <a:pt x="11356564" y="864742"/>
                  <a:pt x="11385524" y="864742"/>
                </a:cubicBezTo>
                <a:cubicBezTo>
                  <a:pt x="11427648" y="864742"/>
                  <a:pt x="11467139" y="970654"/>
                  <a:pt x="11467139" y="970654"/>
                </a:cubicBezTo>
                <a:cubicBezTo>
                  <a:pt x="11467139" y="970654"/>
                  <a:pt x="11501364" y="864742"/>
                  <a:pt x="11540855" y="864742"/>
                </a:cubicBezTo>
                <a:cubicBezTo>
                  <a:pt x="11580346" y="864742"/>
                  <a:pt x="11622470" y="970654"/>
                  <a:pt x="11622470" y="970654"/>
                </a:cubicBezTo>
                <a:cubicBezTo>
                  <a:pt x="11622470" y="970654"/>
                  <a:pt x="11656695" y="864742"/>
                  <a:pt x="11696186" y="864742"/>
                </a:cubicBezTo>
                <a:cubicBezTo>
                  <a:pt x="11735677" y="864742"/>
                  <a:pt x="11777800" y="970654"/>
                  <a:pt x="11777800" y="970654"/>
                </a:cubicBezTo>
                <a:cubicBezTo>
                  <a:pt x="11777800" y="970654"/>
                  <a:pt x="11777800" y="970654"/>
                  <a:pt x="11777800" y="994485"/>
                </a:cubicBezTo>
                <a:cubicBezTo>
                  <a:pt x="11777800" y="994485"/>
                  <a:pt x="11777800" y="994485"/>
                  <a:pt x="11851517" y="994485"/>
                </a:cubicBezTo>
                <a:cubicBezTo>
                  <a:pt x="11851517" y="994485"/>
                  <a:pt x="11851517" y="994485"/>
                  <a:pt x="11851517" y="920346"/>
                </a:cubicBezTo>
                <a:cubicBezTo>
                  <a:pt x="11798862" y="909755"/>
                  <a:pt x="11759371" y="862094"/>
                  <a:pt x="11759371" y="806490"/>
                </a:cubicBezTo>
                <a:cubicBezTo>
                  <a:pt x="11759371" y="750886"/>
                  <a:pt x="11798862" y="703225"/>
                  <a:pt x="11851517" y="692634"/>
                </a:cubicBezTo>
                <a:cubicBezTo>
                  <a:pt x="11851517" y="692634"/>
                  <a:pt x="11851517" y="692634"/>
                  <a:pt x="11851517" y="562891"/>
                </a:cubicBezTo>
                <a:cubicBezTo>
                  <a:pt x="11851517" y="562891"/>
                  <a:pt x="11851517" y="562891"/>
                  <a:pt x="11898906" y="562891"/>
                </a:cubicBezTo>
                <a:cubicBezTo>
                  <a:pt x="11898906" y="562891"/>
                  <a:pt x="11898906" y="562891"/>
                  <a:pt x="11898906" y="692634"/>
                </a:cubicBezTo>
                <a:cubicBezTo>
                  <a:pt x="11951560" y="703225"/>
                  <a:pt x="11991051" y="750886"/>
                  <a:pt x="11991051" y="806490"/>
                </a:cubicBezTo>
                <a:cubicBezTo>
                  <a:pt x="11991051" y="864742"/>
                  <a:pt x="11951560" y="909755"/>
                  <a:pt x="11898906" y="920346"/>
                </a:cubicBezTo>
                <a:cubicBezTo>
                  <a:pt x="11898906" y="920346"/>
                  <a:pt x="11898906" y="920346"/>
                  <a:pt x="11898906" y="994485"/>
                </a:cubicBezTo>
                <a:cubicBezTo>
                  <a:pt x="11898906" y="994485"/>
                  <a:pt x="11898906" y="994485"/>
                  <a:pt x="11962091" y="994485"/>
                </a:cubicBezTo>
                <a:cubicBezTo>
                  <a:pt x="11962091" y="994485"/>
                  <a:pt x="11962091" y="994485"/>
                  <a:pt x="11962091" y="917698"/>
                </a:cubicBezTo>
                <a:cubicBezTo>
                  <a:pt x="11962091" y="917698"/>
                  <a:pt x="11962091" y="917698"/>
                  <a:pt x="12041073" y="917698"/>
                </a:cubicBezTo>
                <a:cubicBezTo>
                  <a:pt x="12041073" y="917698"/>
                  <a:pt x="12041073" y="917698"/>
                  <a:pt x="12041073" y="817081"/>
                </a:cubicBezTo>
                <a:cubicBezTo>
                  <a:pt x="12041073" y="817081"/>
                  <a:pt x="12041073" y="817081"/>
                  <a:pt x="12155715" y="817081"/>
                </a:cubicBezTo>
                <a:lnTo>
                  <a:pt x="12200316" y="817081"/>
                </a:lnTo>
                <a:lnTo>
                  <a:pt x="12200316" y="1105184"/>
                </a:lnTo>
                <a:lnTo>
                  <a:pt x="12208559" y="1105184"/>
                </a:lnTo>
                <a:lnTo>
                  <a:pt x="12208559" y="1153840"/>
                </a:lnTo>
                <a:lnTo>
                  <a:pt x="12208559" y="1225322"/>
                </a:lnTo>
                <a:lnTo>
                  <a:pt x="12208633" y="1225322"/>
                </a:lnTo>
                <a:lnTo>
                  <a:pt x="12208633" y="1247932"/>
                </a:lnTo>
                <a:lnTo>
                  <a:pt x="12200316" y="1247932"/>
                </a:lnTo>
                <a:lnTo>
                  <a:pt x="12200316" y="5434893"/>
                </a:lnTo>
                <a:lnTo>
                  <a:pt x="8318" y="5434893"/>
                </a:lnTo>
                <a:lnTo>
                  <a:pt x="8318" y="1247932"/>
                </a:lnTo>
                <a:lnTo>
                  <a:pt x="0" y="1247932"/>
                </a:lnTo>
                <a:lnTo>
                  <a:pt x="0" y="1225322"/>
                </a:lnTo>
                <a:lnTo>
                  <a:pt x="0" y="1063433"/>
                </a:lnTo>
                <a:lnTo>
                  <a:pt x="56578" y="1063433"/>
                </a:lnTo>
                <a:cubicBezTo>
                  <a:pt x="82782" y="1063433"/>
                  <a:pt x="112730" y="1063433"/>
                  <a:pt x="146955" y="1063433"/>
                </a:cubicBezTo>
                <a:cubicBezTo>
                  <a:pt x="146955" y="1063433"/>
                  <a:pt x="146955" y="1063433"/>
                  <a:pt x="146955" y="480915"/>
                </a:cubicBezTo>
                <a:cubicBezTo>
                  <a:pt x="146955" y="480915"/>
                  <a:pt x="146955" y="480915"/>
                  <a:pt x="328613" y="480915"/>
                </a:cubicBezTo>
                <a:cubicBezTo>
                  <a:pt x="328613" y="480915"/>
                  <a:pt x="328613" y="480915"/>
                  <a:pt x="328613" y="962816"/>
                </a:cubicBezTo>
                <a:cubicBezTo>
                  <a:pt x="339144" y="933691"/>
                  <a:pt x="368104" y="870143"/>
                  <a:pt x="397064" y="870143"/>
                </a:cubicBezTo>
                <a:cubicBezTo>
                  <a:pt x="439187" y="870143"/>
                  <a:pt x="478678" y="976055"/>
                  <a:pt x="478678" y="976055"/>
                </a:cubicBezTo>
                <a:cubicBezTo>
                  <a:pt x="478678" y="976055"/>
                  <a:pt x="512903" y="870143"/>
                  <a:pt x="552394" y="870143"/>
                </a:cubicBezTo>
                <a:cubicBezTo>
                  <a:pt x="591885" y="870143"/>
                  <a:pt x="634009" y="976055"/>
                  <a:pt x="634009" y="976055"/>
                </a:cubicBezTo>
                <a:cubicBezTo>
                  <a:pt x="634009" y="976055"/>
                  <a:pt x="668234" y="870143"/>
                  <a:pt x="707725" y="870143"/>
                </a:cubicBezTo>
                <a:cubicBezTo>
                  <a:pt x="747216" y="870143"/>
                  <a:pt x="789340" y="976055"/>
                  <a:pt x="789340" y="976055"/>
                </a:cubicBezTo>
                <a:cubicBezTo>
                  <a:pt x="789340" y="976055"/>
                  <a:pt x="789340" y="976055"/>
                  <a:pt x="789340" y="999886"/>
                </a:cubicBezTo>
                <a:cubicBezTo>
                  <a:pt x="789340" y="999886"/>
                  <a:pt x="789340" y="999886"/>
                  <a:pt x="863056" y="999886"/>
                </a:cubicBezTo>
                <a:cubicBezTo>
                  <a:pt x="863056" y="999886"/>
                  <a:pt x="863056" y="999886"/>
                  <a:pt x="863056" y="925747"/>
                </a:cubicBezTo>
                <a:cubicBezTo>
                  <a:pt x="810402" y="915156"/>
                  <a:pt x="770911" y="867495"/>
                  <a:pt x="770911" y="811891"/>
                </a:cubicBezTo>
                <a:cubicBezTo>
                  <a:pt x="770911" y="756287"/>
                  <a:pt x="810402" y="708626"/>
                  <a:pt x="863056" y="698035"/>
                </a:cubicBezTo>
                <a:cubicBezTo>
                  <a:pt x="863056" y="698035"/>
                  <a:pt x="863056" y="698035"/>
                  <a:pt x="863056" y="568293"/>
                </a:cubicBezTo>
                <a:cubicBezTo>
                  <a:pt x="863056" y="568293"/>
                  <a:pt x="863056" y="568293"/>
                  <a:pt x="910445" y="568293"/>
                </a:cubicBezTo>
                <a:cubicBezTo>
                  <a:pt x="910445" y="568293"/>
                  <a:pt x="910445" y="568293"/>
                  <a:pt x="910445" y="698035"/>
                </a:cubicBezTo>
                <a:cubicBezTo>
                  <a:pt x="963099" y="708626"/>
                  <a:pt x="1002590" y="756287"/>
                  <a:pt x="1002590" y="811891"/>
                </a:cubicBezTo>
                <a:cubicBezTo>
                  <a:pt x="1002590" y="870143"/>
                  <a:pt x="963099" y="915156"/>
                  <a:pt x="910445" y="925747"/>
                </a:cubicBezTo>
                <a:cubicBezTo>
                  <a:pt x="910445" y="925747"/>
                  <a:pt x="910445" y="925747"/>
                  <a:pt x="910445" y="999886"/>
                </a:cubicBezTo>
                <a:cubicBezTo>
                  <a:pt x="910445" y="999886"/>
                  <a:pt x="910445" y="999886"/>
                  <a:pt x="973630" y="999886"/>
                </a:cubicBezTo>
                <a:cubicBezTo>
                  <a:pt x="973630" y="999886"/>
                  <a:pt x="973630" y="999886"/>
                  <a:pt x="973630" y="923099"/>
                </a:cubicBezTo>
                <a:cubicBezTo>
                  <a:pt x="973630" y="923099"/>
                  <a:pt x="973630" y="923099"/>
                  <a:pt x="1052612" y="923099"/>
                </a:cubicBezTo>
                <a:cubicBezTo>
                  <a:pt x="1052612" y="923099"/>
                  <a:pt x="1052612" y="923099"/>
                  <a:pt x="1052612" y="822482"/>
                </a:cubicBezTo>
                <a:cubicBezTo>
                  <a:pt x="1052612" y="822482"/>
                  <a:pt x="1052612" y="822482"/>
                  <a:pt x="1223739" y="822482"/>
                </a:cubicBezTo>
                <a:cubicBezTo>
                  <a:pt x="1223739" y="822482"/>
                  <a:pt x="1223739" y="822482"/>
                  <a:pt x="1223739" y="533871"/>
                </a:cubicBezTo>
                <a:cubicBezTo>
                  <a:pt x="1223739" y="533871"/>
                  <a:pt x="1223739" y="533871"/>
                  <a:pt x="1452786" y="533871"/>
                </a:cubicBezTo>
                <a:cubicBezTo>
                  <a:pt x="1452786" y="533871"/>
                  <a:pt x="1452786" y="533871"/>
                  <a:pt x="1452786" y="827778"/>
                </a:cubicBezTo>
                <a:cubicBezTo>
                  <a:pt x="1452786" y="827778"/>
                  <a:pt x="1452786" y="827778"/>
                  <a:pt x="1687099" y="827778"/>
                </a:cubicBezTo>
                <a:cubicBezTo>
                  <a:pt x="1687099" y="827778"/>
                  <a:pt x="1687099" y="827778"/>
                  <a:pt x="1687099" y="645080"/>
                </a:cubicBezTo>
                <a:cubicBezTo>
                  <a:pt x="1687099" y="645080"/>
                  <a:pt x="1687099" y="645080"/>
                  <a:pt x="1795945" y="645080"/>
                </a:cubicBezTo>
                <a:lnTo>
                  <a:pt x="1814336" y="645080"/>
                </a:lnTo>
                <a:lnTo>
                  <a:pt x="1814055" y="568843"/>
                </a:lnTo>
                <a:lnTo>
                  <a:pt x="1896602" y="567286"/>
                </a:lnTo>
                <a:lnTo>
                  <a:pt x="1917630" y="135119"/>
                </a:lnTo>
                <a:lnTo>
                  <a:pt x="2020520" y="135119"/>
                </a:lnTo>
                <a:lnTo>
                  <a:pt x="2040929" y="567805"/>
                </a:lnTo>
                <a:lnTo>
                  <a:pt x="2085058" y="569362"/>
                </a:lnTo>
                <a:lnTo>
                  <a:pt x="2104692" y="247596"/>
                </a:lnTo>
                <a:lnTo>
                  <a:pt x="2211603" y="247596"/>
                </a:lnTo>
                <a:lnTo>
                  <a:pt x="2230423" y="571958"/>
                </a:lnTo>
                <a:lnTo>
                  <a:pt x="2293761" y="575073"/>
                </a:lnTo>
                <a:cubicBezTo>
                  <a:pt x="2293761" y="543923"/>
                  <a:pt x="2293761" y="512255"/>
                  <a:pt x="2293761" y="481105"/>
                </a:cubicBezTo>
                <a:cubicBezTo>
                  <a:pt x="2293761" y="456704"/>
                  <a:pt x="2303625" y="437495"/>
                  <a:pt x="2325430" y="425035"/>
                </a:cubicBezTo>
                <a:cubicBezTo>
                  <a:pt x="2329064" y="422959"/>
                  <a:pt x="2331660" y="420882"/>
                  <a:pt x="2333736" y="417248"/>
                </a:cubicBezTo>
                <a:cubicBezTo>
                  <a:pt x="2338409" y="408422"/>
                  <a:pt x="2365406" y="405307"/>
                  <a:pt x="2370078" y="413614"/>
                </a:cubicBezTo>
                <a:cubicBezTo>
                  <a:pt x="2374751" y="421920"/>
                  <a:pt x="2382019" y="425035"/>
                  <a:pt x="2388249" y="430227"/>
                </a:cubicBezTo>
                <a:cubicBezTo>
                  <a:pt x="2402785" y="441648"/>
                  <a:pt x="2411611" y="456185"/>
                  <a:pt x="2411611" y="474355"/>
                </a:cubicBezTo>
                <a:cubicBezTo>
                  <a:pt x="2411611" y="487335"/>
                  <a:pt x="2416802" y="490969"/>
                  <a:pt x="2428224" y="489411"/>
                </a:cubicBezTo>
                <a:cubicBezTo>
                  <a:pt x="2439646" y="487854"/>
                  <a:pt x="2444318" y="494084"/>
                  <a:pt x="2443799" y="504986"/>
                </a:cubicBezTo>
                <a:cubicBezTo>
                  <a:pt x="2443280" y="513293"/>
                  <a:pt x="2443799" y="521599"/>
                  <a:pt x="2443799" y="530425"/>
                </a:cubicBezTo>
                <a:cubicBezTo>
                  <a:pt x="2443799" y="534059"/>
                  <a:pt x="2443280" y="538213"/>
                  <a:pt x="2448472" y="538732"/>
                </a:cubicBezTo>
                <a:cubicBezTo>
                  <a:pt x="2454182" y="539251"/>
                  <a:pt x="2454182" y="534059"/>
                  <a:pt x="2454182" y="529906"/>
                </a:cubicBezTo>
                <a:cubicBezTo>
                  <a:pt x="2454702" y="516408"/>
                  <a:pt x="2455740" y="502390"/>
                  <a:pt x="2455740" y="488892"/>
                </a:cubicBezTo>
                <a:cubicBezTo>
                  <a:pt x="2456259" y="452551"/>
                  <a:pt x="2456259" y="416209"/>
                  <a:pt x="2455740" y="379868"/>
                </a:cubicBezTo>
                <a:cubicBezTo>
                  <a:pt x="2455740" y="368966"/>
                  <a:pt x="2459374" y="361697"/>
                  <a:pt x="2471834" y="361697"/>
                </a:cubicBezTo>
                <a:cubicBezTo>
                  <a:pt x="2511290" y="361697"/>
                  <a:pt x="2550746" y="361697"/>
                  <a:pt x="2590203" y="361697"/>
                </a:cubicBezTo>
                <a:cubicBezTo>
                  <a:pt x="2600067" y="361697"/>
                  <a:pt x="2604739" y="366889"/>
                  <a:pt x="2604220" y="376753"/>
                </a:cubicBezTo>
                <a:cubicBezTo>
                  <a:pt x="2604220" y="386098"/>
                  <a:pt x="2604739" y="395443"/>
                  <a:pt x="2603701" y="404788"/>
                </a:cubicBezTo>
                <a:cubicBezTo>
                  <a:pt x="2602662" y="415171"/>
                  <a:pt x="2606297" y="420882"/>
                  <a:pt x="2616161" y="425035"/>
                </a:cubicBezTo>
                <a:cubicBezTo>
                  <a:pt x="2637965" y="434899"/>
                  <a:pt x="2648349" y="453070"/>
                  <a:pt x="2648868" y="476951"/>
                </a:cubicBezTo>
                <a:cubicBezTo>
                  <a:pt x="2648868" y="493565"/>
                  <a:pt x="2648868" y="510697"/>
                  <a:pt x="2648868" y="527310"/>
                </a:cubicBezTo>
                <a:cubicBezTo>
                  <a:pt x="2648868" y="542106"/>
                  <a:pt x="2648090" y="548596"/>
                  <a:pt x="2651010" y="551386"/>
                </a:cubicBezTo>
                <a:lnTo>
                  <a:pt x="2661207" y="552175"/>
                </a:lnTo>
                <a:lnTo>
                  <a:pt x="2661207" y="497877"/>
                </a:lnTo>
                <a:cubicBezTo>
                  <a:pt x="2661207" y="443514"/>
                  <a:pt x="2661207" y="371030"/>
                  <a:pt x="2661207" y="274385"/>
                </a:cubicBezTo>
                <a:cubicBezTo>
                  <a:pt x="2661207" y="274385"/>
                  <a:pt x="2661207" y="274385"/>
                  <a:pt x="2916581" y="274385"/>
                </a:cubicBezTo>
                <a:cubicBezTo>
                  <a:pt x="2916581" y="274385"/>
                  <a:pt x="2916581" y="274385"/>
                  <a:pt x="2916581" y="623897"/>
                </a:cubicBezTo>
                <a:cubicBezTo>
                  <a:pt x="2916581" y="623897"/>
                  <a:pt x="2916581" y="623897"/>
                  <a:pt x="3103505" y="623897"/>
                </a:cubicBezTo>
                <a:cubicBezTo>
                  <a:pt x="3103505" y="623897"/>
                  <a:pt x="3103505" y="623897"/>
                  <a:pt x="3103505" y="938986"/>
                </a:cubicBezTo>
                <a:cubicBezTo>
                  <a:pt x="3103505" y="938986"/>
                  <a:pt x="3103505" y="938986"/>
                  <a:pt x="3253570" y="938986"/>
                </a:cubicBezTo>
                <a:cubicBezTo>
                  <a:pt x="3253570" y="938986"/>
                  <a:pt x="3253570" y="938986"/>
                  <a:pt x="3253570" y="833074"/>
                </a:cubicBezTo>
                <a:cubicBezTo>
                  <a:pt x="3253570" y="833074"/>
                  <a:pt x="3253570" y="833074"/>
                  <a:pt x="3458923" y="833074"/>
                </a:cubicBezTo>
                <a:cubicBezTo>
                  <a:pt x="3458923" y="833074"/>
                  <a:pt x="3458923" y="833074"/>
                  <a:pt x="3458923" y="449141"/>
                </a:cubicBezTo>
                <a:cubicBezTo>
                  <a:pt x="3458923" y="449141"/>
                  <a:pt x="3458923" y="449141"/>
                  <a:pt x="3619519" y="449141"/>
                </a:cubicBezTo>
                <a:cubicBezTo>
                  <a:pt x="3619519" y="449141"/>
                  <a:pt x="3619519" y="449141"/>
                  <a:pt x="3619519" y="822482"/>
                </a:cubicBezTo>
                <a:cubicBezTo>
                  <a:pt x="3619519" y="822482"/>
                  <a:pt x="3619519" y="822482"/>
                  <a:pt x="3716929" y="822482"/>
                </a:cubicBezTo>
                <a:cubicBezTo>
                  <a:pt x="3716929" y="822482"/>
                  <a:pt x="3716929" y="822482"/>
                  <a:pt x="3716929" y="533871"/>
                </a:cubicBezTo>
                <a:cubicBezTo>
                  <a:pt x="3716929" y="533871"/>
                  <a:pt x="3716929" y="533871"/>
                  <a:pt x="3948609" y="533871"/>
                </a:cubicBezTo>
                <a:cubicBezTo>
                  <a:pt x="3948609" y="533871"/>
                  <a:pt x="3948609" y="533871"/>
                  <a:pt x="3948609" y="827778"/>
                </a:cubicBezTo>
                <a:cubicBezTo>
                  <a:pt x="3948609" y="827778"/>
                  <a:pt x="3948609" y="827778"/>
                  <a:pt x="3952270" y="827778"/>
                </a:cubicBezTo>
                <a:lnTo>
                  <a:pt x="3956368" y="827778"/>
                </a:lnTo>
                <a:lnTo>
                  <a:pt x="3956368" y="761209"/>
                </a:lnTo>
                <a:lnTo>
                  <a:pt x="3956368" y="714516"/>
                </a:lnTo>
                <a:lnTo>
                  <a:pt x="4000985" y="714516"/>
                </a:lnTo>
                <a:lnTo>
                  <a:pt x="4000985" y="420341"/>
                </a:lnTo>
                <a:lnTo>
                  <a:pt x="4000984" y="420341"/>
                </a:lnTo>
                <a:lnTo>
                  <a:pt x="4000984" y="339659"/>
                </a:lnTo>
                <a:lnTo>
                  <a:pt x="4071715" y="339659"/>
                </a:lnTo>
                <a:lnTo>
                  <a:pt x="4142446" y="339659"/>
                </a:lnTo>
                <a:lnTo>
                  <a:pt x="4142446" y="413478"/>
                </a:lnTo>
                <a:lnTo>
                  <a:pt x="4142446" y="413480"/>
                </a:lnTo>
                <a:lnTo>
                  <a:pt x="4142446" y="713686"/>
                </a:lnTo>
                <a:lnTo>
                  <a:pt x="4182921" y="713686"/>
                </a:lnTo>
                <a:lnTo>
                  <a:pt x="4182921" y="705384"/>
                </a:lnTo>
                <a:cubicBezTo>
                  <a:pt x="4182921" y="687899"/>
                  <a:pt x="4182921" y="667917"/>
                  <a:pt x="4182921" y="645080"/>
                </a:cubicBezTo>
                <a:cubicBezTo>
                  <a:pt x="4182921" y="645080"/>
                  <a:pt x="4182921" y="645080"/>
                  <a:pt x="4214842" y="645080"/>
                </a:cubicBezTo>
                <a:lnTo>
                  <a:pt x="4243942" y="645080"/>
                </a:lnTo>
                <a:lnTo>
                  <a:pt x="4243942" y="339659"/>
                </a:lnTo>
                <a:lnTo>
                  <a:pt x="4243942" y="249509"/>
                </a:lnTo>
                <a:lnTo>
                  <a:pt x="4288534" y="249509"/>
                </a:lnTo>
                <a:lnTo>
                  <a:pt x="4337854" y="249509"/>
                </a:lnTo>
                <a:lnTo>
                  <a:pt x="4337854" y="322718"/>
                </a:lnTo>
                <a:lnTo>
                  <a:pt x="4337854" y="322720"/>
                </a:lnTo>
                <a:lnTo>
                  <a:pt x="4337854" y="380000"/>
                </a:lnTo>
                <a:lnTo>
                  <a:pt x="4654875" y="380000"/>
                </a:lnTo>
                <a:lnTo>
                  <a:pt x="4654875" y="379790"/>
                </a:lnTo>
                <a:lnTo>
                  <a:pt x="4675084" y="379790"/>
                </a:lnTo>
                <a:lnTo>
                  <a:pt x="4675084" y="474896"/>
                </a:lnTo>
                <a:lnTo>
                  <a:pt x="4676745" y="475064"/>
                </a:lnTo>
                <a:cubicBezTo>
                  <a:pt x="4708955" y="481655"/>
                  <a:pt x="4734183" y="507417"/>
                  <a:pt x="4739988" y="539907"/>
                </a:cubicBezTo>
                <a:lnTo>
                  <a:pt x="4740674" y="547701"/>
                </a:lnTo>
                <a:lnTo>
                  <a:pt x="4741248" y="547701"/>
                </a:lnTo>
                <a:lnTo>
                  <a:pt x="4741248" y="554205"/>
                </a:lnTo>
                <a:lnTo>
                  <a:pt x="4741248" y="554208"/>
                </a:lnTo>
                <a:lnTo>
                  <a:pt x="4741248" y="739927"/>
                </a:lnTo>
                <a:lnTo>
                  <a:pt x="4764753" y="740400"/>
                </a:lnTo>
                <a:cubicBezTo>
                  <a:pt x="4764753" y="740400"/>
                  <a:pt x="4764753" y="740400"/>
                  <a:pt x="4764753" y="666262"/>
                </a:cubicBezTo>
                <a:cubicBezTo>
                  <a:pt x="4764753" y="666262"/>
                  <a:pt x="4764753" y="666262"/>
                  <a:pt x="4899024" y="666262"/>
                </a:cubicBezTo>
                <a:cubicBezTo>
                  <a:pt x="4899024" y="666262"/>
                  <a:pt x="4899024" y="666262"/>
                  <a:pt x="4899024" y="735104"/>
                </a:cubicBezTo>
                <a:cubicBezTo>
                  <a:pt x="4899024" y="735104"/>
                  <a:pt x="4899024" y="735104"/>
                  <a:pt x="5028026" y="735104"/>
                </a:cubicBezTo>
                <a:cubicBezTo>
                  <a:pt x="5028026" y="735104"/>
                  <a:pt x="5028026" y="735104"/>
                  <a:pt x="5028026" y="658319"/>
                </a:cubicBezTo>
                <a:cubicBezTo>
                  <a:pt x="5028026" y="658319"/>
                  <a:pt x="5028026" y="658319"/>
                  <a:pt x="5154397" y="660966"/>
                </a:cubicBezTo>
                <a:cubicBezTo>
                  <a:pt x="5154397" y="660966"/>
                  <a:pt x="5154397" y="660966"/>
                  <a:pt x="5154397" y="369707"/>
                </a:cubicBezTo>
                <a:cubicBezTo>
                  <a:pt x="5154397" y="369707"/>
                  <a:pt x="5154397" y="369707"/>
                  <a:pt x="5409771" y="369707"/>
                </a:cubicBezTo>
                <a:cubicBezTo>
                  <a:pt x="5409771" y="369707"/>
                  <a:pt x="5409771" y="369707"/>
                  <a:pt x="5409771" y="623897"/>
                </a:cubicBezTo>
                <a:cubicBezTo>
                  <a:pt x="5409771" y="623897"/>
                  <a:pt x="5409771" y="623897"/>
                  <a:pt x="5599327" y="623897"/>
                </a:cubicBezTo>
                <a:cubicBezTo>
                  <a:pt x="5599327" y="623897"/>
                  <a:pt x="5599327" y="623897"/>
                  <a:pt x="5599327" y="681817"/>
                </a:cubicBezTo>
                <a:lnTo>
                  <a:pt x="5599327" y="692743"/>
                </a:lnTo>
                <a:lnTo>
                  <a:pt x="5628967" y="692743"/>
                </a:lnTo>
                <a:lnTo>
                  <a:pt x="5628967" y="672950"/>
                </a:lnTo>
                <a:lnTo>
                  <a:pt x="5794767" y="672950"/>
                </a:lnTo>
                <a:lnTo>
                  <a:pt x="5794803" y="672943"/>
                </a:lnTo>
                <a:lnTo>
                  <a:pt x="5792189" y="672943"/>
                </a:lnTo>
                <a:lnTo>
                  <a:pt x="5784518" y="672943"/>
                </a:lnTo>
                <a:lnTo>
                  <a:pt x="5628967" y="672943"/>
                </a:lnTo>
                <a:lnTo>
                  <a:pt x="5792189" y="576196"/>
                </a:lnTo>
                <a:lnTo>
                  <a:pt x="5792189" y="668395"/>
                </a:lnTo>
                <a:lnTo>
                  <a:pt x="5947738" y="576196"/>
                </a:lnTo>
                <a:lnTo>
                  <a:pt x="5947738" y="668395"/>
                </a:lnTo>
                <a:lnTo>
                  <a:pt x="6103287" y="576196"/>
                </a:lnTo>
                <a:lnTo>
                  <a:pt x="6103287" y="668395"/>
                </a:lnTo>
                <a:lnTo>
                  <a:pt x="6258836" y="576196"/>
                </a:lnTo>
                <a:lnTo>
                  <a:pt x="6258836" y="672943"/>
                </a:lnTo>
                <a:lnTo>
                  <a:pt x="6154820" y="672943"/>
                </a:lnTo>
                <a:lnTo>
                  <a:pt x="6154820" y="672950"/>
                </a:lnTo>
                <a:lnTo>
                  <a:pt x="6258836" y="672950"/>
                </a:lnTo>
                <a:lnTo>
                  <a:pt x="6258836" y="708560"/>
                </a:lnTo>
                <a:lnTo>
                  <a:pt x="6258836" y="726328"/>
                </a:lnTo>
                <a:lnTo>
                  <a:pt x="6349534" y="726328"/>
                </a:lnTo>
                <a:cubicBezTo>
                  <a:pt x="6354193" y="726328"/>
                  <a:pt x="6354387" y="726134"/>
                  <a:pt x="6354387" y="721669"/>
                </a:cubicBezTo>
                <a:cubicBezTo>
                  <a:pt x="6354387" y="698761"/>
                  <a:pt x="6354387" y="676048"/>
                  <a:pt x="6354387" y="653142"/>
                </a:cubicBezTo>
                <a:cubicBezTo>
                  <a:pt x="6354387" y="651200"/>
                  <a:pt x="6354193" y="649647"/>
                  <a:pt x="6351863" y="648482"/>
                </a:cubicBezTo>
                <a:cubicBezTo>
                  <a:pt x="6348369" y="646735"/>
                  <a:pt x="6348563" y="644018"/>
                  <a:pt x="6352251" y="641882"/>
                </a:cubicBezTo>
                <a:cubicBezTo>
                  <a:pt x="6353999" y="640911"/>
                  <a:pt x="6354581" y="639941"/>
                  <a:pt x="6354581" y="638194"/>
                </a:cubicBezTo>
                <a:cubicBezTo>
                  <a:pt x="6354581" y="622081"/>
                  <a:pt x="6354581" y="605967"/>
                  <a:pt x="6354581" y="589854"/>
                </a:cubicBezTo>
                <a:cubicBezTo>
                  <a:pt x="6354581" y="587719"/>
                  <a:pt x="6353610" y="586554"/>
                  <a:pt x="6351863" y="585584"/>
                </a:cubicBezTo>
                <a:cubicBezTo>
                  <a:pt x="6348757" y="583836"/>
                  <a:pt x="6348757" y="581507"/>
                  <a:pt x="6351863" y="579954"/>
                </a:cubicBezTo>
                <a:cubicBezTo>
                  <a:pt x="6354581" y="578595"/>
                  <a:pt x="6354581" y="576848"/>
                  <a:pt x="6354581" y="574712"/>
                </a:cubicBezTo>
                <a:cubicBezTo>
                  <a:pt x="6354581" y="559182"/>
                  <a:pt x="6354581" y="543651"/>
                  <a:pt x="6354581" y="528121"/>
                </a:cubicBezTo>
                <a:cubicBezTo>
                  <a:pt x="6354581" y="525792"/>
                  <a:pt x="6354387" y="524238"/>
                  <a:pt x="6351669" y="522879"/>
                </a:cubicBezTo>
                <a:cubicBezTo>
                  <a:pt x="6348369" y="521326"/>
                  <a:pt x="6348563" y="518026"/>
                  <a:pt x="6351863" y="516473"/>
                </a:cubicBezTo>
                <a:cubicBezTo>
                  <a:pt x="6354193" y="515308"/>
                  <a:pt x="6354387" y="513755"/>
                  <a:pt x="6354387" y="511814"/>
                </a:cubicBezTo>
                <a:cubicBezTo>
                  <a:pt x="6354387" y="496672"/>
                  <a:pt x="6354387" y="481335"/>
                  <a:pt x="6354387" y="465999"/>
                </a:cubicBezTo>
                <a:cubicBezTo>
                  <a:pt x="6354387" y="463864"/>
                  <a:pt x="6353999" y="462311"/>
                  <a:pt x="6351475" y="460952"/>
                </a:cubicBezTo>
                <a:cubicBezTo>
                  <a:pt x="6348369" y="459399"/>
                  <a:pt x="6348563" y="456293"/>
                  <a:pt x="6351863" y="454545"/>
                </a:cubicBezTo>
                <a:cubicBezTo>
                  <a:pt x="6353999" y="453575"/>
                  <a:pt x="6354387" y="452410"/>
                  <a:pt x="6354387" y="450469"/>
                </a:cubicBezTo>
                <a:cubicBezTo>
                  <a:pt x="6354387" y="434356"/>
                  <a:pt x="6354387" y="418243"/>
                  <a:pt x="6354387" y="402130"/>
                </a:cubicBezTo>
                <a:cubicBezTo>
                  <a:pt x="6354387" y="400189"/>
                  <a:pt x="6353805" y="399218"/>
                  <a:pt x="6351863" y="398054"/>
                </a:cubicBezTo>
                <a:cubicBezTo>
                  <a:pt x="6348369" y="396112"/>
                  <a:pt x="6348369" y="393394"/>
                  <a:pt x="6352057" y="391453"/>
                </a:cubicBezTo>
                <a:cubicBezTo>
                  <a:pt x="6354193" y="390288"/>
                  <a:pt x="6354387" y="388929"/>
                  <a:pt x="6354387" y="387182"/>
                </a:cubicBezTo>
                <a:cubicBezTo>
                  <a:pt x="6354387" y="371652"/>
                  <a:pt x="6354387" y="356121"/>
                  <a:pt x="6354387" y="340591"/>
                </a:cubicBezTo>
                <a:cubicBezTo>
                  <a:pt x="6354387" y="338650"/>
                  <a:pt x="6354193" y="337096"/>
                  <a:pt x="6351863" y="335932"/>
                </a:cubicBezTo>
                <a:cubicBezTo>
                  <a:pt x="6348369" y="334185"/>
                  <a:pt x="6348563" y="331467"/>
                  <a:pt x="6352251" y="329331"/>
                </a:cubicBezTo>
                <a:cubicBezTo>
                  <a:pt x="6353999" y="328361"/>
                  <a:pt x="6354581" y="327390"/>
                  <a:pt x="6354581" y="325643"/>
                </a:cubicBezTo>
                <a:cubicBezTo>
                  <a:pt x="6354581" y="309530"/>
                  <a:pt x="6354581" y="293417"/>
                  <a:pt x="6354581" y="277304"/>
                </a:cubicBezTo>
                <a:cubicBezTo>
                  <a:pt x="6354581" y="275363"/>
                  <a:pt x="6353999" y="273810"/>
                  <a:pt x="6351863" y="273227"/>
                </a:cubicBezTo>
                <a:cubicBezTo>
                  <a:pt x="6349922" y="272645"/>
                  <a:pt x="6349534" y="271286"/>
                  <a:pt x="6349922" y="269539"/>
                </a:cubicBezTo>
                <a:cubicBezTo>
                  <a:pt x="6350310" y="267792"/>
                  <a:pt x="6351863" y="267209"/>
                  <a:pt x="6353610" y="267209"/>
                </a:cubicBezTo>
                <a:cubicBezTo>
                  <a:pt x="6354775" y="267209"/>
                  <a:pt x="6356134" y="267209"/>
                  <a:pt x="6357299" y="267209"/>
                </a:cubicBezTo>
                <a:cubicBezTo>
                  <a:pt x="6380206" y="267209"/>
                  <a:pt x="6403308" y="267209"/>
                  <a:pt x="6426409" y="267209"/>
                </a:cubicBezTo>
                <a:cubicBezTo>
                  <a:pt x="6427768" y="267209"/>
                  <a:pt x="6429321" y="267015"/>
                  <a:pt x="6430680" y="267209"/>
                </a:cubicBezTo>
                <a:cubicBezTo>
                  <a:pt x="6433010" y="267404"/>
                  <a:pt x="6433980" y="268568"/>
                  <a:pt x="6433980" y="270704"/>
                </a:cubicBezTo>
                <a:cubicBezTo>
                  <a:pt x="6433786" y="272839"/>
                  <a:pt x="6432233" y="273033"/>
                  <a:pt x="6430486" y="273033"/>
                </a:cubicBezTo>
                <a:cubicBezTo>
                  <a:pt x="6429515" y="273033"/>
                  <a:pt x="6428739" y="273033"/>
                  <a:pt x="6427962" y="273033"/>
                </a:cubicBezTo>
                <a:cubicBezTo>
                  <a:pt x="6427962" y="273422"/>
                  <a:pt x="6427768" y="273810"/>
                  <a:pt x="6427768" y="274198"/>
                </a:cubicBezTo>
                <a:cubicBezTo>
                  <a:pt x="6427768" y="292641"/>
                  <a:pt x="6427768" y="310889"/>
                  <a:pt x="6427768" y="329137"/>
                </a:cubicBezTo>
                <a:cubicBezTo>
                  <a:pt x="6428933" y="329331"/>
                  <a:pt x="6429904" y="329137"/>
                  <a:pt x="6430874" y="329331"/>
                </a:cubicBezTo>
                <a:cubicBezTo>
                  <a:pt x="6432622" y="329525"/>
                  <a:pt x="6433786" y="330690"/>
                  <a:pt x="6433786" y="332438"/>
                </a:cubicBezTo>
                <a:cubicBezTo>
                  <a:pt x="6433980" y="334379"/>
                  <a:pt x="6433010" y="335737"/>
                  <a:pt x="6430874" y="336126"/>
                </a:cubicBezTo>
                <a:cubicBezTo>
                  <a:pt x="6429710" y="336320"/>
                  <a:pt x="6428739" y="336320"/>
                  <a:pt x="6427768" y="336320"/>
                </a:cubicBezTo>
                <a:cubicBezTo>
                  <a:pt x="6427768" y="354763"/>
                  <a:pt x="6427768" y="373011"/>
                  <a:pt x="6427768" y="391259"/>
                </a:cubicBezTo>
                <a:cubicBezTo>
                  <a:pt x="6428933" y="391259"/>
                  <a:pt x="6429904" y="391259"/>
                  <a:pt x="6430874" y="391453"/>
                </a:cubicBezTo>
                <a:cubicBezTo>
                  <a:pt x="6433010" y="391647"/>
                  <a:pt x="6433786" y="393006"/>
                  <a:pt x="6433786" y="395142"/>
                </a:cubicBezTo>
                <a:cubicBezTo>
                  <a:pt x="6433786" y="396889"/>
                  <a:pt x="6432816" y="398054"/>
                  <a:pt x="6430874" y="398248"/>
                </a:cubicBezTo>
                <a:cubicBezTo>
                  <a:pt x="6429710" y="398248"/>
                  <a:pt x="6428739" y="398248"/>
                  <a:pt x="6427768" y="398248"/>
                </a:cubicBezTo>
                <a:cubicBezTo>
                  <a:pt x="6427768" y="417078"/>
                  <a:pt x="6427768" y="435715"/>
                  <a:pt x="6427768" y="454351"/>
                </a:cubicBezTo>
                <a:cubicBezTo>
                  <a:pt x="6428933" y="454545"/>
                  <a:pt x="6429904" y="454351"/>
                  <a:pt x="6430874" y="454545"/>
                </a:cubicBezTo>
                <a:cubicBezTo>
                  <a:pt x="6432622" y="454740"/>
                  <a:pt x="6433786" y="455904"/>
                  <a:pt x="6433786" y="457652"/>
                </a:cubicBezTo>
                <a:cubicBezTo>
                  <a:pt x="6433980" y="459593"/>
                  <a:pt x="6433010" y="460952"/>
                  <a:pt x="6430874" y="461340"/>
                </a:cubicBezTo>
                <a:cubicBezTo>
                  <a:pt x="6429710" y="461534"/>
                  <a:pt x="6428739" y="461534"/>
                  <a:pt x="6427768" y="461534"/>
                </a:cubicBezTo>
                <a:cubicBezTo>
                  <a:pt x="6427574" y="461534"/>
                  <a:pt x="6427574" y="461534"/>
                  <a:pt x="6427574" y="461534"/>
                </a:cubicBezTo>
                <a:cubicBezTo>
                  <a:pt x="6427574" y="461728"/>
                  <a:pt x="6427574" y="461728"/>
                  <a:pt x="6427574" y="461728"/>
                </a:cubicBezTo>
                <a:lnTo>
                  <a:pt x="6427768" y="461728"/>
                </a:lnTo>
                <a:cubicBezTo>
                  <a:pt x="6427768" y="480171"/>
                  <a:pt x="6427768" y="498419"/>
                  <a:pt x="6427768" y="516667"/>
                </a:cubicBezTo>
                <a:cubicBezTo>
                  <a:pt x="6428933" y="516861"/>
                  <a:pt x="6429904" y="516667"/>
                  <a:pt x="6430874" y="516861"/>
                </a:cubicBezTo>
                <a:cubicBezTo>
                  <a:pt x="6433010" y="517055"/>
                  <a:pt x="6433980" y="518608"/>
                  <a:pt x="6433786" y="520550"/>
                </a:cubicBezTo>
                <a:cubicBezTo>
                  <a:pt x="6433786" y="522297"/>
                  <a:pt x="6432816" y="523462"/>
                  <a:pt x="6430874" y="523656"/>
                </a:cubicBezTo>
                <a:cubicBezTo>
                  <a:pt x="6429710" y="523850"/>
                  <a:pt x="6428739" y="523850"/>
                  <a:pt x="6427768" y="523850"/>
                </a:cubicBezTo>
                <a:cubicBezTo>
                  <a:pt x="6427768" y="542681"/>
                  <a:pt x="6427768" y="561317"/>
                  <a:pt x="6427768" y="579954"/>
                </a:cubicBezTo>
                <a:cubicBezTo>
                  <a:pt x="6429127" y="579954"/>
                  <a:pt x="6430292" y="579954"/>
                  <a:pt x="6431457" y="580148"/>
                </a:cubicBezTo>
                <a:cubicBezTo>
                  <a:pt x="6433010" y="580536"/>
                  <a:pt x="6433786" y="581701"/>
                  <a:pt x="6433786" y="583254"/>
                </a:cubicBezTo>
                <a:cubicBezTo>
                  <a:pt x="6433786" y="585001"/>
                  <a:pt x="6433010" y="585778"/>
                  <a:pt x="6431263" y="585972"/>
                </a:cubicBezTo>
                <a:cubicBezTo>
                  <a:pt x="6430098" y="586166"/>
                  <a:pt x="6428933" y="586749"/>
                  <a:pt x="6427768" y="587137"/>
                </a:cubicBezTo>
                <a:cubicBezTo>
                  <a:pt x="6427768" y="605580"/>
                  <a:pt x="6427768" y="623828"/>
                  <a:pt x="6427768" y="642076"/>
                </a:cubicBezTo>
                <a:cubicBezTo>
                  <a:pt x="6428933" y="642270"/>
                  <a:pt x="6429904" y="642076"/>
                  <a:pt x="6430874" y="642270"/>
                </a:cubicBezTo>
                <a:cubicBezTo>
                  <a:pt x="6433010" y="642465"/>
                  <a:pt x="6433980" y="643823"/>
                  <a:pt x="6433786" y="645959"/>
                </a:cubicBezTo>
                <a:cubicBezTo>
                  <a:pt x="6433786" y="647706"/>
                  <a:pt x="6432816" y="648871"/>
                  <a:pt x="6430874" y="649065"/>
                </a:cubicBezTo>
                <a:cubicBezTo>
                  <a:pt x="6429710" y="649259"/>
                  <a:pt x="6428739" y="649259"/>
                  <a:pt x="6427768" y="649259"/>
                </a:cubicBezTo>
                <a:cubicBezTo>
                  <a:pt x="6427768" y="675272"/>
                  <a:pt x="6427768" y="701479"/>
                  <a:pt x="6427768" y="727687"/>
                </a:cubicBezTo>
                <a:cubicBezTo>
                  <a:pt x="6435339" y="727687"/>
                  <a:pt x="6443105" y="727881"/>
                  <a:pt x="6450870" y="727881"/>
                </a:cubicBezTo>
                <a:cubicBezTo>
                  <a:pt x="6473583" y="727881"/>
                  <a:pt x="6496490" y="727687"/>
                  <a:pt x="6519204" y="727687"/>
                </a:cubicBezTo>
                <a:cubicBezTo>
                  <a:pt x="6519204" y="714680"/>
                  <a:pt x="6519398" y="701479"/>
                  <a:pt x="6519398" y="688473"/>
                </a:cubicBezTo>
                <a:cubicBezTo>
                  <a:pt x="6519398" y="675466"/>
                  <a:pt x="6519398" y="662266"/>
                  <a:pt x="6519398" y="649259"/>
                </a:cubicBezTo>
                <a:cubicBezTo>
                  <a:pt x="6518427" y="649259"/>
                  <a:pt x="6517651" y="649259"/>
                  <a:pt x="6516874" y="649259"/>
                </a:cubicBezTo>
                <a:cubicBezTo>
                  <a:pt x="6514545" y="649259"/>
                  <a:pt x="6513186" y="647900"/>
                  <a:pt x="6513186" y="645570"/>
                </a:cubicBezTo>
                <a:cubicBezTo>
                  <a:pt x="6513186" y="643435"/>
                  <a:pt x="6514545" y="642465"/>
                  <a:pt x="6516680" y="642270"/>
                </a:cubicBezTo>
                <a:cubicBezTo>
                  <a:pt x="6517651" y="642270"/>
                  <a:pt x="6518427" y="642270"/>
                  <a:pt x="6519204" y="642270"/>
                </a:cubicBezTo>
                <a:cubicBezTo>
                  <a:pt x="6519204" y="623440"/>
                  <a:pt x="6519204" y="604803"/>
                  <a:pt x="6519204" y="586166"/>
                </a:cubicBezTo>
                <a:cubicBezTo>
                  <a:pt x="6518815" y="586166"/>
                  <a:pt x="6518427" y="586166"/>
                  <a:pt x="6518039" y="586166"/>
                </a:cubicBezTo>
                <a:cubicBezTo>
                  <a:pt x="6515904" y="586166"/>
                  <a:pt x="6513768" y="585972"/>
                  <a:pt x="6513574" y="583448"/>
                </a:cubicBezTo>
                <a:cubicBezTo>
                  <a:pt x="6513186" y="580342"/>
                  <a:pt x="6515709" y="580148"/>
                  <a:pt x="6518039" y="580148"/>
                </a:cubicBezTo>
                <a:cubicBezTo>
                  <a:pt x="6518427" y="580148"/>
                  <a:pt x="6518815" y="580148"/>
                  <a:pt x="6519204" y="580148"/>
                </a:cubicBezTo>
                <a:cubicBezTo>
                  <a:pt x="6519204" y="561317"/>
                  <a:pt x="6519204" y="542681"/>
                  <a:pt x="6519204" y="524044"/>
                </a:cubicBezTo>
                <a:cubicBezTo>
                  <a:pt x="6518039" y="523850"/>
                  <a:pt x="6517068" y="524044"/>
                  <a:pt x="6516098" y="523850"/>
                </a:cubicBezTo>
                <a:cubicBezTo>
                  <a:pt x="6514156" y="523462"/>
                  <a:pt x="6513186" y="522297"/>
                  <a:pt x="6513186" y="520550"/>
                </a:cubicBezTo>
                <a:cubicBezTo>
                  <a:pt x="6513186" y="518415"/>
                  <a:pt x="6514156" y="517250"/>
                  <a:pt x="6516292" y="516861"/>
                </a:cubicBezTo>
                <a:cubicBezTo>
                  <a:pt x="6517457" y="516667"/>
                  <a:pt x="6518427" y="516667"/>
                  <a:pt x="6519398" y="516667"/>
                </a:cubicBezTo>
                <a:cubicBezTo>
                  <a:pt x="6519398" y="498225"/>
                  <a:pt x="6519398" y="479977"/>
                  <a:pt x="6519398" y="461728"/>
                </a:cubicBezTo>
                <a:cubicBezTo>
                  <a:pt x="6519204" y="461728"/>
                  <a:pt x="6519010" y="461728"/>
                  <a:pt x="6518815" y="461728"/>
                </a:cubicBezTo>
                <a:cubicBezTo>
                  <a:pt x="6515904" y="461534"/>
                  <a:pt x="6513380" y="460369"/>
                  <a:pt x="6513574" y="457263"/>
                </a:cubicBezTo>
                <a:cubicBezTo>
                  <a:pt x="6513768" y="453963"/>
                  <a:pt x="6517068" y="454740"/>
                  <a:pt x="6519398" y="454545"/>
                </a:cubicBezTo>
                <a:cubicBezTo>
                  <a:pt x="6519398" y="435715"/>
                  <a:pt x="6519398" y="417078"/>
                  <a:pt x="6519398" y="398442"/>
                </a:cubicBezTo>
                <a:cubicBezTo>
                  <a:pt x="6517068" y="398442"/>
                  <a:pt x="6514156" y="399024"/>
                  <a:pt x="6513574" y="395724"/>
                </a:cubicBezTo>
                <a:cubicBezTo>
                  <a:pt x="6513186" y="393589"/>
                  <a:pt x="6515321" y="392036"/>
                  <a:pt x="6519592" y="391259"/>
                </a:cubicBezTo>
                <a:cubicBezTo>
                  <a:pt x="6519592" y="372817"/>
                  <a:pt x="6519592" y="354568"/>
                  <a:pt x="6519592" y="336320"/>
                </a:cubicBezTo>
                <a:cubicBezTo>
                  <a:pt x="6519010" y="336320"/>
                  <a:pt x="6518427" y="336320"/>
                  <a:pt x="6517845" y="336320"/>
                </a:cubicBezTo>
                <a:cubicBezTo>
                  <a:pt x="6515515" y="336320"/>
                  <a:pt x="6513574" y="335543"/>
                  <a:pt x="6513574" y="332826"/>
                </a:cubicBezTo>
                <a:cubicBezTo>
                  <a:pt x="6513574" y="330108"/>
                  <a:pt x="6515321" y="329331"/>
                  <a:pt x="6517845" y="329331"/>
                </a:cubicBezTo>
                <a:cubicBezTo>
                  <a:pt x="6518427" y="329331"/>
                  <a:pt x="6519010" y="329331"/>
                  <a:pt x="6519592" y="329331"/>
                </a:cubicBezTo>
                <a:cubicBezTo>
                  <a:pt x="6519592" y="311083"/>
                  <a:pt x="6519592" y="292835"/>
                  <a:pt x="6519592" y="274586"/>
                </a:cubicBezTo>
                <a:cubicBezTo>
                  <a:pt x="6518621" y="273227"/>
                  <a:pt x="6517068" y="273422"/>
                  <a:pt x="6515709" y="273033"/>
                </a:cubicBezTo>
                <a:cubicBezTo>
                  <a:pt x="6514156" y="272645"/>
                  <a:pt x="6513380" y="271480"/>
                  <a:pt x="6513574" y="269927"/>
                </a:cubicBezTo>
                <a:cubicBezTo>
                  <a:pt x="6513768" y="268374"/>
                  <a:pt x="6514933" y="267598"/>
                  <a:pt x="6516486" y="267404"/>
                </a:cubicBezTo>
                <a:cubicBezTo>
                  <a:pt x="6517651" y="267209"/>
                  <a:pt x="6519010" y="267209"/>
                  <a:pt x="6520174" y="267209"/>
                </a:cubicBezTo>
                <a:cubicBezTo>
                  <a:pt x="6544052" y="267209"/>
                  <a:pt x="6567930" y="267209"/>
                  <a:pt x="6591809" y="267209"/>
                </a:cubicBezTo>
                <a:cubicBezTo>
                  <a:pt x="6592779" y="267209"/>
                  <a:pt x="6593556" y="267209"/>
                  <a:pt x="6594332" y="267209"/>
                </a:cubicBezTo>
                <a:cubicBezTo>
                  <a:pt x="6595885" y="267209"/>
                  <a:pt x="6597632" y="267404"/>
                  <a:pt x="6598409" y="269733"/>
                </a:cubicBezTo>
                <a:cubicBezTo>
                  <a:pt x="6598603" y="271286"/>
                  <a:pt x="6598409" y="273033"/>
                  <a:pt x="6596274" y="273227"/>
                </a:cubicBezTo>
                <a:cubicBezTo>
                  <a:pt x="6593750" y="273616"/>
                  <a:pt x="6593556" y="275169"/>
                  <a:pt x="6593556" y="277110"/>
                </a:cubicBezTo>
                <a:cubicBezTo>
                  <a:pt x="6593556" y="293223"/>
                  <a:pt x="6593556" y="309336"/>
                  <a:pt x="6593556" y="325449"/>
                </a:cubicBezTo>
                <a:cubicBezTo>
                  <a:pt x="6593556" y="327390"/>
                  <a:pt x="6594138" y="328361"/>
                  <a:pt x="6596079" y="329525"/>
                </a:cubicBezTo>
                <a:cubicBezTo>
                  <a:pt x="6599574" y="331467"/>
                  <a:pt x="6599574" y="334185"/>
                  <a:pt x="6595885" y="336126"/>
                </a:cubicBezTo>
                <a:cubicBezTo>
                  <a:pt x="6593750" y="337291"/>
                  <a:pt x="6593556" y="338650"/>
                  <a:pt x="6593556" y="340397"/>
                </a:cubicBezTo>
                <a:cubicBezTo>
                  <a:pt x="6593556" y="355927"/>
                  <a:pt x="6593556" y="371458"/>
                  <a:pt x="6593556" y="386988"/>
                </a:cubicBezTo>
                <a:cubicBezTo>
                  <a:pt x="6593556" y="388929"/>
                  <a:pt x="6593750" y="390482"/>
                  <a:pt x="6596079" y="391647"/>
                </a:cubicBezTo>
                <a:cubicBezTo>
                  <a:pt x="6599768" y="393589"/>
                  <a:pt x="6599574" y="396501"/>
                  <a:pt x="6595691" y="398442"/>
                </a:cubicBezTo>
                <a:cubicBezTo>
                  <a:pt x="6593750" y="399412"/>
                  <a:pt x="6593556" y="400771"/>
                  <a:pt x="6593556" y="402324"/>
                </a:cubicBezTo>
                <a:cubicBezTo>
                  <a:pt x="6593556" y="407954"/>
                  <a:pt x="6593556" y="413390"/>
                  <a:pt x="6593556" y="419020"/>
                </a:cubicBezTo>
                <a:cubicBezTo>
                  <a:pt x="6593556" y="429309"/>
                  <a:pt x="6593556" y="439403"/>
                  <a:pt x="6593556" y="449498"/>
                </a:cubicBezTo>
                <a:cubicBezTo>
                  <a:pt x="6593556" y="451828"/>
                  <a:pt x="6593167" y="453963"/>
                  <a:pt x="6596662" y="454934"/>
                </a:cubicBezTo>
                <a:cubicBezTo>
                  <a:pt x="6599186" y="455516"/>
                  <a:pt x="6599380" y="459981"/>
                  <a:pt x="6596662" y="460952"/>
                </a:cubicBezTo>
                <a:cubicBezTo>
                  <a:pt x="6592779" y="462505"/>
                  <a:pt x="6593362" y="465029"/>
                  <a:pt x="6593362" y="467746"/>
                </a:cubicBezTo>
                <a:cubicBezTo>
                  <a:pt x="6593362" y="482112"/>
                  <a:pt x="6593362" y="496283"/>
                  <a:pt x="6593362" y="510649"/>
                </a:cubicBezTo>
                <a:cubicBezTo>
                  <a:pt x="6593362" y="513367"/>
                  <a:pt x="6592973" y="515891"/>
                  <a:pt x="6596662" y="517444"/>
                </a:cubicBezTo>
                <a:cubicBezTo>
                  <a:pt x="6599380" y="518415"/>
                  <a:pt x="6599186" y="522685"/>
                  <a:pt x="6596468" y="523462"/>
                </a:cubicBezTo>
                <a:cubicBezTo>
                  <a:pt x="6593362" y="524238"/>
                  <a:pt x="6593362" y="525986"/>
                  <a:pt x="6593362" y="528315"/>
                </a:cubicBezTo>
                <a:cubicBezTo>
                  <a:pt x="6593362" y="539381"/>
                  <a:pt x="6593362" y="550640"/>
                  <a:pt x="6593362" y="561706"/>
                </a:cubicBezTo>
                <a:cubicBezTo>
                  <a:pt x="6593362" y="566365"/>
                  <a:pt x="6593362" y="570830"/>
                  <a:pt x="6593362" y="575489"/>
                </a:cubicBezTo>
                <a:cubicBezTo>
                  <a:pt x="6593362" y="577430"/>
                  <a:pt x="6593362" y="578983"/>
                  <a:pt x="6596079" y="579954"/>
                </a:cubicBezTo>
                <a:cubicBezTo>
                  <a:pt x="6598991" y="581119"/>
                  <a:pt x="6599186" y="584613"/>
                  <a:pt x="6596274" y="585584"/>
                </a:cubicBezTo>
                <a:cubicBezTo>
                  <a:pt x="6593167" y="586360"/>
                  <a:pt x="6593167" y="588107"/>
                  <a:pt x="6593167" y="590437"/>
                </a:cubicBezTo>
                <a:cubicBezTo>
                  <a:pt x="6593167" y="600920"/>
                  <a:pt x="6593167" y="611209"/>
                  <a:pt x="6593167" y="621498"/>
                </a:cubicBezTo>
                <a:cubicBezTo>
                  <a:pt x="6593167" y="626934"/>
                  <a:pt x="6593167" y="632175"/>
                  <a:pt x="6593167" y="637611"/>
                </a:cubicBezTo>
                <a:cubicBezTo>
                  <a:pt x="6593167" y="639747"/>
                  <a:pt x="6593556" y="641105"/>
                  <a:pt x="6595885" y="642270"/>
                </a:cubicBezTo>
                <a:cubicBezTo>
                  <a:pt x="6598991" y="644018"/>
                  <a:pt x="6599186" y="647124"/>
                  <a:pt x="6595885" y="648676"/>
                </a:cubicBezTo>
                <a:cubicBezTo>
                  <a:pt x="6593167" y="650036"/>
                  <a:pt x="6593167" y="651783"/>
                  <a:pt x="6593167" y="653918"/>
                </a:cubicBezTo>
                <a:cubicBezTo>
                  <a:pt x="6593167" y="676631"/>
                  <a:pt x="6593167" y="699150"/>
                  <a:pt x="6593167" y="721863"/>
                </a:cubicBezTo>
                <a:cubicBezTo>
                  <a:pt x="6593167" y="726522"/>
                  <a:pt x="6593362" y="726716"/>
                  <a:pt x="6598021" y="726716"/>
                </a:cubicBezTo>
                <a:cubicBezTo>
                  <a:pt x="6631412" y="726716"/>
                  <a:pt x="6664996" y="726716"/>
                  <a:pt x="6698387" y="726716"/>
                </a:cubicBezTo>
                <a:cubicBezTo>
                  <a:pt x="6703434" y="726716"/>
                  <a:pt x="6703434" y="726522"/>
                  <a:pt x="6703434" y="720892"/>
                </a:cubicBezTo>
                <a:cubicBezTo>
                  <a:pt x="6703434" y="682649"/>
                  <a:pt x="6703434" y="644600"/>
                  <a:pt x="6703434" y="606356"/>
                </a:cubicBezTo>
                <a:cubicBezTo>
                  <a:pt x="6703434" y="583836"/>
                  <a:pt x="6703434" y="561511"/>
                  <a:pt x="6703434" y="538992"/>
                </a:cubicBezTo>
                <a:cubicBezTo>
                  <a:pt x="6703434" y="536663"/>
                  <a:pt x="6702658" y="534139"/>
                  <a:pt x="6704405" y="532004"/>
                </a:cubicBezTo>
                <a:cubicBezTo>
                  <a:pt x="6704599" y="534721"/>
                  <a:pt x="6704599" y="537633"/>
                  <a:pt x="6704599" y="540351"/>
                </a:cubicBezTo>
                <a:cubicBezTo>
                  <a:pt x="6704599" y="599949"/>
                  <a:pt x="6704599" y="659548"/>
                  <a:pt x="6704599" y="719145"/>
                </a:cubicBezTo>
                <a:cubicBezTo>
                  <a:pt x="6704599" y="721863"/>
                  <a:pt x="6704405" y="724775"/>
                  <a:pt x="6704405" y="727493"/>
                </a:cubicBezTo>
                <a:cubicBezTo>
                  <a:pt x="6704599" y="727493"/>
                  <a:pt x="6704987" y="727493"/>
                  <a:pt x="6705181" y="727493"/>
                </a:cubicBezTo>
                <a:cubicBezTo>
                  <a:pt x="6705181" y="727493"/>
                  <a:pt x="6704987" y="727299"/>
                  <a:pt x="6704987" y="727299"/>
                </a:cubicBezTo>
                <a:cubicBezTo>
                  <a:pt x="6704987" y="663430"/>
                  <a:pt x="6704987" y="599367"/>
                  <a:pt x="6704987" y="535498"/>
                </a:cubicBezTo>
                <a:cubicBezTo>
                  <a:pt x="6704987" y="534333"/>
                  <a:pt x="6704793" y="533169"/>
                  <a:pt x="6705375" y="532004"/>
                </a:cubicBezTo>
                <a:cubicBezTo>
                  <a:pt x="6708482" y="504049"/>
                  <a:pt x="6734301" y="488518"/>
                  <a:pt x="6753132" y="490460"/>
                </a:cubicBezTo>
                <a:cubicBezTo>
                  <a:pt x="6777592" y="488907"/>
                  <a:pt x="6800111" y="511814"/>
                  <a:pt x="6799917" y="535304"/>
                </a:cubicBezTo>
                <a:cubicBezTo>
                  <a:pt x="6799723" y="583836"/>
                  <a:pt x="6799917" y="632564"/>
                  <a:pt x="6799917" y="681290"/>
                </a:cubicBezTo>
                <a:cubicBezTo>
                  <a:pt x="6799917" y="726522"/>
                  <a:pt x="6799917" y="771949"/>
                  <a:pt x="6799917" y="817181"/>
                </a:cubicBezTo>
                <a:cubicBezTo>
                  <a:pt x="6799917" y="819511"/>
                  <a:pt x="6798558" y="822423"/>
                  <a:pt x="6801858" y="823976"/>
                </a:cubicBezTo>
                <a:cubicBezTo>
                  <a:pt x="6804964" y="815046"/>
                  <a:pt x="6809429" y="806892"/>
                  <a:pt x="6814283" y="798933"/>
                </a:cubicBezTo>
                <a:cubicBezTo>
                  <a:pt x="6816612" y="795244"/>
                  <a:pt x="6817389" y="791750"/>
                  <a:pt x="6817389" y="787673"/>
                </a:cubicBezTo>
                <a:cubicBezTo>
                  <a:pt x="6817389" y="720698"/>
                  <a:pt x="6817389" y="653724"/>
                  <a:pt x="6817389" y="586749"/>
                </a:cubicBezTo>
                <a:cubicBezTo>
                  <a:pt x="6817389" y="570247"/>
                  <a:pt x="6817777" y="553746"/>
                  <a:pt x="6817389" y="537245"/>
                </a:cubicBezTo>
                <a:cubicBezTo>
                  <a:pt x="6816806" y="517055"/>
                  <a:pt x="6831366" y="495313"/>
                  <a:pt x="6856991" y="490460"/>
                </a:cubicBezTo>
                <a:cubicBezTo>
                  <a:pt x="6859709" y="489877"/>
                  <a:pt x="6862621" y="489877"/>
                  <a:pt x="6865339" y="490265"/>
                </a:cubicBezTo>
                <a:cubicBezTo>
                  <a:pt x="6890770" y="489101"/>
                  <a:pt x="6912125" y="512202"/>
                  <a:pt x="6912125" y="535110"/>
                </a:cubicBezTo>
                <a:cubicBezTo>
                  <a:pt x="6911930" y="594708"/>
                  <a:pt x="6912125" y="654306"/>
                  <a:pt x="6912125" y="713904"/>
                </a:cubicBezTo>
                <a:cubicBezTo>
                  <a:pt x="6912125" y="715845"/>
                  <a:pt x="6912125" y="717592"/>
                  <a:pt x="6912125" y="719339"/>
                </a:cubicBezTo>
                <a:cubicBezTo>
                  <a:pt x="6912125" y="721475"/>
                  <a:pt x="6913872" y="721669"/>
                  <a:pt x="6915425" y="721669"/>
                </a:cubicBezTo>
                <a:cubicBezTo>
                  <a:pt x="6936780" y="715068"/>
                  <a:pt x="6958910" y="713321"/>
                  <a:pt x="6980847" y="716039"/>
                </a:cubicBezTo>
                <a:cubicBezTo>
                  <a:pt x="7045687" y="724193"/>
                  <a:pt x="7092666" y="757971"/>
                  <a:pt x="7121398" y="816793"/>
                </a:cubicBezTo>
                <a:cubicBezTo>
                  <a:pt x="7125086" y="824558"/>
                  <a:pt x="7128386" y="832517"/>
                  <a:pt x="7130134" y="840865"/>
                </a:cubicBezTo>
                <a:cubicBezTo>
                  <a:pt x="7131298" y="841447"/>
                  <a:pt x="7132269" y="842030"/>
                  <a:pt x="7133434" y="842224"/>
                </a:cubicBezTo>
                <a:cubicBezTo>
                  <a:pt x="7140423" y="843777"/>
                  <a:pt x="7143140" y="846883"/>
                  <a:pt x="7143140" y="854066"/>
                </a:cubicBezTo>
                <a:lnTo>
                  <a:pt x="7143162" y="858635"/>
                </a:lnTo>
                <a:lnTo>
                  <a:pt x="7363499" y="801441"/>
                </a:lnTo>
                <a:cubicBezTo>
                  <a:pt x="7365074" y="800811"/>
                  <a:pt x="7366334" y="800181"/>
                  <a:pt x="7367909" y="799551"/>
                </a:cubicBezTo>
                <a:cubicBezTo>
                  <a:pt x="7367909" y="797346"/>
                  <a:pt x="7367909" y="795141"/>
                  <a:pt x="7367909" y="792936"/>
                </a:cubicBezTo>
                <a:cubicBezTo>
                  <a:pt x="7368224" y="788211"/>
                  <a:pt x="7367594" y="785061"/>
                  <a:pt x="7362239" y="782541"/>
                </a:cubicBezTo>
                <a:cubicBezTo>
                  <a:pt x="7355625" y="779392"/>
                  <a:pt x="7355625" y="775296"/>
                  <a:pt x="7360349" y="769312"/>
                </a:cubicBezTo>
                <a:cubicBezTo>
                  <a:pt x="7362239" y="767107"/>
                  <a:pt x="7364129" y="766792"/>
                  <a:pt x="7365389" y="769627"/>
                </a:cubicBezTo>
                <a:cubicBezTo>
                  <a:pt x="7366334" y="772462"/>
                  <a:pt x="7366649" y="772777"/>
                  <a:pt x="7368854" y="770257"/>
                </a:cubicBezTo>
                <a:cubicBezTo>
                  <a:pt x="7372319" y="766162"/>
                  <a:pt x="7372634" y="766477"/>
                  <a:pt x="7374839" y="772777"/>
                </a:cubicBezTo>
                <a:cubicBezTo>
                  <a:pt x="7377044" y="772462"/>
                  <a:pt x="7376729" y="769942"/>
                  <a:pt x="7378304" y="768682"/>
                </a:cubicBezTo>
                <a:cubicBezTo>
                  <a:pt x="7379564" y="768052"/>
                  <a:pt x="7381139" y="767107"/>
                  <a:pt x="7381769" y="768367"/>
                </a:cubicBezTo>
                <a:cubicBezTo>
                  <a:pt x="7383659" y="772462"/>
                  <a:pt x="7384289" y="771517"/>
                  <a:pt x="7387439" y="768682"/>
                </a:cubicBezTo>
                <a:cubicBezTo>
                  <a:pt x="7391534" y="764902"/>
                  <a:pt x="7391219" y="770257"/>
                  <a:pt x="7392164" y="772462"/>
                </a:cubicBezTo>
                <a:cubicBezTo>
                  <a:pt x="7395314" y="772147"/>
                  <a:pt x="7396259" y="763327"/>
                  <a:pt x="7401299" y="770257"/>
                </a:cubicBezTo>
                <a:cubicBezTo>
                  <a:pt x="7402244" y="771832"/>
                  <a:pt x="7402874" y="769627"/>
                  <a:pt x="7403819" y="768997"/>
                </a:cubicBezTo>
                <a:cubicBezTo>
                  <a:pt x="7408858" y="764587"/>
                  <a:pt x="7408544" y="769312"/>
                  <a:pt x="7409488" y="772462"/>
                </a:cubicBezTo>
                <a:cubicBezTo>
                  <a:pt x="7412008" y="771517"/>
                  <a:pt x="7412638" y="767737"/>
                  <a:pt x="7416103" y="767737"/>
                </a:cubicBezTo>
                <a:cubicBezTo>
                  <a:pt x="7416733" y="768367"/>
                  <a:pt x="7417678" y="768997"/>
                  <a:pt x="7417993" y="769627"/>
                </a:cubicBezTo>
                <a:cubicBezTo>
                  <a:pt x="7423978" y="780336"/>
                  <a:pt x="7422403" y="778762"/>
                  <a:pt x="7413268" y="784116"/>
                </a:cubicBezTo>
                <a:cubicBezTo>
                  <a:pt x="7410434" y="785691"/>
                  <a:pt x="7411694" y="786636"/>
                  <a:pt x="7413268" y="788211"/>
                </a:cubicBezTo>
                <a:cubicBezTo>
                  <a:pt x="7442563" y="780966"/>
                  <a:pt x="7471857" y="773406"/>
                  <a:pt x="7501152" y="765847"/>
                </a:cubicBezTo>
                <a:cubicBezTo>
                  <a:pt x="7550291" y="753247"/>
                  <a:pt x="7599745" y="740332"/>
                  <a:pt x="7648884" y="727417"/>
                </a:cubicBezTo>
                <a:cubicBezTo>
                  <a:pt x="7653609" y="726157"/>
                  <a:pt x="7657703" y="726157"/>
                  <a:pt x="7662113" y="727417"/>
                </a:cubicBezTo>
                <a:cubicBezTo>
                  <a:pt x="7670303" y="729307"/>
                  <a:pt x="7678493" y="732457"/>
                  <a:pt x="7687313" y="733402"/>
                </a:cubicBezTo>
                <a:cubicBezTo>
                  <a:pt x="7687313" y="667255"/>
                  <a:pt x="7687313" y="601421"/>
                  <a:pt x="7687313" y="535272"/>
                </a:cubicBezTo>
                <a:cubicBezTo>
                  <a:pt x="7687313" y="494323"/>
                  <a:pt x="7687313" y="453059"/>
                  <a:pt x="7687313" y="411795"/>
                </a:cubicBezTo>
                <a:cubicBezTo>
                  <a:pt x="7687313" y="402660"/>
                  <a:pt x="7687313" y="402660"/>
                  <a:pt x="7696133" y="402660"/>
                </a:cubicBezTo>
                <a:cubicBezTo>
                  <a:pt x="7700858" y="402660"/>
                  <a:pt x="7705898" y="402975"/>
                  <a:pt x="7710622" y="402975"/>
                </a:cubicBezTo>
                <a:cubicBezTo>
                  <a:pt x="7715977" y="402975"/>
                  <a:pt x="7721647" y="402660"/>
                  <a:pt x="7727002" y="402660"/>
                </a:cubicBezTo>
                <a:cubicBezTo>
                  <a:pt x="7730467" y="402660"/>
                  <a:pt x="7732042" y="404550"/>
                  <a:pt x="7732042" y="408015"/>
                </a:cubicBezTo>
                <a:cubicBezTo>
                  <a:pt x="7732042" y="409275"/>
                  <a:pt x="7732042" y="410535"/>
                  <a:pt x="7732042" y="411795"/>
                </a:cubicBezTo>
                <a:cubicBezTo>
                  <a:pt x="7732042" y="522673"/>
                  <a:pt x="7732042" y="633865"/>
                  <a:pt x="7732042" y="745057"/>
                </a:cubicBezTo>
                <a:cubicBezTo>
                  <a:pt x="7744012" y="749467"/>
                  <a:pt x="7756926" y="751987"/>
                  <a:pt x="7769211" y="755137"/>
                </a:cubicBezTo>
                <a:cubicBezTo>
                  <a:pt x="7773936" y="756397"/>
                  <a:pt x="7778346" y="760177"/>
                  <a:pt x="7783701" y="758602"/>
                </a:cubicBezTo>
                <a:cubicBezTo>
                  <a:pt x="7783701" y="644260"/>
                  <a:pt x="7783701" y="529917"/>
                  <a:pt x="7783701" y="415575"/>
                </a:cubicBezTo>
                <a:cubicBezTo>
                  <a:pt x="7783701" y="401085"/>
                  <a:pt x="7782126" y="402660"/>
                  <a:pt x="7796616" y="402660"/>
                </a:cubicBezTo>
                <a:cubicBezTo>
                  <a:pt x="7800396" y="402660"/>
                  <a:pt x="7803860" y="402975"/>
                  <a:pt x="7807325" y="402975"/>
                </a:cubicBezTo>
                <a:cubicBezTo>
                  <a:pt x="7812365" y="402975"/>
                  <a:pt x="7817720" y="402975"/>
                  <a:pt x="7822760" y="402660"/>
                </a:cubicBezTo>
                <a:cubicBezTo>
                  <a:pt x="7827485" y="402345"/>
                  <a:pt x="7829060" y="404550"/>
                  <a:pt x="7828745" y="408960"/>
                </a:cubicBezTo>
                <a:cubicBezTo>
                  <a:pt x="7828745" y="411795"/>
                  <a:pt x="7828745" y="414315"/>
                  <a:pt x="7828745" y="416835"/>
                </a:cubicBezTo>
                <a:cubicBezTo>
                  <a:pt x="7828745" y="534642"/>
                  <a:pt x="7828745" y="652765"/>
                  <a:pt x="7828745" y="770572"/>
                </a:cubicBezTo>
                <a:cubicBezTo>
                  <a:pt x="7841660" y="774036"/>
                  <a:pt x="7854260" y="777186"/>
                  <a:pt x="7867174" y="780652"/>
                </a:cubicBezTo>
                <a:cubicBezTo>
                  <a:pt x="7869064" y="780022"/>
                  <a:pt x="7870954" y="779706"/>
                  <a:pt x="7870954" y="777186"/>
                </a:cubicBezTo>
                <a:cubicBezTo>
                  <a:pt x="7870954" y="774036"/>
                  <a:pt x="7870954" y="771202"/>
                  <a:pt x="7870954" y="768367"/>
                </a:cubicBezTo>
                <a:cubicBezTo>
                  <a:pt x="7870954" y="696548"/>
                  <a:pt x="7870954" y="625046"/>
                  <a:pt x="7870954" y="553542"/>
                </a:cubicBezTo>
                <a:cubicBezTo>
                  <a:pt x="7870954" y="549762"/>
                  <a:pt x="7871269" y="545667"/>
                  <a:pt x="7871269" y="541887"/>
                </a:cubicBezTo>
                <a:cubicBezTo>
                  <a:pt x="7870954" y="534327"/>
                  <a:pt x="7870639" y="526452"/>
                  <a:pt x="7870639" y="518892"/>
                </a:cubicBezTo>
                <a:cubicBezTo>
                  <a:pt x="7870639" y="511018"/>
                  <a:pt x="7870954" y="511018"/>
                  <a:pt x="7878514" y="511018"/>
                </a:cubicBezTo>
                <a:cubicBezTo>
                  <a:pt x="7895524" y="511018"/>
                  <a:pt x="7912533" y="511018"/>
                  <a:pt x="7929543" y="511018"/>
                </a:cubicBezTo>
                <a:cubicBezTo>
                  <a:pt x="7942458" y="511018"/>
                  <a:pt x="7955058" y="511018"/>
                  <a:pt x="7967972" y="511018"/>
                </a:cubicBezTo>
                <a:cubicBezTo>
                  <a:pt x="7970807" y="511018"/>
                  <a:pt x="7974272" y="511963"/>
                  <a:pt x="7977107" y="509758"/>
                </a:cubicBezTo>
                <a:cubicBezTo>
                  <a:pt x="7976792" y="500308"/>
                  <a:pt x="7976792" y="490543"/>
                  <a:pt x="7976792" y="481093"/>
                </a:cubicBezTo>
                <a:cubicBezTo>
                  <a:pt x="7976792" y="479203"/>
                  <a:pt x="7976477" y="476683"/>
                  <a:pt x="7979627" y="476368"/>
                </a:cubicBezTo>
                <a:cubicBezTo>
                  <a:pt x="7983722" y="476054"/>
                  <a:pt x="7983407" y="478888"/>
                  <a:pt x="7983407" y="481409"/>
                </a:cubicBezTo>
                <a:cubicBezTo>
                  <a:pt x="7983722" y="491173"/>
                  <a:pt x="7983722" y="501253"/>
                  <a:pt x="7983722" y="511018"/>
                </a:cubicBezTo>
                <a:cubicBezTo>
                  <a:pt x="7986242" y="511018"/>
                  <a:pt x="7988447" y="511018"/>
                  <a:pt x="7990967" y="511018"/>
                </a:cubicBezTo>
                <a:cubicBezTo>
                  <a:pt x="7990967" y="502828"/>
                  <a:pt x="7991282" y="494323"/>
                  <a:pt x="7991282" y="486133"/>
                </a:cubicBezTo>
                <a:cubicBezTo>
                  <a:pt x="7991282" y="484243"/>
                  <a:pt x="7991282" y="482353"/>
                  <a:pt x="7991282" y="480463"/>
                </a:cubicBezTo>
                <a:cubicBezTo>
                  <a:pt x="7991282" y="477944"/>
                  <a:pt x="7992227" y="476054"/>
                  <a:pt x="7995062" y="476054"/>
                </a:cubicBezTo>
                <a:cubicBezTo>
                  <a:pt x="7998212" y="475739"/>
                  <a:pt x="7998842" y="477629"/>
                  <a:pt x="7998842" y="480149"/>
                </a:cubicBezTo>
                <a:cubicBezTo>
                  <a:pt x="7998842" y="488023"/>
                  <a:pt x="7998842" y="496213"/>
                  <a:pt x="7998842" y="504088"/>
                </a:cubicBezTo>
                <a:cubicBezTo>
                  <a:pt x="7998842" y="506293"/>
                  <a:pt x="7999157" y="508498"/>
                  <a:pt x="7999157" y="510703"/>
                </a:cubicBezTo>
                <a:cubicBezTo>
                  <a:pt x="8001676" y="510703"/>
                  <a:pt x="8003881" y="510703"/>
                  <a:pt x="8006401" y="510703"/>
                </a:cubicBezTo>
                <a:cubicBezTo>
                  <a:pt x="8006401" y="502513"/>
                  <a:pt x="8006716" y="494008"/>
                  <a:pt x="8006716" y="485818"/>
                </a:cubicBezTo>
                <a:cubicBezTo>
                  <a:pt x="8006716" y="483929"/>
                  <a:pt x="8006716" y="482039"/>
                  <a:pt x="8006716" y="480149"/>
                </a:cubicBezTo>
                <a:cubicBezTo>
                  <a:pt x="8006716" y="477313"/>
                  <a:pt x="8007661" y="475739"/>
                  <a:pt x="8010497" y="475739"/>
                </a:cubicBezTo>
                <a:cubicBezTo>
                  <a:pt x="8013646" y="475424"/>
                  <a:pt x="8014276" y="477313"/>
                  <a:pt x="8014276" y="479833"/>
                </a:cubicBezTo>
                <a:cubicBezTo>
                  <a:pt x="8014276" y="487709"/>
                  <a:pt x="8014276" y="495898"/>
                  <a:pt x="8014276" y="503773"/>
                </a:cubicBezTo>
                <a:cubicBezTo>
                  <a:pt x="8014276" y="505978"/>
                  <a:pt x="8014591" y="508183"/>
                  <a:pt x="8014591" y="510388"/>
                </a:cubicBezTo>
                <a:cubicBezTo>
                  <a:pt x="8044515" y="510388"/>
                  <a:pt x="8074755" y="510388"/>
                  <a:pt x="8104995" y="510388"/>
                </a:cubicBezTo>
                <a:cubicBezTo>
                  <a:pt x="8104679" y="504718"/>
                  <a:pt x="8107514" y="503143"/>
                  <a:pt x="8113184" y="503143"/>
                </a:cubicBezTo>
                <a:cubicBezTo>
                  <a:pt x="8138384" y="503458"/>
                  <a:pt x="8163898" y="503773"/>
                  <a:pt x="8189098" y="503143"/>
                </a:cubicBezTo>
                <a:cubicBezTo>
                  <a:pt x="8195398" y="502828"/>
                  <a:pt x="8198548" y="505033"/>
                  <a:pt x="8199807" y="510703"/>
                </a:cubicBezTo>
                <a:cubicBezTo>
                  <a:pt x="8213982" y="510703"/>
                  <a:pt x="8213982" y="510703"/>
                  <a:pt x="8213037" y="525192"/>
                </a:cubicBezTo>
                <a:cubicBezTo>
                  <a:pt x="8213037" y="530862"/>
                  <a:pt x="8213037" y="536532"/>
                  <a:pt x="8212722" y="542202"/>
                </a:cubicBezTo>
                <a:cubicBezTo>
                  <a:pt x="8212722" y="545982"/>
                  <a:pt x="8213037" y="549447"/>
                  <a:pt x="8213037" y="552912"/>
                </a:cubicBezTo>
                <a:lnTo>
                  <a:pt x="8213037" y="899839"/>
                </a:lnTo>
                <a:lnTo>
                  <a:pt x="8222585" y="899839"/>
                </a:lnTo>
                <a:lnTo>
                  <a:pt x="8222588" y="899188"/>
                </a:lnTo>
                <a:lnTo>
                  <a:pt x="8361723" y="819757"/>
                </a:lnTo>
                <a:lnTo>
                  <a:pt x="8400660" y="891401"/>
                </a:lnTo>
                <a:lnTo>
                  <a:pt x="8528374" y="819237"/>
                </a:lnTo>
                <a:lnTo>
                  <a:pt x="8564716" y="886728"/>
                </a:lnTo>
                <a:cubicBezTo>
                  <a:pt x="8564716" y="832735"/>
                  <a:pt x="8565754" y="778742"/>
                  <a:pt x="8566273" y="724750"/>
                </a:cubicBezTo>
                <a:cubicBezTo>
                  <a:pt x="8566273" y="702426"/>
                  <a:pt x="8567831" y="700868"/>
                  <a:pt x="8590674" y="700868"/>
                </a:cubicBezTo>
                <a:cubicBezTo>
                  <a:pt x="8620266" y="700868"/>
                  <a:pt x="8617151" y="704503"/>
                  <a:pt x="8617151" y="674910"/>
                </a:cubicBezTo>
                <a:cubicBezTo>
                  <a:pt x="8617151" y="658297"/>
                  <a:pt x="8617151" y="641165"/>
                  <a:pt x="8617151" y="624552"/>
                </a:cubicBezTo>
                <a:cubicBezTo>
                  <a:pt x="8617670" y="600671"/>
                  <a:pt x="8628053" y="582500"/>
                  <a:pt x="8649858" y="572636"/>
                </a:cubicBezTo>
                <a:cubicBezTo>
                  <a:pt x="8659722" y="568483"/>
                  <a:pt x="8663356" y="562771"/>
                  <a:pt x="8662318" y="552388"/>
                </a:cubicBezTo>
                <a:cubicBezTo>
                  <a:pt x="8661280" y="543043"/>
                  <a:pt x="8661799" y="533698"/>
                  <a:pt x="8661799" y="524353"/>
                </a:cubicBezTo>
                <a:cubicBezTo>
                  <a:pt x="8661280" y="514490"/>
                  <a:pt x="8665952" y="509298"/>
                  <a:pt x="8675816" y="509298"/>
                </a:cubicBezTo>
                <a:cubicBezTo>
                  <a:pt x="8715273" y="509298"/>
                  <a:pt x="8754729" y="509298"/>
                  <a:pt x="8794185" y="509298"/>
                </a:cubicBezTo>
                <a:cubicBezTo>
                  <a:pt x="8806645" y="509298"/>
                  <a:pt x="8810279" y="516566"/>
                  <a:pt x="8810279" y="527469"/>
                </a:cubicBezTo>
                <a:cubicBezTo>
                  <a:pt x="8809760" y="563810"/>
                  <a:pt x="8809760" y="600151"/>
                  <a:pt x="8810279" y="636493"/>
                </a:cubicBezTo>
                <a:cubicBezTo>
                  <a:pt x="8810279" y="649991"/>
                  <a:pt x="8811317" y="664008"/>
                  <a:pt x="8811837" y="677506"/>
                </a:cubicBezTo>
                <a:cubicBezTo>
                  <a:pt x="8811837" y="681659"/>
                  <a:pt x="8811837" y="686851"/>
                  <a:pt x="8817547" y="686332"/>
                </a:cubicBezTo>
                <a:cubicBezTo>
                  <a:pt x="8822739" y="685813"/>
                  <a:pt x="8822220" y="681659"/>
                  <a:pt x="8822220" y="678025"/>
                </a:cubicBezTo>
                <a:cubicBezTo>
                  <a:pt x="8822220" y="669200"/>
                  <a:pt x="8822739" y="660893"/>
                  <a:pt x="8822220" y="652587"/>
                </a:cubicBezTo>
                <a:cubicBezTo>
                  <a:pt x="8821701" y="641684"/>
                  <a:pt x="8826373" y="635454"/>
                  <a:pt x="8837795" y="637012"/>
                </a:cubicBezTo>
                <a:cubicBezTo>
                  <a:pt x="8849216" y="638569"/>
                  <a:pt x="8854408" y="634935"/>
                  <a:pt x="8854408" y="621956"/>
                </a:cubicBezTo>
                <a:cubicBezTo>
                  <a:pt x="8854408" y="603786"/>
                  <a:pt x="8863234" y="589249"/>
                  <a:pt x="8877770" y="577828"/>
                </a:cubicBezTo>
                <a:cubicBezTo>
                  <a:pt x="8884000" y="572636"/>
                  <a:pt x="8891268" y="569521"/>
                  <a:pt x="8895941" y="561214"/>
                </a:cubicBezTo>
                <a:cubicBezTo>
                  <a:pt x="8900613" y="552908"/>
                  <a:pt x="8927610" y="556023"/>
                  <a:pt x="8932282" y="564848"/>
                </a:cubicBezTo>
                <a:cubicBezTo>
                  <a:pt x="8934359" y="568483"/>
                  <a:pt x="8936955" y="570559"/>
                  <a:pt x="8940589" y="572636"/>
                </a:cubicBezTo>
                <a:cubicBezTo>
                  <a:pt x="8962394" y="585096"/>
                  <a:pt x="8972258" y="604305"/>
                  <a:pt x="8972258" y="628706"/>
                </a:cubicBezTo>
                <a:cubicBezTo>
                  <a:pt x="8972258" y="659855"/>
                  <a:pt x="8972258" y="691523"/>
                  <a:pt x="8972258" y="722673"/>
                </a:cubicBezTo>
                <a:lnTo>
                  <a:pt x="9035595" y="719558"/>
                </a:lnTo>
                <a:lnTo>
                  <a:pt x="9068822" y="146923"/>
                </a:lnTo>
                <a:lnTo>
                  <a:pt x="9146177" y="146923"/>
                </a:lnTo>
                <a:lnTo>
                  <a:pt x="9180961" y="716962"/>
                </a:lnTo>
                <a:lnTo>
                  <a:pt x="9225090" y="715405"/>
                </a:lnTo>
                <a:close/>
              </a:path>
            </a:pathLst>
          </a:custGeom>
          <a:solidFill>
            <a:schemeClr val="bg1">
              <a:alpha val="1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nvGrpSpPr>
          <p:cNvPr id="3" name="Group 2">
            <a:extLst>
              <a:ext uri="{FF2B5EF4-FFF2-40B4-BE49-F238E27FC236}">
                <a16:creationId xmlns:a16="http://schemas.microsoft.com/office/drawing/2014/main" id="{D3D5F95E-A64B-4CF3-896F-F3B321903429}"/>
              </a:ext>
            </a:extLst>
          </p:cNvPr>
          <p:cNvGrpSpPr/>
          <p:nvPr userDrawn="1"/>
        </p:nvGrpSpPr>
        <p:grpSpPr>
          <a:xfrm>
            <a:off x="218787" y="2622975"/>
            <a:ext cx="11517590" cy="3946317"/>
            <a:chOff x="218787" y="2622975"/>
            <a:chExt cx="11517590" cy="3946317"/>
          </a:xfrm>
          <a:solidFill>
            <a:schemeClr val="bg1">
              <a:alpha val="5000"/>
            </a:schemeClr>
          </a:solidFill>
        </p:grpSpPr>
        <p:grpSp>
          <p:nvGrpSpPr>
            <p:cNvPr id="4" name="Group 3">
              <a:extLst>
                <a:ext uri="{FF2B5EF4-FFF2-40B4-BE49-F238E27FC236}">
                  <a16:creationId xmlns:a16="http://schemas.microsoft.com/office/drawing/2014/main" id="{AC598B69-F9FE-4154-B147-8335AB2E2E58}"/>
                </a:ext>
              </a:extLst>
            </p:cNvPr>
            <p:cNvGrpSpPr/>
            <p:nvPr/>
          </p:nvGrpSpPr>
          <p:grpSpPr>
            <a:xfrm rot="12366785">
              <a:off x="10129411" y="5122363"/>
              <a:ext cx="1606966" cy="1446929"/>
              <a:chOff x="6486650" y="2648852"/>
              <a:chExt cx="2745260" cy="2471860"/>
            </a:xfrm>
            <a:grpFill/>
          </p:grpSpPr>
          <p:sp>
            <p:nvSpPr>
              <p:cNvPr id="39" name="Freeform: Shape 38">
                <a:extLst>
                  <a:ext uri="{FF2B5EF4-FFF2-40B4-BE49-F238E27FC236}">
                    <a16:creationId xmlns:a16="http://schemas.microsoft.com/office/drawing/2014/main" id="{B2891B34-6F88-4D11-AD5C-410F7771AEA2}"/>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40" name="Group 39">
                <a:extLst>
                  <a:ext uri="{FF2B5EF4-FFF2-40B4-BE49-F238E27FC236}">
                    <a16:creationId xmlns:a16="http://schemas.microsoft.com/office/drawing/2014/main" id="{31D81169-CACA-4F00-B325-E9872F60ED27}"/>
                  </a:ext>
                </a:extLst>
              </p:cNvPr>
              <p:cNvGrpSpPr/>
              <p:nvPr/>
            </p:nvGrpSpPr>
            <p:grpSpPr>
              <a:xfrm>
                <a:off x="7392963" y="2648852"/>
                <a:ext cx="1838947" cy="1835405"/>
                <a:chOff x="7167947" y="1624190"/>
                <a:chExt cx="2677922" cy="2672763"/>
              </a:xfrm>
              <a:grpFill/>
            </p:grpSpPr>
            <p:sp>
              <p:nvSpPr>
                <p:cNvPr id="41" name="Freeform: Shape 40">
                  <a:extLst>
                    <a:ext uri="{FF2B5EF4-FFF2-40B4-BE49-F238E27FC236}">
                      <a16:creationId xmlns:a16="http://schemas.microsoft.com/office/drawing/2014/main" id="{F939FB8C-F4E6-45BF-BE92-A0D7E337E986}"/>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7D2F5C8-112A-47AC-8EBA-CA3BCCFFD653}"/>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sp>
          <p:nvSpPr>
            <p:cNvPr id="5" name="Freeform: Shape 4">
              <a:extLst>
                <a:ext uri="{FF2B5EF4-FFF2-40B4-BE49-F238E27FC236}">
                  <a16:creationId xmlns:a16="http://schemas.microsoft.com/office/drawing/2014/main" id="{B07F2CD7-68E5-49F5-BBED-77DA2BFBE7AD}"/>
                </a:ext>
              </a:extLst>
            </p:cNvPr>
            <p:cNvSpPr/>
            <p:nvPr/>
          </p:nvSpPr>
          <p:spPr>
            <a:xfrm>
              <a:off x="10132589" y="4237994"/>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grpFill/>
            <a:ln w="5155" cap="flat">
              <a:no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FCD81010-EBF6-414C-927A-9FFCBAFAE158}"/>
                </a:ext>
              </a:extLst>
            </p:cNvPr>
            <p:cNvGrpSpPr/>
            <p:nvPr/>
          </p:nvGrpSpPr>
          <p:grpSpPr>
            <a:xfrm rot="2159485">
              <a:off x="10055501" y="2964359"/>
              <a:ext cx="1639387" cy="985059"/>
              <a:chOff x="2753518" y="3556278"/>
              <a:chExt cx="2028524" cy="1218879"/>
            </a:xfrm>
            <a:grpFill/>
          </p:grpSpPr>
          <p:sp>
            <p:nvSpPr>
              <p:cNvPr id="35" name="Freeform: Shape 34">
                <a:extLst>
                  <a:ext uri="{FF2B5EF4-FFF2-40B4-BE49-F238E27FC236}">
                    <a16:creationId xmlns:a16="http://schemas.microsoft.com/office/drawing/2014/main" id="{C935FFD8-C758-4E69-865F-0D3F0FF08A12}"/>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36" name="Group 35">
                <a:extLst>
                  <a:ext uri="{FF2B5EF4-FFF2-40B4-BE49-F238E27FC236}">
                    <a16:creationId xmlns:a16="http://schemas.microsoft.com/office/drawing/2014/main" id="{5B2E929D-2A5A-4E4D-8AFF-089163D7F028}"/>
                  </a:ext>
                </a:extLst>
              </p:cNvPr>
              <p:cNvGrpSpPr/>
              <p:nvPr/>
            </p:nvGrpSpPr>
            <p:grpSpPr>
              <a:xfrm>
                <a:off x="3563163" y="3556278"/>
                <a:ext cx="1218879" cy="1218879"/>
                <a:chOff x="3264582" y="1870309"/>
                <a:chExt cx="1774962" cy="1774962"/>
              </a:xfrm>
              <a:grpFill/>
            </p:grpSpPr>
            <p:sp>
              <p:nvSpPr>
                <p:cNvPr id="37" name="Freeform: Shape 36">
                  <a:extLst>
                    <a:ext uri="{FF2B5EF4-FFF2-40B4-BE49-F238E27FC236}">
                      <a16:creationId xmlns:a16="http://schemas.microsoft.com/office/drawing/2014/main" id="{8A8A0495-30E8-45A0-B48A-6EFDF9C8B696}"/>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6DEB52C-C941-4797-8322-11F1C0AD0C40}"/>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grpSp>
        <p:sp>
          <p:nvSpPr>
            <p:cNvPr id="7" name="Freeform: Shape 6">
              <a:extLst>
                <a:ext uri="{FF2B5EF4-FFF2-40B4-BE49-F238E27FC236}">
                  <a16:creationId xmlns:a16="http://schemas.microsoft.com/office/drawing/2014/main" id="{B25B6E65-0935-40EC-806D-53C1E043E564}"/>
                </a:ext>
              </a:extLst>
            </p:cNvPr>
            <p:cNvSpPr/>
            <p:nvPr/>
          </p:nvSpPr>
          <p:spPr>
            <a:xfrm>
              <a:off x="5436819" y="3673417"/>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7478775-9720-4065-9D9F-0A2FCB97F2F0}"/>
                </a:ext>
              </a:extLst>
            </p:cNvPr>
            <p:cNvSpPr/>
            <p:nvPr/>
          </p:nvSpPr>
          <p:spPr>
            <a:xfrm>
              <a:off x="4032637" y="2622975"/>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grpFill/>
            <a:ln w="515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466B1FD-A1C4-48E5-82F9-88F257D12E08}"/>
                </a:ext>
              </a:extLst>
            </p:cNvPr>
            <p:cNvSpPr/>
            <p:nvPr/>
          </p:nvSpPr>
          <p:spPr>
            <a:xfrm>
              <a:off x="4673077" y="4204265"/>
              <a:ext cx="853923" cy="853924"/>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grpFill/>
            <a:ln w="5155" cap="flat">
              <a:noFill/>
              <a:prstDash val="solid"/>
              <a:miter/>
            </a:ln>
          </p:spPr>
          <p:txBody>
            <a:bodyPr rtlCol="0" anchor="ctr"/>
            <a:lstStyle/>
            <a:p>
              <a:endParaRPr lang="en-US"/>
            </a:p>
          </p:txBody>
        </p:sp>
        <p:grpSp>
          <p:nvGrpSpPr>
            <p:cNvPr id="10" name="Group 9">
              <a:extLst>
                <a:ext uri="{FF2B5EF4-FFF2-40B4-BE49-F238E27FC236}">
                  <a16:creationId xmlns:a16="http://schemas.microsoft.com/office/drawing/2014/main" id="{84777225-2D61-4C66-B198-7D070CA8492F}"/>
                </a:ext>
              </a:extLst>
            </p:cNvPr>
            <p:cNvGrpSpPr/>
            <p:nvPr/>
          </p:nvGrpSpPr>
          <p:grpSpPr>
            <a:xfrm rot="2246763">
              <a:off x="932314" y="2900862"/>
              <a:ext cx="3054679" cy="1218879"/>
              <a:chOff x="1727363" y="3556278"/>
              <a:chExt cx="3054679" cy="1218879"/>
            </a:xfrm>
            <a:grpFill/>
          </p:grpSpPr>
          <p:sp>
            <p:nvSpPr>
              <p:cNvPr id="30" name="Freeform: Shape 29">
                <a:extLst>
                  <a:ext uri="{FF2B5EF4-FFF2-40B4-BE49-F238E27FC236}">
                    <a16:creationId xmlns:a16="http://schemas.microsoft.com/office/drawing/2014/main" id="{83E67246-C28F-4691-8DF2-21886E878D44}"/>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31" name="Group 30">
                <a:extLst>
                  <a:ext uri="{FF2B5EF4-FFF2-40B4-BE49-F238E27FC236}">
                    <a16:creationId xmlns:a16="http://schemas.microsoft.com/office/drawing/2014/main" id="{25925A4A-CBF1-48EF-AB30-CEBB54EC947A}"/>
                  </a:ext>
                </a:extLst>
              </p:cNvPr>
              <p:cNvGrpSpPr/>
              <p:nvPr/>
            </p:nvGrpSpPr>
            <p:grpSpPr>
              <a:xfrm>
                <a:off x="3563163" y="3556278"/>
                <a:ext cx="1218879" cy="1218879"/>
                <a:chOff x="3264582" y="1870309"/>
                <a:chExt cx="1774962" cy="1774962"/>
              </a:xfrm>
              <a:grpFill/>
            </p:grpSpPr>
            <p:sp>
              <p:nvSpPr>
                <p:cNvPr id="33" name="Freeform: Shape 32">
                  <a:extLst>
                    <a:ext uri="{FF2B5EF4-FFF2-40B4-BE49-F238E27FC236}">
                      <a16:creationId xmlns:a16="http://schemas.microsoft.com/office/drawing/2014/main" id="{59AB121F-74A9-4A6A-B896-45331194465F}"/>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C131B02-5DBE-4634-A680-3DE71C853BD5}"/>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sp>
            <p:nvSpPr>
              <p:cNvPr id="32" name="Freeform: Shape 31">
                <a:extLst>
                  <a:ext uri="{FF2B5EF4-FFF2-40B4-BE49-F238E27FC236}">
                    <a16:creationId xmlns:a16="http://schemas.microsoft.com/office/drawing/2014/main" id="{0D8BF0D2-0FDC-4959-85DD-F748038440E1}"/>
                  </a:ext>
                </a:extLst>
              </p:cNvPr>
              <p:cNvSpPr/>
              <p:nvPr/>
            </p:nvSpPr>
            <p:spPr>
              <a:xfrm>
                <a:off x="1727363" y="4086481"/>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grpSp>
          <p:nvGrpSpPr>
            <p:cNvPr id="11" name="Group 10">
              <a:extLst>
                <a:ext uri="{FF2B5EF4-FFF2-40B4-BE49-F238E27FC236}">
                  <a16:creationId xmlns:a16="http://schemas.microsoft.com/office/drawing/2014/main" id="{3C9083CC-CC13-4BCC-8521-7079F8EBE42B}"/>
                </a:ext>
              </a:extLst>
            </p:cNvPr>
            <p:cNvGrpSpPr/>
            <p:nvPr/>
          </p:nvGrpSpPr>
          <p:grpSpPr>
            <a:xfrm>
              <a:off x="6486650" y="2648852"/>
              <a:ext cx="2745260" cy="2471860"/>
              <a:chOff x="6486650" y="2648852"/>
              <a:chExt cx="2745260" cy="2471860"/>
            </a:xfrm>
            <a:grpFill/>
          </p:grpSpPr>
          <p:sp>
            <p:nvSpPr>
              <p:cNvPr id="26" name="Freeform: Shape 25">
                <a:extLst>
                  <a:ext uri="{FF2B5EF4-FFF2-40B4-BE49-F238E27FC236}">
                    <a16:creationId xmlns:a16="http://schemas.microsoft.com/office/drawing/2014/main" id="{7CC45CD8-C56F-467E-BEF3-DF307BE9C4B4}"/>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27" name="Group 26">
                <a:extLst>
                  <a:ext uri="{FF2B5EF4-FFF2-40B4-BE49-F238E27FC236}">
                    <a16:creationId xmlns:a16="http://schemas.microsoft.com/office/drawing/2014/main" id="{A74DC46F-EE01-49F6-894A-71B37D0AC15C}"/>
                  </a:ext>
                </a:extLst>
              </p:cNvPr>
              <p:cNvGrpSpPr/>
              <p:nvPr/>
            </p:nvGrpSpPr>
            <p:grpSpPr>
              <a:xfrm>
                <a:off x="7392963" y="2648852"/>
                <a:ext cx="1838947" cy="1835405"/>
                <a:chOff x="7167947" y="1624190"/>
                <a:chExt cx="2677922" cy="2672763"/>
              </a:xfrm>
              <a:grpFill/>
            </p:grpSpPr>
            <p:sp>
              <p:nvSpPr>
                <p:cNvPr id="28" name="Freeform: Shape 27">
                  <a:extLst>
                    <a:ext uri="{FF2B5EF4-FFF2-40B4-BE49-F238E27FC236}">
                      <a16:creationId xmlns:a16="http://schemas.microsoft.com/office/drawing/2014/main" id="{1AB69D80-C161-41AB-A5DD-3B118793A012}"/>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18FFC3D-130E-4587-9FAD-F134E15CA98A}"/>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grpSp>
          <p:nvGrpSpPr>
            <p:cNvPr id="12" name="Group 11">
              <a:extLst>
                <a:ext uri="{FF2B5EF4-FFF2-40B4-BE49-F238E27FC236}">
                  <a16:creationId xmlns:a16="http://schemas.microsoft.com/office/drawing/2014/main" id="{4AE715F5-3FF5-4CC0-99F7-2396CA9783A9}"/>
                </a:ext>
              </a:extLst>
            </p:cNvPr>
            <p:cNvGrpSpPr/>
            <p:nvPr/>
          </p:nvGrpSpPr>
          <p:grpSpPr>
            <a:xfrm rot="18655185">
              <a:off x="7923365" y="4809769"/>
              <a:ext cx="1639387" cy="985059"/>
              <a:chOff x="2753518" y="3556278"/>
              <a:chExt cx="2028524" cy="1218879"/>
            </a:xfrm>
            <a:grpFill/>
          </p:grpSpPr>
          <p:sp>
            <p:nvSpPr>
              <p:cNvPr id="22" name="Freeform: Shape 21">
                <a:extLst>
                  <a:ext uri="{FF2B5EF4-FFF2-40B4-BE49-F238E27FC236}">
                    <a16:creationId xmlns:a16="http://schemas.microsoft.com/office/drawing/2014/main" id="{D307BAC0-5062-49C4-A10C-F15443D0B43E}"/>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23" name="Group 22">
                <a:extLst>
                  <a:ext uri="{FF2B5EF4-FFF2-40B4-BE49-F238E27FC236}">
                    <a16:creationId xmlns:a16="http://schemas.microsoft.com/office/drawing/2014/main" id="{1CF69320-9037-483C-B337-9C3798F9516C}"/>
                  </a:ext>
                </a:extLst>
              </p:cNvPr>
              <p:cNvGrpSpPr/>
              <p:nvPr/>
            </p:nvGrpSpPr>
            <p:grpSpPr>
              <a:xfrm>
                <a:off x="3563163" y="3556278"/>
                <a:ext cx="1218879" cy="1218879"/>
                <a:chOff x="3264582" y="1870309"/>
                <a:chExt cx="1774962" cy="1774962"/>
              </a:xfrm>
              <a:grpFill/>
            </p:grpSpPr>
            <p:sp>
              <p:nvSpPr>
                <p:cNvPr id="24" name="Freeform: Shape 23">
                  <a:extLst>
                    <a:ext uri="{FF2B5EF4-FFF2-40B4-BE49-F238E27FC236}">
                      <a16:creationId xmlns:a16="http://schemas.microsoft.com/office/drawing/2014/main" id="{E8FAEED8-8E0A-4D16-BC31-1DD02EB1FE84}"/>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BEF1D94-1333-4CA0-B29B-49A00AFB5E03}"/>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grpSp>
        <p:grpSp>
          <p:nvGrpSpPr>
            <p:cNvPr id="13" name="Group 12">
              <a:extLst>
                <a:ext uri="{FF2B5EF4-FFF2-40B4-BE49-F238E27FC236}">
                  <a16:creationId xmlns:a16="http://schemas.microsoft.com/office/drawing/2014/main" id="{A6943520-8E50-4DAD-A59E-7A5A1DEE2133}"/>
                </a:ext>
              </a:extLst>
            </p:cNvPr>
            <p:cNvGrpSpPr/>
            <p:nvPr/>
          </p:nvGrpSpPr>
          <p:grpSpPr>
            <a:xfrm>
              <a:off x="218787" y="4076953"/>
              <a:ext cx="2745260" cy="2471860"/>
              <a:chOff x="6486650" y="2648852"/>
              <a:chExt cx="2745260" cy="2471860"/>
            </a:xfrm>
            <a:grpFill/>
          </p:grpSpPr>
          <p:sp>
            <p:nvSpPr>
              <p:cNvPr id="18" name="Freeform: Shape 17">
                <a:extLst>
                  <a:ext uri="{FF2B5EF4-FFF2-40B4-BE49-F238E27FC236}">
                    <a16:creationId xmlns:a16="http://schemas.microsoft.com/office/drawing/2014/main" id="{CA826ACA-0EB1-4F7B-86EA-A2622410F84A}"/>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19" name="Group 18">
                <a:extLst>
                  <a:ext uri="{FF2B5EF4-FFF2-40B4-BE49-F238E27FC236}">
                    <a16:creationId xmlns:a16="http://schemas.microsoft.com/office/drawing/2014/main" id="{C1613B70-341B-437A-A0D4-569BDB3F76E5}"/>
                  </a:ext>
                </a:extLst>
              </p:cNvPr>
              <p:cNvGrpSpPr/>
              <p:nvPr/>
            </p:nvGrpSpPr>
            <p:grpSpPr>
              <a:xfrm>
                <a:off x="7392963" y="2648852"/>
                <a:ext cx="1838947" cy="1835405"/>
                <a:chOff x="7167947" y="1624190"/>
                <a:chExt cx="2677922" cy="2672763"/>
              </a:xfrm>
              <a:grpFill/>
            </p:grpSpPr>
            <p:sp>
              <p:nvSpPr>
                <p:cNvPr id="20" name="Freeform: Shape 19">
                  <a:extLst>
                    <a:ext uri="{FF2B5EF4-FFF2-40B4-BE49-F238E27FC236}">
                      <a16:creationId xmlns:a16="http://schemas.microsoft.com/office/drawing/2014/main" id="{A96EF5B8-28BF-47BD-A097-7ADED01EDC98}"/>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9D3A2AA-E3A6-42DB-936E-D30F8E2F943A}"/>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sp>
          <p:nvSpPr>
            <p:cNvPr id="14" name="Freeform: Shape 13">
              <a:extLst>
                <a:ext uri="{FF2B5EF4-FFF2-40B4-BE49-F238E27FC236}">
                  <a16:creationId xmlns:a16="http://schemas.microsoft.com/office/drawing/2014/main" id="{07C996FD-CF0A-4F68-895E-6062455A1573}"/>
                </a:ext>
              </a:extLst>
            </p:cNvPr>
            <p:cNvSpPr/>
            <p:nvPr/>
          </p:nvSpPr>
          <p:spPr>
            <a:xfrm>
              <a:off x="4309443" y="5224203"/>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6A48627-8991-4822-BA51-E0B5CA3A4F9C}"/>
                </a:ext>
              </a:extLst>
            </p:cNvPr>
            <p:cNvSpPr/>
            <p:nvPr/>
          </p:nvSpPr>
          <p:spPr>
            <a:xfrm>
              <a:off x="3167084" y="4595897"/>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grpFill/>
            <a:ln w="515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5F068BD-5041-4E65-88AE-B9DC621AE8FB}"/>
                </a:ext>
              </a:extLst>
            </p:cNvPr>
            <p:cNvSpPr/>
            <p:nvPr/>
          </p:nvSpPr>
          <p:spPr>
            <a:xfrm rot="2246763">
              <a:off x="322349" y="3332008"/>
              <a:ext cx="1218879" cy="1218879"/>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BF296DB-D0C8-471D-91FE-F4B26B99C108}"/>
                </a:ext>
              </a:extLst>
            </p:cNvPr>
            <p:cNvSpPr/>
            <p:nvPr/>
          </p:nvSpPr>
          <p:spPr>
            <a:xfrm>
              <a:off x="6408280" y="6041992"/>
              <a:ext cx="494433" cy="491686"/>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endParaRPr lang="en-US"/>
            </a:p>
          </p:txBody>
        </p:sp>
      </p:grpSp>
    </p:spTree>
    <p:extLst>
      <p:ext uri="{BB962C8B-B14F-4D97-AF65-F5344CB8AC3E}">
        <p14:creationId xmlns:p14="http://schemas.microsoft.com/office/powerpoint/2010/main" val="105486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4E22717C-9F52-4A37-85B9-FD48F3E55AAC}"/>
              </a:ext>
            </a:extLst>
          </p:cNvPr>
          <p:cNvSpPr>
            <a:spLocks noGrp="1"/>
          </p:cNvSpPr>
          <p:nvPr>
            <p:ph type="pic" sz="quarter" idx="14" hasCustomPrompt="1"/>
          </p:nvPr>
        </p:nvSpPr>
        <p:spPr>
          <a:xfrm>
            <a:off x="0" y="-1"/>
            <a:ext cx="12192000" cy="3838575"/>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6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
        <p:nvSpPr>
          <p:cNvPr id="2" name="Rectangle 1">
            <a:extLst>
              <a:ext uri="{FF2B5EF4-FFF2-40B4-BE49-F238E27FC236}">
                <a16:creationId xmlns:a16="http://schemas.microsoft.com/office/drawing/2014/main" id="{E666B193-49A3-4956-A9EF-296EF16EA757}"/>
              </a:ext>
            </a:extLst>
          </p:cNvPr>
          <p:cNvSpPr/>
          <p:nvPr userDrawn="1"/>
        </p:nvSpPr>
        <p:spPr>
          <a:xfrm>
            <a:off x="0" y="3810000"/>
            <a:ext cx="12192000" cy="304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583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2_Images &amp; Contents Layout">
    <p:spTree>
      <p:nvGrpSpPr>
        <p:cNvPr id="1" name=""/>
        <p:cNvGrpSpPr/>
        <p:nvPr/>
      </p:nvGrpSpPr>
      <p:grpSpPr>
        <a:xfrm>
          <a:off x="0" y="0"/>
          <a:ext cx="0" cy="0"/>
          <a:chOff x="0" y="0"/>
          <a:chExt cx="0" cy="0"/>
        </a:xfrm>
      </p:grpSpPr>
      <p:sp>
        <p:nvSpPr>
          <p:cNvPr id="122" name="그림 개체 틀 121">
            <a:extLst>
              <a:ext uri="{FF2B5EF4-FFF2-40B4-BE49-F238E27FC236}">
                <a16:creationId xmlns:a16="http://schemas.microsoft.com/office/drawing/2014/main" id="{A5626D23-6CC7-4600-833F-1D3C40A75C48}"/>
              </a:ext>
            </a:extLst>
          </p:cNvPr>
          <p:cNvSpPr>
            <a:spLocks noGrp="1"/>
          </p:cNvSpPr>
          <p:nvPr>
            <p:ph type="pic" sz="quarter" idx="65" hasCustomPrompt="1"/>
          </p:nvPr>
        </p:nvSpPr>
        <p:spPr>
          <a:xfrm>
            <a:off x="5164510" y="635634"/>
            <a:ext cx="6379790" cy="5586731"/>
          </a:xfrm>
          <a:custGeom>
            <a:avLst/>
            <a:gdLst>
              <a:gd name="connsiteX0" fmla="*/ 0 w 6379790"/>
              <a:gd name="connsiteY0" fmla="*/ 4788536 h 5586731"/>
              <a:gd name="connsiteX1" fmla="*/ 797474 w 6379790"/>
              <a:gd name="connsiteY1" fmla="*/ 4788536 h 5586731"/>
              <a:gd name="connsiteX2" fmla="*/ 797474 w 6379790"/>
              <a:gd name="connsiteY2" fmla="*/ 5586731 h 5586731"/>
              <a:gd name="connsiteX3" fmla="*/ 0 w 6379790"/>
              <a:gd name="connsiteY3" fmla="*/ 5586731 h 5586731"/>
              <a:gd name="connsiteX4" fmla="*/ 2392422 w 6379790"/>
              <a:gd name="connsiteY4" fmla="*/ 3990341 h 5586731"/>
              <a:gd name="connsiteX5" fmla="*/ 2392422 w 6379790"/>
              <a:gd name="connsiteY5" fmla="*/ 4788536 h 5586731"/>
              <a:gd name="connsiteX6" fmla="*/ 3189895 w 6379790"/>
              <a:gd name="connsiteY6" fmla="*/ 4788536 h 5586731"/>
              <a:gd name="connsiteX7" fmla="*/ 3189895 w 6379790"/>
              <a:gd name="connsiteY7" fmla="*/ 3990341 h 5586731"/>
              <a:gd name="connsiteX8" fmla="*/ 0 w 6379790"/>
              <a:gd name="connsiteY8" fmla="*/ 3192146 h 5586731"/>
              <a:gd name="connsiteX9" fmla="*/ 797474 w 6379790"/>
              <a:gd name="connsiteY9" fmla="*/ 3192146 h 5586731"/>
              <a:gd name="connsiteX10" fmla="*/ 797474 w 6379790"/>
              <a:gd name="connsiteY10" fmla="*/ 3990341 h 5586731"/>
              <a:gd name="connsiteX11" fmla="*/ 0 w 6379790"/>
              <a:gd name="connsiteY11" fmla="*/ 3990341 h 5586731"/>
              <a:gd name="connsiteX12" fmla="*/ 1594948 w 6379790"/>
              <a:gd name="connsiteY12" fmla="*/ 0 h 5586731"/>
              <a:gd name="connsiteX13" fmla="*/ 3189895 w 6379790"/>
              <a:gd name="connsiteY13" fmla="*/ 0 h 5586731"/>
              <a:gd name="connsiteX14" fmla="*/ 3189895 w 6379790"/>
              <a:gd name="connsiteY14" fmla="*/ 797563 h 5586731"/>
              <a:gd name="connsiteX15" fmla="*/ 3987369 w 6379790"/>
              <a:gd name="connsiteY15" fmla="*/ 797563 h 5586731"/>
              <a:gd name="connsiteX16" fmla="*/ 3987369 w 6379790"/>
              <a:gd name="connsiteY16" fmla="*/ 0 h 5586731"/>
              <a:gd name="connsiteX17" fmla="*/ 6379790 w 6379790"/>
              <a:gd name="connsiteY17" fmla="*/ 0 h 5586731"/>
              <a:gd name="connsiteX18" fmla="*/ 6379790 w 6379790"/>
              <a:gd name="connsiteY18" fmla="*/ 797561 h 5586731"/>
              <a:gd name="connsiteX19" fmla="*/ 6379790 w 6379790"/>
              <a:gd name="connsiteY19" fmla="*/ 797562 h 5586731"/>
              <a:gd name="connsiteX20" fmla="*/ 6379790 w 6379790"/>
              <a:gd name="connsiteY20" fmla="*/ 1595756 h 5586731"/>
              <a:gd name="connsiteX21" fmla="*/ 5582317 w 6379790"/>
              <a:gd name="connsiteY21" fmla="*/ 1595756 h 5586731"/>
              <a:gd name="connsiteX22" fmla="*/ 5582317 w 6379790"/>
              <a:gd name="connsiteY22" fmla="*/ 2393951 h 5586731"/>
              <a:gd name="connsiteX23" fmla="*/ 6379790 w 6379790"/>
              <a:gd name="connsiteY23" fmla="*/ 2393951 h 5586731"/>
              <a:gd name="connsiteX24" fmla="*/ 6379790 w 6379790"/>
              <a:gd name="connsiteY24" fmla="*/ 3192146 h 5586731"/>
              <a:gd name="connsiteX25" fmla="*/ 6379790 w 6379790"/>
              <a:gd name="connsiteY25" fmla="*/ 3990341 h 5586731"/>
              <a:gd name="connsiteX26" fmla="*/ 6379790 w 6379790"/>
              <a:gd name="connsiteY26" fmla="*/ 4788536 h 5586731"/>
              <a:gd name="connsiteX27" fmla="*/ 6379790 w 6379790"/>
              <a:gd name="connsiteY27" fmla="*/ 5586731 h 5586731"/>
              <a:gd name="connsiteX28" fmla="*/ 5582316 w 6379790"/>
              <a:gd name="connsiteY28" fmla="*/ 5586731 h 5586731"/>
              <a:gd name="connsiteX29" fmla="*/ 5582316 w 6379790"/>
              <a:gd name="connsiteY29" fmla="*/ 4788536 h 5586731"/>
              <a:gd name="connsiteX30" fmla="*/ 4784843 w 6379790"/>
              <a:gd name="connsiteY30" fmla="*/ 4788536 h 5586731"/>
              <a:gd name="connsiteX31" fmla="*/ 4784843 w 6379790"/>
              <a:gd name="connsiteY31" fmla="*/ 5586731 h 5586731"/>
              <a:gd name="connsiteX32" fmla="*/ 3987369 w 6379790"/>
              <a:gd name="connsiteY32" fmla="*/ 5586731 h 5586731"/>
              <a:gd name="connsiteX33" fmla="*/ 3189895 w 6379790"/>
              <a:gd name="connsiteY33" fmla="*/ 5586731 h 5586731"/>
              <a:gd name="connsiteX34" fmla="*/ 2392422 w 6379790"/>
              <a:gd name="connsiteY34" fmla="*/ 5586731 h 5586731"/>
              <a:gd name="connsiteX35" fmla="*/ 2392421 w 6379790"/>
              <a:gd name="connsiteY35" fmla="*/ 5586731 h 5586731"/>
              <a:gd name="connsiteX36" fmla="*/ 1594948 w 6379790"/>
              <a:gd name="connsiteY36" fmla="*/ 5586731 h 5586731"/>
              <a:gd name="connsiteX37" fmla="*/ 1594948 w 6379790"/>
              <a:gd name="connsiteY37" fmla="*/ 4788536 h 5586731"/>
              <a:gd name="connsiteX38" fmla="*/ 797474 w 6379790"/>
              <a:gd name="connsiteY38" fmla="*/ 4788536 h 5586731"/>
              <a:gd name="connsiteX39" fmla="*/ 797474 w 6379790"/>
              <a:gd name="connsiteY39" fmla="*/ 3990341 h 5586731"/>
              <a:gd name="connsiteX40" fmla="*/ 1594948 w 6379790"/>
              <a:gd name="connsiteY40" fmla="*/ 3990341 h 5586731"/>
              <a:gd name="connsiteX41" fmla="*/ 1594948 w 6379790"/>
              <a:gd name="connsiteY41" fmla="*/ 3192146 h 5586731"/>
              <a:gd name="connsiteX42" fmla="*/ 2392421 w 6379790"/>
              <a:gd name="connsiteY42" fmla="*/ 3192146 h 5586731"/>
              <a:gd name="connsiteX43" fmla="*/ 2392421 w 6379790"/>
              <a:gd name="connsiteY43" fmla="*/ 2393951 h 5586731"/>
              <a:gd name="connsiteX44" fmla="*/ 1594948 w 6379790"/>
              <a:gd name="connsiteY44" fmla="*/ 2393951 h 5586731"/>
              <a:gd name="connsiteX45" fmla="*/ 1594948 w 6379790"/>
              <a:gd name="connsiteY45" fmla="*/ 3192146 h 5586731"/>
              <a:gd name="connsiteX46" fmla="*/ 797474 w 6379790"/>
              <a:gd name="connsiteY46" fmla="*/ 3192146 h 5586731"/>
              <a:gd name="connsiteX47" fmla="*/ 797474 w 6379790"/>
              <a:gd name="connsiteY47" fmla="*/ 2393951 h 5586731"/>
              <a:gd name="connsiteX48" fmla="*/ 0 w 6379790"/>
              <a:gd name="connsiteY48" fmla="*/ 2393951 h 5586731"/>
              <a:gd name="connsiteX49" fmla="*/ 0 w 6379790"/>
              <a:gd name="connsiteY49" fmla="*/ 1595756 h 5586731"/>
              <a:gd name="connsiteX50" fmla="*/ 797474 w 6379790"/>
              <a:gd name="connsiteY50" fmla="*/ 1595756 h 5586731"/>
              <a:gd name="connsiteX51" fmla="*/ 797474 w 6379790"/>
              <a:gd name="connsiteY51" fmla="*/ 797565 h 5586731"/>
              <a:gd name="connsiteX52" fmla="*/ 1594948 w 6379790"/>
              <a:gd name="connsiteY52" fmla="*/ 797565 h 5586731"/>
              <a:gd name="connsiteX53" fmla="*/ 1594948 w 6379790"/>
              <a:gd name="connsiteY53" fmla="*/ 1595756 h 5586731"/>
              <a:gd name="connsiteX54" fmla="*/ 2392421 w 6379790"/>
              <a:gd name="connsiteY54" fmla="*/ 1595756 h 5586731"/>
              <a:gd name="connsiteX55" fmla="*/ 2392421 w 6379790"/>
              <a:gd name="connsiteY55" fmla="*/ 797565 h 5586731"/>
              <a:gd name="connsiteX56" fmla="*/ 1594948 w 6379790"/>
              <a:gd name="connsiteY56" fmla="*/ 797565 h 5586731"/>
              <a:gd name="connsiteX57" fmla="*/ 0 w 6379790"/>
              <a:gd name="connsiteY57" fmla="*/ 0 h 5586731"/>
              <a:gd name="connsiteX58" fmla="*/ 797474 w 6379790"/>
              <a:gd name="connsiteY58" fmla="*/ 0 h 5586731"/>
              <a:gd name="connsiteX59" fmla="*/ 797474 w 6379790"/>
              <a:gd name="connsiteY59" fmla="*/ 797565 h 5586731"/>
              <a:gd name="connsiteX60" fmla="*/ 0 w 6379790"/>
              <a:gd name="connsiteY60" fmla="*/ 797565 h 558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379790" h="5586731">
                <a:moveTo>
                  <a:pt x="0" y="4788536"/>
                </a:moveTo>
                <a:lnTo>
                  <a:pt x="797474" y="4788536"/>
                </a:lnTo>
                <a:lnTo>
                  <a:pt x="797474" y="5586731"/>
                </a:lnTo>
                <a:lnTo>
                  <a:pt x="0" y="5586731"/>
                </a:lnTo>
                <a:close/>
                <a:moveTo>
                  <a:pt x="2392422" y="3990341"/>
                </a:moveTo>
                <a:lnTo>
                  <a:pt x="2392422" y="4788536"/>
                </a:lnTo>
                <a:lnTo>
                  <a:pt x="3189895" y="4788536"/>
                </a:lnTo>
                <a:lnTo>
                  <a:pt x="3189895" y="3990341"/>
                </a:lnTo>
                <a:close/>
                <a:moveTo>
                  <a:pt x="0" y="3192146"/>
                </a:moveTo>
                <a:lnTo>
                  <a:pt x="797474" y="3192146"/>
                </a:lnTo>
                <a:lnTo>
                  <a:pt x="797474" y="3990341"/>
                </a:lnTo>
                <a:lnTo>
                  <a:pt x="0" y="3990341"/>
                </a:lnTo>
                <a:close/>
                <a:moveTo>
                  <a:pt x="1594948" y="0"/>
                </a:moveTo>
                <a:lnTo>
                  <a:pt x="3189895" y="0"/>
                </a:lnTo>
                <a:lnTo>
                  <a:pt x="3189895" y="797563"/>
                </a:lnTo>
                <a:lnTo>
                  <a:pt x="3987369" y="797563"/>
                </a:lnTo>
                <a:lnTo>
                  <a:pt x="3987369" y="0"/>
                </a:lnTo>
                <a:lnTo>
                  <a:pt x="6379790" y="0"/>
                </a:lnTo>
                <a:lnTo>
                  <a:pt x="6379790" y="797561"/>
                </a:lnTo>
                <a:lnTo>
                  <a:pt x="6379790" y="797562"/>
                </a:lnTo>
                <a:lnTo>
                  <a:pt x="6379790" y="1595756"/>
                </a:lnTo>
                <a:lnTo>
                  <a:pt x="5582317" y="1595756"/>
                </a:lnTo>
                <a:lnTo>
                  <a:pt x="5582317" y="2393951"/>
                </a:lnTo>
                <a:lnTo>
                  <a:pt x="6379790" y="2393951"/>
                </a:lnTo>
                <a:lnTo>
                  <a:pt x="6379790" y="3192146"/>
                </a:lnTo>
                <a:lnTo>
                  <a:pt x="6379790" y="3990341"/>
                </a:lnTo>
                <a:lnTo>
                  <a:pt x="6379790" y="4788536"/>
                </a:lnTo>
                <a:lnTo>
                  <a:pt x="6379790" y="5586731"/>
                </a:lnTo>
                <a:lnTo>
                  <a:pt x="5582316" y="5586731"/>
                </a:lnTo>
                <a:lnTo>
                  <a:pt x="5582316" y="4788536"/>
                </a:lnTo>
                <a:lnTo>
                  <a:pt x="4784843" y="4788536"/>
                </a:lnTo>
                <a:lnTo>
                  <a:pt x="4784843" y="5586731"/>
                </a:lnTo>
                <a:lnTo>
                  <a:pt x="3987369" y="5586731"/>
                </a:lnTo>
                <a:lnTo>
                  <a:pt x="3189895" y="5586731"/>
                </a:lnTo>
                <a:lnTo>
                  <a:pt x="2392422" y="5586731"/>
                </a:lnTo>
                <a:lnTo>
                  <a:pt x="2392421" y="5586731"/>
                </a:lnTo>
                <a:lnTo>
                  <a:pt x="1594948" y="5586731"/>
                </a:lnTo>
                <a:lnTo>
                  <a:pt x="1594948" y="4788536"/>
                </a:lnTo>
                <a:lnTo>
                  <a:pt x="797474" y="4788536"/>
                </a:lnTo>
                <a:lnTo>
                  <a:pt x="797474" y="3990341"/>
                </a:lnTo>
                <a:lnTo>
                  <a:pt x="1594948" y="3990341"/>
                </a:lnTo>
                <a:lnTo>
                  <a:pt x="1594948" y="3192146"/>
                </a:lnTo>
                <a:lnTo>
                  <a:pt x="2392421" y="3192146"/>
                </a:lnTo>
                <a:lnTo>
                  <a:pt x="2392421" y="2393951"/>
                </a:lnTo>
                <a:lnTo>
                  <a:pt x="1594948" y="2393951"/>
                </a:lnTo>
                <a:lnTo>
                  <a:pt x="1594948" y="3192146"/>
                </a:lnTo>
                <a:lnTo>
                  <a:pt x="797474" y="3192146"/>
                </a:lnTo>
                <a:lnTo>
                  <a:pt x="797474" y="2393951"/>
                </a:lnTo>
                <a:lnTo>
                  <a:pt x="0" y="2393951"/>
                </a:lnTo>
                <a:lnTo>
                  <a:pt x="0" y="1595756"/>
                </a:lnTo>
                <a:lnTo>
                  <a:pt x="797474" y="1595756"/>
                </a:lnTo>
                <a:lnTo>
                  <a:pt x="797474" y="797565"/>
                </a:lnTo>
                <a:lnTo>
                  <a:pt x="1594948" y="797565"/>
                </a:lnTo>
                <a:lnTo>
                  <a:pt x="1594948" y="1595756"/>
                </a:lnTo>
                <a:lnTo>
                  <a:pt x="2392421" y="1595756"/>
                </a:lnTo>
                <a:lnTo>
                  <a:pt x="2392421" y="797565"/>
                </a:lnTo>
                <a:lnTo>
                  <a:pt x="1594948" y="797565"/>
                </a:lnTo>
                <a:close/>
                <a:moveTo>
                  <a:pt x="0" y="0"/>
                </a:moveTo>
                <a:lnTo>
                  <a:pt x="797474" y="0"/>
                </a:lnTo>
                <a:lnTo>
                  <a:pt x="797474" y="797565"/>
                </a:lnTo>
                <a:lnTo>
                  <a:pt x="0" y="797565"/>
                </a:lnTo>
                <a:close/>
              </a:path>
            </a:pathLst>
          </a:custGeom>
          <a:solidFill>
            <a:schemeClr val="bg1">
              <a:lumMod val="95000"/>
            </a:schemeClr>
          </a:solidFill>
          <a:ln w="25400">
            <a:noFill/>
          </a:ln>
          <a:effectLst/>
        </p:spPr>
        <p:txBody>
          <a:bodyPr wrap="square" anchor="ctr">
            <a:noAutofit/>
          </a:bodyPr>
          <a:lstStyle>
            <a:lvl1pPr marL="0" indent="0" algn="ctr">
              <a:buFontTx/>
              <a:buNone/>
              <a:defRPr sz="1600">
                <a:solidFill>
                  <a:schemeClr val="tx1">
                    <a:lumMod val="75000"/>
                    <a:lumOff val="25000"/>
                  </a:schemeClr>
                </a:solidFill>
                <a:latin typeface="+mn-lt"/>
                <a:cs typeface="Arial" pitchFamily="34" charset="0"/>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3465016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0_Images &amp; Contents Layout">
    <p:spTree>
      <p:nvGrpSpPr>
        <p:cNvPr id="1" name=""/>
        <p:cNvGrpSpPr/>
        <p:nvPr/>
      </p:nvGrpSpPr>
      <p:grpSpPr>
        <a:xfrm>
          <a:off x="0" y="0"/>
          <a:ext cx="0" cy="0"/>
          <a:chOff x="0" y="0"/>
          <a:chExt cx="0" cy="0"/>
        </a:xfrm>
      </p:grpSpPr>
      <p:sp>
        <p:nvSpPr>
          <p:cNvPr id="12" name="그림 개체 틀 11">
            <a:extLst>
              <a:ext uri="{FF2B5EF4-FFF2-40B4-BE49-F238E27FC236}">
                <a16:creationId xmlns:a16="http://schemas.microsoft.com/office/drawing/2014/main" id="{FFA8E757-7AA1-46D7-830D-82A7BA139EC7}"/>
              </a:ext>
            </a:extLst>
          </p:cNvPr>
          <p:cNvSpPr>
            <a:spLocks noGrp="1"/>
          </p:cNvSpPr>
          <p:nvPr>
            <p:ph type="pic" sz="quarter" idx="65" hasCustomPrompt="1"/>
          </p:nvPr>
        </p:nvSpPr>
        <p:spPr>
          <a:xfrm>
            <a:off x="6001996" y="665147"/>
            <a:ext cx="5714288" cy="5876452"/>
          </a:xfrm>
          <a:custGeom>
            <a:avLst/>
            <a:gdLst>
              <a:gd name="connsiteX0" fmla="*/ 4336617 w 5408405"/>
              <a:gd name="connsiteY0" fmla="*/ 2979311 h 5561888"/>
              <a:gd name="connsiteX1" fmla="*/ 4337062 w 5408405"/>
              <a:gd name="connsiteY1" fmla="*/ 2980996 h 5561888"/>
              <a:gd name="connsiteX2" fmla="*/ 4335592 w 5408405"/>
              <a:gd name="connsiteY2" fmla="*/ 2981017 h 5561888"/>
              <a:gd name="connsiteX3" fmla="*/ 1888921 w 5408405"/>
              <a:gd name="connsiteY3" fmla="*/ 2261506 h 5561888"/>
              <a:gd name="connsiteX4" fmla="*/ 1889365 w 5408405"/>
              <a:gd name="connsiteY4" fmla="*/ 2263191 h 5561888"/>
              <a:gd name="connsiteX5" fmla="*/ 1887895 w 5408405"/>
              <a:gd name="connsiteY5" fmla="*/ 2263212 h 5561888"/>
              <a:gd name="connsiteX6" fmla="*/ 3291650 w 5408405"/>
              <a:gd name="connsiteY6" fmla="*/ 1876983 h 5561888"/>
              <a:gd name="connsiteX7" fmla="*/ 2384076 w 5408405"/>
              <a:gd name="connsiteY7" fmla="*/ 3290419 h 5561888"/>
              <a:gd name="connsiteX8" fmla="*/ 3291650 w 5408405"/>
              <a:gd name="connsiteY8" fmla="*/ 3290419 h 5561888"/>
              <a:gd name="connsiteX9" fmla="*/ 4585316 w 5408405"/>
              <a:gd name="connsiteY9" fmla="*/ 91 h 5561888"/>
              <a:gd name="connsiteX10" fmla="*/ 4597631 w 5408405"/>
              <a:gd name="connsiteY10" fmla="*/ 4688 h 5561888"/>
              <a:gd name="connsiteX11" fmla="*/ 4597631 w 5408405"/>
              <a:gd name="connsiteY11" fmla="*/ 129174 h 5561888"/>
              <a:gd name="connsiteX12" fmla="*/ 4718305 w 5408405"/>
              <a:gd name="connsiteY12" fmla="*/ 117857 h 5561888"/>
              <a:gd name="connsiteX13" fmla="*/ 4838978 w 5408405"/>
              <a:gd name="connsiteY13" fmla="*/ 114085 h 5561888"/>
              <a:gd name="connsiteX14" fmla="*/ 4827665 w 5408405"/>
              <a:gd name="connsiteY14" fmla="*/ 166897 h 5561888"/>
              <a:gd name="connsiteX15" fmla="*/ 4895544 w 5408405"/>
              <a:gd name="connsiteY15" fmla="*/ 246116 h 5561888"/>
              <a:gd name="connsiteX16" fmla="*/ 5001133 w 5408405"/>
              <a:gd name="connsiteY16" fmla="*/ 193303 h 5561888"/>
              <a:gd name="connsiteX17" fmla="*/ 5061469 w 5408405"/>
              <a:gd name="connsiteY17" fmla="*/ 129174 h 5561888"/>
              <a:gd name="connsiteX18" fmla="*/ 5102951 w 5408405"/>
              <a:gd name="connsiteY18" fmla="*/ 136719 h 5561888"/>
              <a:gd name="connsiteX19" fmla="*/ 5110493 w 5408405"/>
              <a:gd name="connsiteY19" fmla="*/ 170670 h 5561888"/>
              <a:gd name="connsiteX20" fmla="*/ 5053927 w 5408405"/>
              <a:gd name="connsiteY20" fmla="*/ 246116 h 5561888"/>
              <a:gd name="connsiteX21" fmla="*/ 4978506 w 5408405"/>
              <a:gd name="connsiteY21" fmla="*/ 295156 h 5561888"/>
              <a:gd name="connsiteX22" fmla="*/ 4959651 w 5408405"/>
              <a:gd name="connsiteY22" fmla="*/ 347968 h 5561888"/>
              <a:gd name="connsiteX23" fmla="*/ 5019988 w 5408405"/>
              <a:gd name="connsiteY23" fmla="*/ 517722 h 5561888"/>
              <a:gd name="connsiteX24" fmla="*/ 5072782 w 5408405"/>
              <a:gd name="connsiteY24" fmla="*/ 562989 h 5561888"/>
              <a:gd name="connsiteX25" fmla="*/ 5151974 w 5408405"/>
              <a:gd name="connsiteY25" fmla="*/ 574306 h 5561888"/>
              <a:gd name="connsiteX26" fmla="*/ 5174600 w 5408405"/>
              <a:gd name="connsiteY26" fmla="*/ 638435 h 5561888"/>
              <a:gd name="connsiteX27" fmla="*/ 5125577 w 5408405"/>
              <a:gd name="connsiteY27" fmla="*/ 706337 h 5561888"/>
              <a:gd name="connsiteX28" fmla="*/ 5084096 w 5408405"/>
              <a:gd name="connsiteY28" fmla="*/ 845912 h 5561888"/>
              <a:gd name="connsiteX29" fmla="*/ 5148203 w 5408405"/>
              <a:gd name="connsiteY29" fmla="*/ 921358 h 5561888"/>
              <a:gd name="connsiteX30" fmla="*/ 5231166 w 5408405"/>
              <a:gd name="connsiteY30" fmla="*/ 943992 h 5561888"/>
              <a:gd name="connsiteX31" fmla="*/ 5174600 w 5408405"/>
              <a:gd name="connsiteY31" fmla="*/ 1008121 h 5561888"/>
              <a:gd name="connsiteX32" fmla="*/ 5261334 w 5408405"/>
              <a:gd name="connsiteY32" fmla="*/ 1045844 h 5561888"/>
              <a:gd name="connsiteX33" fmla="*/ 5393321 w 5408405"/>
              <a:gd name="connsiteY33" fmla="*/ 1102429 h 5561888"/>
              <a:gd name="connsiteX34" fmla="*/ 5408405 w 5408405"/>
              <a:gd name="connsiteY34" fmla="*/ 1109973 h 5561888"/>
              <a:gd name="connsiteX35" fmla="*/ 5351839 w 5408405"/>
              <a:gd name="connsiteY35" fmla="*/ 1140152 h 5561888"/>
              <a:gd name="connsiteX36" fmla="*/ 5351839 w 5408405"/>
              <a:gd name="connsiteY36" fmla="*/ 1155241 h 5561888"/>
              <a:gd name="connsiteX37" fmla="*/ 5325442 w 5408405"/>
              <a:gd name="connsiteY37" fmla="*/ 1396668 h 5561888"/>
              <a:gd name="connsiteX38" fmla="*/ 5332984 w 5408405"/>
              <a:gd name="connsiteY38" fmla="*/ 1453253 h 5561888"/>
              <a:gd name="connsiteX39" fmla="*/ 5317900 w 5408405"/>
              <a:gd name="connsiteY39" fmla="*/ 1494748 h 5561888"/>
              <a:gd name="connsiteX40" fmla="*/ 5272648 w 5408405"/>
              <a:gd name="connsiteY40" fmla="*/ 1494748 h 5561888"/>
              <a:gd name="connsiteX41" fmla="*/ 5204769 w 5408405"/>
              <a:gd name="connsiteY41" fmla="*/ 1509837 h 5561888"/>
              <a:gd name="connsiteX42" fmla="*/ 5185914 w 5408405"/>
              <a:gd name="connsiteY42" fmla="*/ 1566422 h 5561888"/>
              <a:gd name="connsiteX43" fmla="*/ 5076554 w 5408405"/>
              <a:gd name="connsiteY43" fmla="*/ 1713542 h 5561888"/>
              <a:gd name="connsiteX44" fmla="*/ 5050156 w 5408405"/>
              <a:gd name="connsiteY44" fmla="*/ 1721086 h 5561888"/>
              <a:gd name="connsiteX45" fmla="*/ 4899314 w 5408405"/>
              <a:gd name="connsiteY45" fmla="*/ 1721086 h 5561888"/>
              <a:gd name="connsiteX46" fmla="*/ 4929483 w 5408405"/>
              <a:gd name="connsiteY46" fmla="*/ 1845572 h 5561888"/>
              <a:gd name="connsiteX47" fmla="*/ 4842749 w 5408405"/>
              <a:gd name="connsiteY47" fmla="*/ 1777671 h 5561888"/>
              <a:gd name="connsiteX48" fmla="*/ 4706992 w 5408405"/>
              <a:gd name="connsiteY48" fmla="*/ 1743720 h 5561888"/>
              <a:gd name="connsiteX49" fmla="*/ 4642884 w 5408405"/>
              <a:gd name="connsiteY49" fmla="*/ 1853117 h 5561888"/>
              <a:gd name="connsiteX50" fmla="*/ 4548608 w 5408405"/>
              <a:gd name="connsiteY50" fmla="*/ 1909701 h 5561888"/>
              <a:gd name="connsiteX51" fmla="*/ 4484500 w 5408405"/>
              <a:gd name="connsiteY51" fmla="*/ 1932335 h 5561888"/>
              <a:gd name="connsiteX52" fmla="*/ 4378911 w 5408405"/>
              <a:gd name="connsiteY52" fmla="*/ 1996464 h 5561888"/>
              <a:gd name="connsiteX53" fmla="*/ 4344972 w 5408405"/>
              <a:gd name="connsiteY53" fmla="*/ 2026643 h 5561888"/>
              <a:gd name="connsiteX54" fmla="*/ 4360056 w 5408405"/>
              <a:gd name="connsiteY54" fmla="*/ 2120951 h 5561888"/>
              <a:gd name="connsiteX55" fmla="*/ 4356285 w 5408405"/>
              <a:gd name="connsiteY55" fmla="*/ 2249209 h 5561888"/>
              <a:gd name="connsiteX56" fmla="*/ 4311032 w 5408405"/>
              <a:gd name="connsiteY56" fmla="*/ 2249209 h 5561888"/>
              <a:gd name="connsiteX57" fmla="*/ 4311032 w 5408405"/>
              <a:gd name="connsiteY57" fmla="*/ 2166218 h 5561888"/>
              <a:gd name="connsiteX58" fmla="*/ 4307261 w 5408405"/>
              <a:gd name="connsiteY58" fmla="*/ 2102089 h 5561888"/>
              <a:gd name="connsiteX59" fmla="*/ 4293453 w 5408405"/>
              <a:gd name="connsiteY59" fmla="*/ 2062720 h 5561888"/>
              <a:gd name="connsiteX60" fmla="*/ 4293453 w 5408405"/>
              <a:gd name="connsiteY60" fmla="*/ 2298718 h 5561888"/>
              <a:gd name="connsiteX61" fmla="*/ 4314960 w 5408405"/>
              <a:gd name="connsiteY61" fmla="*/ 2298021 h 5561888"/>
              <a:gd name="connsiteX62" fmla="*/ 4334595 w 5408405"/>
              <a:gd name="connsiteY62" fmla="*/ 2281553 h 5561888"/>
              <a:gd name="connsiteX63" fmla="*/ 4344746 w 5408405"/>
              <a:gd name="connsiteY63" fmla="*/ 2279636 h 5561888"/>
              <a:gd name="connsiteX64" fmla="*/ 4402848 w 5408405"/>
              <a:gd name="connsiteY64" fmla="*/ 2284326 h 5561888"/>
              <a:gd name="connsiteX65" fmla="*/ 4473289 w 5408405"/>
              <a:gd name="connsiteY65" fmla="*/ 2321185 h 5561888"/>
              <a:gd name="connsiteX66" fmla="*/ 4499740 w 5408405"/>
              <a:gd name="connsiteY66" fmla="*/ 2331640 h 5561888"/>
              <a:gd name="connsiteX67" fmla="*/ 4524595 w 5408405"/>
              <a:gd name="connsiteY67" fmla="*/ 2359469 h 5561888"/>
              <a:gd name="connsiteX68" fmla="*/ 4544622 w 5408405"/>
              <a:gd name="connsiteY68" fmla="*/ 2383765 h 5561888"/>
              <a:gd name="connsiteX69" fmla="*/ 4554292 w 5408405"/>
              <a:gd name="connsiteY69" fmla="*/ 2392027 h 5561888"/>
              <a:gd name="connsiteX70" fmla="*/ 4560549 w 5408405"/>
              <a:gd name="connsiteY70" fmla="*/ 2467954 h 5561888"/>
              <a:gd name="connsiteX71" fmla="*/ 4547398 w 5408405"/>
              <a:gd name="connsiteY71" fmla="*/ 2521373 h 5561888"/>
              <a:gd name="connsiteX72" fmla="*/ 4555843 w 5408405"/>
              <a:gd name="connsiteY72" fmla="*/ 2579321 h 5561888"/>
              <a:gd name="connsiteX73" fmla="*/ 4566049 w 5408405"/>
              <a:gd name="connsiteY73" fmla="*/ 2582191 h 5561888"/>
              <a:gd name="connsiteX74" fmla="*/ 4643312 w 5408405"/>
              <a:gd name="connsiteY74" fmla="*/ 2587849 h 5561888"/>
              <a:gd name="connsiteX75" fmla="*/ 4657728 w 5408405"/>
              <a:gd name="connsiteY75" fmla="*/ 2592463 h 5561888"/>
              <a:gd name="connsiteX76" fmla="*/ 4692721 w 5408405"/>
              <a:gd name="connsiteY76" fmla="*/ 2617179 h 5561888"/>
              <a:gd name="connsiteX77" fmla="*/ 4736105 w 5408405"/>
              <a:gd name="connsiteY77" fmla="*/ 2642990 h 5561888"/>
              <a:gd name="connsiteX78" fmla="*/ 4750038 w 5408405"/>
              <a:gd name="connsiteY78" fmla="*/ 2657785 h 5561888"/>
              <a:gd name="connsiteX79" fmla="*/ 4796763 w 5408405"/>
              <a:gd name="connsiteY79" fmla="*/ 2766142 h 5561888"/>
              <a:gd name="connsiteX80" fmla="*/ 4795690 w 5408405"/>
              <a:gd name="connsiteY80" fmla="*/ 2776927 h 5561888"/>
              <a:gd name="connsiteX81" fmla="*/ 4777160 w 5408405"/>
              <a:gd name="connsiteY81" fmla="*/ 2831008 h 5561888"/>
              <a:gd name="connsiteX82" fmla="*/ 4766623 w 5408405"/>
              <a:gd name="connsiteY82" fmla="*/ 2851481 h 5561888"/>
              <a:gd name="connsiteX83" fmla="*/ 4746650 w 5408405"/>
              <a:gd name="connsiteY83" fmla="*/ 2884036 h 5561888"/>
              <a:gd name="connsiteX84" fmla="*/ 4744682 w 5408405"/>
              <a:gd name="connsiteY84" fmla="*/ 2921163 h 5561888"/>
              <a:gd name="connsiteX85" fmla="*/ 4739063 w 5408405"/>
              <a:gd name="connsiteY85" fmla="*/ 2933424 h 5561888"/>
              <a:gd name="connsiteX86" fmla="*/ 4725645 w 5408405"/>
              <a:gd name="connsiteY86" fmla="*/ 2930966 h 5561888"/>
              <a:gd name="connsiteX87" fmla="*/ 4716608 w 5408405"/>
              <a:gd name="connsiteY87" fmla="*/ 2925688 h 5561888"/>
              <a:gd name="connsiteX88" fmla="*/ 4702811 w 5408405"/>
              <a:gd name="connsiteY88" fmla="*/ 2922861 h 5561888"/>
              <a:gd name="connsiteX89" fmla="*/ 4700569 w 5408405"/>
              <a:gd name="connsiteY89" fmla="*/ 2936054 h 5561888"/>
              <a:gd name="connsiteX90" fmla="*/ 4679798 w 5408405"/>
              <a:gd name="connsiteY90" fmla="*/ 2951264 h 5561888"/>
              <a:gd name="connsiteX91" fmla="*/ 4668381 w 5408405"/>
              <a:gd name="connsiteY91" fmla="*/ 2947211 h 5561888"/>
              <a:gd name="connsiteX92" fmla="*/ 4653498 w 5408405"/>
              <a:gd name="connsiteY92" fmla="*/ 2953973 h 5561888"/>
              <a:gd name="connsiteX93" fmla="*/ 4659646 w 5408405"/>
              <a:gd name="connsiteY93" fmla="*/ 2968262 h 5561888"/>
              <a:gd name="connsiteX94" fmla="*/ 4669796 w 5408405"/>
              <a:gd name="connsiteY94" fmla="*/ 2976183 h 5561888"/>
              <a:gd name="connsiteX95" fmla="*/ 4576498 w 5408405"/>
              <a:gd name="connsiteY95" fmla="*/ 2977532 h 5561888"/>
              <a:gd name="connsiteX96" fmla="*/ 4575299 w 5408405"/>
              <a:gd name="connsiteY96" fmla="*/ 2971067 h 5561888"/>
              <a:gd name="connsiteX97" fmla="*/ 4558476 w 5408405"/>
              <a:gd name="connsiteY97" fmla="*/ 2965284 h 5561888"/>
              <a:gd name="connsiteX98" fmla="*/ 4542988 w 5408405"/>
              <a:gd name="connsiteY98" fmla="*/ 2971454 h 5561888"/>
              <a:gd name="connsiteX99" fmla="*/ 4521364 w 5408405"/>
              <a:gd name="connsiteY99" fmla="*/ 2964532 h 5561888"/>
              <a:gd name="connsiteX100" fmla="*/ 4451694 w 5408405"/>
              <a:gd name="connsiteY100" fmla="*/ 2942625 h 5561888"/>
              <a:gd name="connsiteX101" fmla="*/ 4436756 w 5408405"/>
              <a:gd name="connsiteY101" fmla="*/ 2944599 h 5561888"/>
              <a:gd name="connsiteX102" fmla="*/ 4440731 w 5408405"/>
              <a:gd name="connsiteY102" fmla="*/ 2926000 h 5561888"/>
              <a:gd name="connsiteX103" fmla="*/ 4442506 w 5408405"/>
              <a:gd name="connsiteY103" fmla="*/ 2924183 h 5561888"/>
              <a:gd name="connsiteX104" fmla="*/ 4433167 w 5408405"/>
              <a:gd name="connsiteY104" fmla="*/ 2892578 h 5561888"/>
              <a:gd name="connsiteX105" fmla="*/ 4405904 w 5408405"/>
              <a:gd name="connsiteY105" fmla="*/ 2863581 h 5561888"/>
              <a:gd name="connsiteX106" fmla="*/ 4376015 w 5408405"/>
              <a:gd name="connsiteY106" fmla="*/ 2814268 h 5561888"/>
              <a:gd name="connsiteX107" fmla="*/ 4373993 w 5408405"/>
              <a:gd name="connsiteY107" fmla="*/ 2794544 h 5561888"/>
              <a:gd name="connsiteX108" fmla="*/ 4366773 w 5408405"/>
              <a:gd name="connsiteY108" fmla="*/ 2738976 h 5561888"/>
              <a:gd name="connsiteX109" fmla="*/ 4375522 w 5408405"/>
              <a:gd name="connsiteY109" fmla="*/ 2719122 h 5561888"/>
              <a:gd name="connsiteX110" fmla="*/ 4416528 w 5408405"/>
              <a:gd name="connsiteY110" fmla="*/ 2642030 h 5561888"/>
              <a:gd name="connsiteX111" fmla="*/ 4403213 w 5408405"/>
              <a:gd name="connsiteY111" fmla="*/ 2629024 h 5561888"/>
              <a:gd name="connsiteX112" fmla="*/ 4386019 w 5408405"/>
              <a:gd name="connsiteY112" fmla="*/ 2642994 h 5561888"/>
              <a:gd name="connsiteX113" fmla="*/ 4382635 w 5408405"/>
              <a:gd name="connsiteY113" fmla="*/ 2660988 h 5561888"/>
              <a:gd name="connsiteX114" fmla="*/ 4373789 w 5408405"/>
              <a:gd name="connsiteY114" fmla="*/ 2672465 h 5561888"/>
              <a:gd name="connsiteX115" fmla="*/ 4364670 w 5408405"/>
              <a:gd name="connsiteY115" fmla="*/ 2660006 h 5561888"/>
              <a:gd name="connsiteX116" fmla="*/ 4365083 w 5408405"/>
              <a:gd name="connsiteY116" fmla="*/ 2643843 h 5561888"/>
              <a:gd name="connsiteX117" fmla="*/ 4349279 w 5408405"/>
              <a:gd name="connsiteY117" fmla="*/ 2622489 h 5561888"/>
              <a:gd name="connsiteX118" fmla="*/ 4336940 w 5408405"/>
              <a:gd name="connsiteY118" fmla="*/ 2642385 h 5561888"/>
              <a:gd name="connsiteX119" fmla="*/ 4334807 w 5408405"/>
              <a:gd name="connsiteY119" fmla="*/ 2665152 h 5561888"/>
              <a:gd name="connsiteX120" fmla="*/ 4315109 w 5408405"/>
              <a:gd name="connsiteY120" fmla="*/ 2669577 h 5561888"/>
              <a:gd name="connsiteX121" fmla="*/ 4293624 w 5408405"/>
              <a:gd name="connsiteY121" fmla="*/ 2622557 h 5561888"/>
              <a:gd name="connsiteX122" fmla="*/ 4293453 w 5408405"/>
              <a:gd name="connsiteY122" fmla="*/ 2622155 h 5561888"/>
              <a:gd name="connsiteX123" fmla="*/ 4293453 w 5408405"/>
              <a:gd name="connsiteY123" fmla="*/ 3290419 h 5561888"/>
              <a:gd name="connsiteX124" fmla="*/ 4819151 w 5408405"/>
              <a:gd name="connsiteY124" fmla="*/ 3290419 h 5561888"/>
              <a:gd name="connsiteX125" fmla="*/ 4618033 w 5408405"/>
              <a:gd name="connsiteY125" fmla="*/ 3783581 h 5561888"/>
              <a:gd name="connsiteX126" fmla="*/ 4631595 w 5408405"/>
              <a:gd name="connsiteY126" fmla="*/ 3794382 h 5561888"/>
              <a:gd name="connsiteX127" fmla="*/ 4653185 w 5408405"/>
              <a:gd name="connsiteY127" fmla="*/ 3834503 h 5561888"/>
              <a:gd name="connsiteX128" fmla="*/ 4695406 w 5408405"/>
              <a:gd name="connsiteY128" fmla="*/ 3937672 h 5561888"/>
              <a:gd name="connsiteX129" fmla="*/ 4749142 w 5408405"/>
              <a:gd name="connsiteY129" fmla="*/ 4037020 h 5561888"/>
              <a:gd name="connsiteX130" fmla="*/ 4833584 w 5408405"/>
              <a:gd name="connsiteY130" fmla="*/ 4121084 h 5561888"/>
              <a:gd name="connsiteX131" fmla="*/ 4833584 w 5408405"/>
              <a:gd name="connsiteY131" fmla="*/ 4258643 h 5561888"/>
              <a:gd name="connsiteX132" fmla="*/ 4787525 w 5408405"/>
              <a:gd name="connsiteY132" fmla="*/ 4312138 h 5561888"/>
              <a:gd name="connsiteX133" fmla="*/ 4703083 w 5408405"/>
              <a:gd name="connsiteY133" fmla="*/ 4365633 h 5561888"/>
              <a:gd name="connsiteX134" fmla="*/ 4603288 w 5408405"/>
              <a:gd name="connsiteY134" fmla="*/ 4380917 h 5561888"/>
              <a:gd name="connsiteX135" fmla="*/ 4488139 w 5408405"/>
              <a:gd name="connsiteY135" fmla="*/ 4273927 h 5561888"/>
              <a:gd name="connsiteX136" fmla="*/ 4465110 w 5408405"/>
              <a:gd name="connsiteY136" fmla="*/ 4231895 h 5561888"/>
              <a:gd name="connsiteX137" fmla="*/ 4463971 w 5408405"/>
              <a:gd name="connsiteY137" fmla="*/ 4193386 h 5561888"/>
              <a:gd name="connsiteX138" fmla="*/ 4454229 w 5408405"/>
              <a:gd name="connsiteY138" fmla="*/ 4178157 h 5561888"/>
              <a:gd name="connsiteX139" fmla="*/ 4293453 w 5408405"/>
              <a:gd name="connsiteY139" fmla="*/ 4178157 h 5561888"/>
              <a:gd name="connsiteX140" fmla="*/ 4293453 w 5408405"/>
              <a:gd name="connsiteY140" fmla="*/ 4857600 h 5561888"/>
              <a:gd name="connsiteX141" fmla="*/ 3291650 w 5408405"/>
              <a:gd name="connsiteY141" fmla="*/ 4857600 h 5561888"/>
              <a:gd name="connsiteX142" fmla="*/ 3291650 w 5408405"/>
              <a:gd name="connsiteY142" fmla="*/ 4178157 h 5561888"/>
              <a:gd name="connsiteX143" fmla="*/ 2897583 w 5408405"/>
              <a:gd name="connsiteY143" fmla="*/ 4178157 h 5561888"/>
              <a:gd name="connsiteX144" fmla="*/ 2899933 w 5408405"/>
              <a:gd name="connsiteY144" fmla="*/ 4187858 h 5561888"/>
              <a:gd name="connsiteX145" fmla="*/ 2922554 w 5408405"/>
              <a:gd name="connsiteY145" fmla="*/ 4233043 h 5561888"/>
              <a:gd name="connsiteX146" fmla="*/ 2922554 w 5408405"/>
              <a:gd name="connsiteY146" fmla="*/ 4255635 h 5561888"/>
              <a:gd name="connsiteX147" fmla="*/ 2903703 w 5408405"/>
              <a:gd name="connsiteY147" fmla="*/ 4306468 h 5561888"/>
              <a:gd name="connsiteX148" fmla="*/ 2877312 w 5408405"/>
              <a:gd name="connsiteY148" fmla="*/ 4389306 h 5561888"/>
              <a:gd name="connsiteX149" fmla="*/ 2854690 w 5408405"/>
              <a:gd name="connsiteY149" fmla="*/ 4419429 h 5561888"/>
              <a:gd name="connsiteX150" fmla="*/ 2818873 w 5408405"/>
              <a:gd name="connsiteY150" fmla="*/ 4449552 h 5561888"/>
              <a:gd name="connsiteX151" fmla="*/ 2786827 w 5408405"/>
              <a:gd name="connsiteY151" fmla="*/ 4466497 h 5561888"/>
              <a:gd name="connsiteX152" fmla="*/ 2668065 w 5408405"/>
              <a:gd name="connsiteY152" fmla="*/ 4492854 h 5561888"/>
              <a:gd name="connsiteX153" fmla="*/ 2607742 w 5408405"/>
              <a:gd name="connsiteY153" fmla="*/ 4490972 h 5561888"/>
              <a:gd name="connsiteX154" fmla="*/ 2513486 w 5408405"/>
              <a:gd name="connsiteY154" fmla="*/ 4417547 h 5561888"/>
              <a:gd name="connsiteX155" fmla="*/ 2507831 w 5408405"/>
              <a:gd name="connsiteY155" fmla="*/ 4372362 h 5561888"/>
              <a:gd name="connsiteX156" fmla="*/ 2505946 w 5408405"/>
              <a:gd name="connsiteY156" fmla="*/ 4353535 h 5561888"/>
              <a:gd name="connsiteX157" fmla="*/ 2496520 w 5408405"/>
              <a:gd name="connsiteY157" fmla="*/ 4302702 h 5561888"/>
              <a:gd name="connsiteX158" fmla="*/ 2490865 w 5408405"/>
              <a:gd name="connsiteY158" fmla="*/ 4278227 h 5561888"/>
              <a:gd name="connsiteX159" fmla="*/ 2492750 w 5408405"/>
              <a:gd name="connsiteY159" fmla="*/ 4246222 h 5561888"/>
              <a:gd name="connsiteX160" fmla="*/ 2505946 w 5408405"/>
              <a:gd name="connsiteY160" fmla="*/ 4214216 h 5561888"/>
              <a:gd name="connsiteX161" fmla="*/ 2519389 w 5408405"/>
              <a:gd name="connsiteY161" fmla="*/ 4178157 h 5561888"/>
              <a:gd name="connsiteX162" fmla="*/ 1895054 w 5408405"/>
              <a:gd name="connsiteY162" fmla="*/ 4178157 h 5561888"/>
              <a:gd name="connsiteX163" fmla="*/ 1904034 w 5408405"/>
              <a:gd name="connsiteY163" fmla="*/ 4212935 h 5561888"/>
              <a:gd name="connsiteX164" fmla="*/ 1913368 w 5408405"/>
              <a:gd name="connsiteY164" fmla="*/ 4235094 h 5561888"/>
              <a:gd name="connsiteX165" fmla="*/ 1897032 w 5408405"/>
              <a:gd name="connsiteY165" fmla="*/ 4308568 h 5561888"/>
              <a:gd name="connsiteX166" fmla="*/ 1887698 w 5408405"/>
              <a:gd name="connsiteY166" fmla="*/ 4331893 h 5561888"/>
              <a:gd name="connsiteX167" fmla="*/ 1886531 w 5408405"/>
              <a:gd name="connsiteY167" fmla="*/ 4371546 h 5561888"/>
              <a:gd name="connsiteX168" fmla="*/ 1908701 w 5408405"/>
              <a:gd name="connsiteY168" fmla="*/ 4405367 h 5561888"/>
              <a:gd name="connsiteX169" fmla="*/ 1929704 w 5408405"/>
              <a:gd name="connsiteY169" fmla="*/ 4469511 h 5561888"/>
              <a:gd name="connsiteX170" fmla="*/ 1921536 w 5408405"/>
              <a:gd name="connsiteY170" fmla="*/ 4497501 h 5561888"/>
              <a:gd name="connsiteX171" fmla="*/ 1915702 w 5408405"/>
              <a:gd name="connsiteY171" fmla="*/ 4519659 h 5561888"/>
              <a:gd name="connsiteX172" fmla="*/ 1885364 w 5408405"/>
              <a:gd name="connsiteY172" fmla="*/ 4510329 h 5561888"/>
              <a:gd name="connsiteX173" fmla="*/ 1867862 w 5408405"/>
              <a:gd name="connsiteY173" fmla="*/ 4478841 h 5561888"/>
              <a:gd name="connsiteX174" fmla="*/ 1816521 w 5408405"/>
              <a:gd name="connsiteY174" fmla="*/ 4538320 h 5561888"/>
              <a:gd name="connsiteX175" fmla="*/ 1828189 w 5408405"/>
              <a:gd name="connsiteY175" fmla="*/ 4568642 h 5561888"/>
              <a:gd name="connsiteX176" fmla="*/ 1858527 w 5408405"/>
              <a:gd name="connsiteY176" fmla="*/ 4597798 h 5561888"/>
              <a:gd name="connsiteX177" fmla="*/ 1877196 w 5408405"/>
              <a:gd name="connsiteY177" fmla="*/ 4635118 h 5561888"/>
              <a:gd name="connsiteX178" fmla="*/ 1852693 w 5408405"/>
              <a:gd name="connsiteY178" fmla="*/ 4654945 h 5561888"/>
              <a:gd name="connsiteX179" fmla="*/ 1825855 w 5408405"/>
              <a:gd name="connsiteY179" fmla="*/ 4679436 h 5561888"/>
              <a:gd name="connsiteX180" fmla="*/ 1822355 w 5408405"/>
              <a:gd name="connsiteY180" fmla="*/ 4720255 h 5561888"/>
              <a:gd name="connsiteX181" fmla="*/ 1781516 w 5408405"/>
              <a:gd name="connsiteY181" fmla="*/ 4703927 h 5561888"/>
              <a:gd name="connsiteX182" fmla="*/ 1766347 w 5408405"/>
              <a:gd name="connsiteY182" fmla="*/ 4692265 h 5561888"/>
              <a:gd name="connsiteX183" fmla="*/ 1743010 w 5408405"/>
              <a:gd name="connsiteY183" fmla="*/ 4693431 h 5561888"/>
              <a:gd name="connsiteX184" fmla="*/ 1743010 w 5408405"/>
              <a:gd name="connsiteY184" fmla="*/ 4714424 h 5561888"/>
              <a:gd name="connsiteX185" fmla="*/ 1741843 w 5408405"/>
              <a:gd name="connsiteY185" fmla="*/ 4745912 h 5561888"/>
              <a:gd name="connsiteX186" fmla="*/ 1708005 w 5408405"/>
              <a:gd name="connsiteY186" fmla="*/ 4742414 h 5561888"/>
              <a:gd name="connsiteX187" fmla="*/ 1702171 w 5408405"/>
              <a:gd name="connsiteY187" fmla="*/ 4737749 h 5561888"/>
              <a:gd name="connsiteX188" fmla="*/ 1651997 w 5408405"/>
              <a:gd name="connsiteY188" fmla="*/ 4752910 h 5561888"/>
              <a:gd name="connsiteX189" fmla="*/ 1620492 w 5408405"/>
              <a:gd name="connsiteY189" fmla="*/ 4779734 h 5561888"/>
              <a:gd name="connsiteX190" fmla="*/ 1608824 w 5408405"/>
              <a:gd name="connsiteY190" fmla="*/ 4778567 h 5561888"/>
              <a:gd name="connsiteX191" fmla="*/ 1573819 w 5408405"/>
              <a:gd name="connsiteY191" fmla="*/ 4800726 h 5561888"/>
              <a:gd name="connsiteX192" fmla="*/ 1551649 w 5408405"/>
              <a:gd name="connsiteY192" fmla="*/ 4828716 h 5561888"/>
              <a:gd name="connsiteX193" fmla="*/ 1495640 w 5408405"/>
              <a:gd name="connsiteY193" fmla="*/ 4898691 h 5561888"/>
              <a:gd name="connsiteX194" fmla="*/ 1479305 w 5408405"/>
              <a:gd name="connsiteY194" fmla="*/ 4982661 h 5561888"/>
              <a:gd name="connsiteX195" fmla="*/ 1453634 w 5408405"/>
              <a:gd name="connsiteY195" fmla="*/ 5007153 h 5561888"/>
              <a:gd name="connsiteX196" fmla="*/ 1313614 w 5408405"/>
              <a:gd name="connsiteY196" fmla="*/ 4994324 h 5561888"/>
              <a:gd name="connsiteX197" fmla="*/ 1289110 w 5408405"/>
              <a:gd name="connsiteY197" fmla="*/ 4947674 h 5561888"/>
              <a:gd name="connsiteX198" fmla="*/ 1261106 w 5408405"/>
              <a:gd name="connsiteY198" fmla="*/ 4857873 h 5561888"/>
              <a:gd name="connsiteX199" fmla="*/ 1242437 w 5408405"/>
              <a:gd name="connsiteY199" fmla="*/ 4847376 h 5561888"/>
              <a:gd name="connsiteX200" fmla="*/ 1158424 w 5408405"/>
              <a:gd name="connsiteY200" fmla="*/ 4842711 h 5561888"/>
              <a:gd name="connsiteX201" fmla="*/ 1118752 w 5408405"/>
              <a:gd name="connsiteY201" fmla="*/ 4824051 h 5561888"/>
              <a:gd name="connsiteX202" fmla="*/ 1083747 w 5408405"/>
              <a:gd name="connsiteY202" fmla="*/ 4792562 h 5561888"/>
              <a:gd name="connsiteX203" fmla="*/ 1035907 w 5408405"/>
              <a:gd name="connsiteY203" fmla="*/ 4794895 h 5561888"/>
              <a:gd name="connsiteX204" fmla="*/ 988066 w 5408405"/>
              <a:gd name="connsiteY204" fmla="*/ 4777401 h 5561888"/>
              <a:gd name="connsiteX205" fmla="*/ 915722 w 5408405"/>
              <a:gd name="connsiteY205" fmla="*/ 4761074 h 5561888"/>
              <a:gd name="connsiteX206" fmla="*/ 865548 w 5408405"/>
              <a:gd name="connsiteY206" fmla="*/ 4818220 h 5561888"/>
              <a:gd name="connsiteX207" fmla="*/ 810707 w 5408405"/>
              <a:gd name="connsiteY207" fmla="*/ 4848543 h 5561888"/>
              <a:gd name="connsiteX208" fmla="*/ 871382 w 5408405"/>
              <a:gd name="connsiteY208" fmla="*/ 4748245 h 5561888"/>
              <a:gd name="connsiteX209" fmla="*/ 823542 w 5408405"/>
              <a:gd name="connsiteY209" fmla="*/ 4650280 h 5561888"/>
              <a:gd name="connsiteX210" fmla="*/ 751198 w 5408405"/>
              <a:gd name="connsiteY210" fmla="*/ 4589635 h 5561888"/>
              <a:gd name="connsiteX211" fmla="*/ 745364 w 5408405"/>
              <a:gd name="connsiteY211" fmla="*/ 4572141 h 5561888"/>
              <a:gd name="connsiteX212" fmla="*/ 712693 w 5408405"/>
              <a:gd name="connsiteY212" fmla="*/ 4558146 h 5561888"/>
              <a:gd name="connsiteX213" fmla="*/ 663685 w 5408405"/>
              <a:gd name="connsiteY213" fmla="*/ 4604796 h 5561888"/>
              <a:gd name="connsiteX214" fmla="*/ 633348 w 5408405"/>
              <a:gd name="connsiteY214" fmla="*/ 4615292 h 5561888"/>
              <a:gd name="connsiteX215" fmla="*/ 592508 w 5408405"/>
              <a:gd name="connsiteY215" fmla="*/ 4608295 h 5561888"/>
              <a:gd name="connsiteX216" fmla="*/ 572672 w 5408405"/>
              <a:gd name="connsiteY216" fmla="*/ 4621123 h 5561888"/>
              <a:gd name="connsiteX217" fmla="*/ 583174 w 5408405"/>
              <a:gd name="connsiteY217" fmla="*/ 4643282 h 5561888"/>
              <a:gd name="connsiteX218" fmla="*/ 604177 w 5408405"/>
              <a:gd name="connsiteY218" fmla="*/ 4652612 h 5561888"/>
              <a:gd name="connsiteX219" fmla="*/ 618179 w 5408405"/>
              <a:gd name="connsiteY219" fmla="*/ 4680602 h 5561888"/>
              <a:gd name="connsiteX220" fmla="*/ 663685 w 5408405"/>
              <a:gd name="connsiteY220" fmla="*/ 4770404 h 5561888"/>
              <a:gd name="connsiteX221" fmla="*/ 680021 w 5408405"/>
              <a:gd name="connsiteY221" fmla="*/ 4783232 h 5561888"/>
              <a:gd name="connsiteX222" fmla="*/ 657851 w 5408405"/>
              <a:gd name="connsiteY222" fmla="*/ 4797227 h 5561888"/>
              <a:gd name="connsiteX223" fmla="*/ 654351 w 5408405"/>
              <a:gd name="connsiteY223" fmla="*/ 4797227 h 5561888"/>
              <a:gd name="connsiteX224" fmla="*/ 632181 w 5408405"/>
              <a:gd name="connsiteY224" fmla="*/ 4836880 h 5561888"/>
              <a:gd name="connsiteX225" fmla="*/ 629847 w 5408405"/>
              <a:gd name="connsiteY225" fmla="*/ 4891694 h 5561888"/>
              <a:gd name="connsiteX226" fmla="*/ 610011 w 5408405"/>
              <a:gd name="connsiteY226" fmla="*/ 4968666 h 5561888"/>
              <a:gd name="connsiteX227" fmla="*/ 592508 w 5408405"/>
              <a:gd name="connsiteY227" fmla="*/ 4989659 h 5561888"/>
              <a:gd name="connsiteX228" fmla="*/ 544668 w 5408405"/>
              <a:gd name="connsiteY228" fmla="*/ 5050304 h 5561888"/>
              <a:gd name="connsiteX229" fmla="*/ 516664 w 5408405"/>
              <a:gd name="connsiteY229" fmla="*/ 5060800 h 5561888"/>
              <a:gd name="connsiteX230" fmla="*/ 401147 w 5408405"/>
              <a:gd name="connsiteY230" fmla="*/ 5094622 h 5561888"/>
              <a:gd name="connsiteX231" fmla="*/ 401147 w 5408405"/>
              <a:gd name="connsiteY231" fmla="*/ 5120279 h 5561888"/>
              <a:gd name="connsiteX232" fmla="*/ 431485 w 5408405"/>
              <a:gd name="connsiteY232" fmla="*/ 5123778 h 5561888"/>
              <a:gd name="connsiteX233" fmla="*/ 452488 w 5408405"/>
              <a:gd name="connsiteY233" fmla="*/ 5109783 h 5561888"/>
              <a:gd name="connsiteX234" fmla="*/ 472324 w 5408405"/>
              <a:gd name="connsiteY234" fmla="*/ 5107450 h 5561888"/>
              <a:gd name="connsiteX235" fmla="*/ 468824 w 5408405"/>
              <a:gd name="connsiteY235" fmla="*/ 5128443 h 5561888"/>
              <a:gd name="connsiteX236" fmla="*/ 452488 w 5408405"/>
              <a:gd name="connsiteY236" fmla="*/ 5143604 h 5561888"/>
              <a:gd name="connsiteX237" fmla="*/ 446654 w 5408405"/>
              <a:gd name="connsiteY237" fmla="*/ 5179758 h 5561888"/>
              <a:gd name="connsiteX238" fmla="*/ 478158 w 5408405"/>
              <a:gd name="connsiteY238" fmla="*/ 5172761 h 5561888"/>
              <a:gd name="connsiteX239" fmla="*/ 502662 w 5408405"/>
              <a:gd name="connsiteY239" fmla="*/ 5152934 h 5561888"/>
              <a:gd name="connsiteX240" fmla="*/ 525999 w 5408405"/>
              <a:gd name="connsiteY240" fmla="*/ 5168096 h 5561888"/>
              <a:gd name="connsiteX241" fmla="*/ 500328 w 5408405"/>
              <a:gd name="connsiteY241" fmla="*/ 5234572 h 5561888"/>
              <a:gd name="connsiteX242" fmla="*/ 500328 w 5408405"/>
              <a:gd name="connsiteY242" fmla="*/ 5298716 h 5561888"/>
              <a:gd name="connsiteX243" fmla="*/ 523665 w 5408405"/>
              <a:gd name="connsiteY243" fmla="*/ 5324373 h 5561888"/>
              <a:gd name="connsiteX244" fmla="*/ 530666 w 5408405"/>
              <a:gd name="connsiteY244" fmla="*/ 5337202 h 5561888"/>
              <a:gd name="connsiteX245" fmla="*/ 517831 w 5408405"/>
              <a:gd name="connsiteY245" fmla="*/ 5344200 h 5561888"/>
              <a:gd name="connsiteX246" fmla="*/ 493327 w 5408405"/>
              <a:gd name="connsiteY246" fmla="*/ 5367525 h 5561888"/>
              <a:gd name="connsiteX247" fmla="*/ 462989 w 5408405"/>
              <a:gd name="connsiteY247" fmla="*/ 5420006 h 5561888"/>
              <a:gd name="connsiteX248" fmla="*/ 461823 w 5408405"/>
              <a:gd name="connsiteY248" fmla="*/ 5447996 h 5561888"/>
              <a:gd name="connsiteX249" fmla="*/ 471157 w 5408405"/>
              <a:gd name="connsiteY249" fmla="*/ 5466656 h 5561888"/>
              <a:gd name="connsiteX250" fmla="*/ 451321 w 5408405"/>
              <a:gd name="connsiteY250" fmla="*/ 5479485 h 5561888"/>
              <a:gd name="connsiteX251" fmla="*/ 434985 w 5408405"/>
              <a:gd name="connsiteY251" fmla="*/ 5481817 h 5561888"/>
              <a:gd name="connsiteX252" fmla="*/ 415149 w 5408405"/>
              <a:gd name="connsiteY252" fmla="*/ 5529634 h 5561888"/>
              <a:gd name="connsiteX253" fmla="*/ 420983 w 5408405"/>
              <a:gd name="connsiteY253" fmla="*/ 5538964 h 5561888"/>
              <a:gd name="connsiteX254" fmla="*/ 419816 w 5408405"/>
              <a:gd name="connsiteY254" fmla="*/ 5559956 h 5561888"/>
              <a:gd name="connsiteX255" fmla="*/ 401147 w 5408405"/>
              <a:gd name="connsiteY255" fmla="*/ 5555291 h 5561888"/>
              <a:gd name="connsiteX256" fmla="*/ 389479 w 5408405"/>
              <a:gd name="connsiteY256" fmla="*/ 5540130 h 5561888"/>
              <a:gd name="connsiteX257" fmla="*/ 366142 w 5408405"/>
              <a:gd name="connsiteY257" fmla="*/ 5536631 h 5561888"/>
              <a:gd name="connsiteX258" fmla="*/ 294965 w 5408405"/>
              <a:gd name="connsiteY258" fmla="*/ 5555291 h 5561888"/>
              <a:gd name="connsiteX259" fmla="*/ 206285 w 5408405"/>
              <a:gd name="connsiteY259" fmla="*/ 5561122 h 5561888"/>
              <a:gd name="connsiteX260" fmla="*/ 185282 w 5408405"/>
              <a:gd name="connsiteY260" fmla="*/ 5550626 h 5561888"/>
              <a:gd name="connsiteX261" fmla="*/ 124607 w 5408405"/>
              <a:gd name="connsiteY261" fmla="*/ 5522636 h 5561888"/>
              <a:gd name="connsiteX262" fmla="*/ 112938 w 5408405"/>
              <a:gd name="connsiteY262" fmla="*/ 5514472 h 5561888"/>
              <a:gd name="connsiteX263" fmla="*/ 61597 w 5408405"/>
              <a:gd name="connsiteY263" fmla="*/ 5452661 h 5561888"/>
              <a:gd name="connsiteX264" fmla="*/ 30093 w 5408405"/>
              <a:gd name="connsiteY264" fmla="*/ 5347698 h 5561888"/>
              <a:gd name="connsiteX265" fmla="*/ 14924 w 5408405"/>
              <a:gd name="connsiteY265" fmla="*/ 5311544 h 5561888"/>
              <a:gd name="connsiteX266" fmla="*/ 18424 w 5408405"/>
              <a:gd name="connsiteY266" fmla="*/ 5260229 h 5561888"/>
              <a:gd name="connsiteX267" fmla="*/ 23092 w 5408405"/>
              <a:gd name="connsiteY267" fmla="*/ 5217078 h 5561888"/>
              <a:gd name="connsiteX268" fmla="*/ 21925 w 5408405"/>
              <a:gd name="connsiteY268" fmla="*/ 5199584 h 5561888"/>
              <a:gd name="connsiteX269" fmla="*/ 90768 w 5408405"/>
              <a:gd name="connsiteY269" fmla="*/ 5120279 h 5561888"/>
              <a:gd name="connsiteX270" fmla="*/ 156111 w 5408405"/>
              <a:gd name="connsiteY270" fmla="*/ 5081793 h 5561888"/>
              <a:gd name="connsiteX271" fmla="*/ 205118 w 5408405"/>
              <a:gd name="connsiteY271" fmla="*/ 5017649 h 5561888"/>
              <a:gd name="connsiteX272" fmla="*/ 198117 w 5408405"/>
              <a:gd name="connsiteY272" fmla="*/ 5004820 h 5561888"/>
              <a:gd name="connsiteX273" fmla="*/ 129274 w 5408405"/>
              <a:gd name="connsiteY273" fmla="*/ 4923183 h 5561888"/>
              <a:gd name="connsiteX274" fmla="*/ 119939 w 5408405"/>
              <a:gd name="connsiteY274" fmla="*/ 4904523 h 5561888"/>
              <a:gd name="connsiteX275" fmla="*/ 110604 w 5408405"/>
              <a:gd name="connsiteY275" fmla="*/ 4846210 h 5561888"/>
              <a:gd name="connsiteX276" fmla="*/ 94269 w 5408405"/>
              <a:gd name="connsiteY276" fmla="*/ 4778567 h 5561888"/>
              <a:gd name="connsiteX277" fmla="*/ 95436 w 5408405"/>
              <a:gd name="connsiteY277" fmla="*/ 4750577 h 5561888"/>
              <a:gd name="connsiteX278" fmla="*/ 157278 w 5408405"/>
              <a:gd name="connsiteY278" fmla="*/ 4600131 h 5561888"/>
              <a:gd name="connsiteX279" fmla="*/ 168946 w 5408405"/>
              <a:gd name="connsiteY279" fmla="*/ 4590801 h 5561888"/>
              <a:gd name="connsiteX280" fmla="*/ 240123 w 5408405"/>
              <a:gd name="connsiteY280" fmla="*/ 4556980 h 5561888"/>
              <a:gd name="connsiteX281" fmla="*/ 270461 w 5408405"/>
              <a:gd name="connsiteY281" fmla="*/ 4547650 h 5561888"/>
              <a:gd name="connsiteX282" fmla="*/ 321802 w 5408405"/>
              <a:gd name="connsiteY282" fmla="*/ 4535987 h 5561888"/>
              <a:gd name="connsiteX283" fmla="*/ 360308 w 5408405"/>
              <a:gd name="connsiteY283" fmla="*/ 4502166 h 5561888"/>
              <a:gd name="connsiteX284" fmla="*/ 388312 w 5408405"/>
              <a:gd name="connsiteY284" fmla="*/ 4511496 h 5561888"/>
              <a:gd name="connsiteX285" fmla="*/ 391812 w 5408405"/>
              <a:gd name="connsiteY285" fmla="*/ 4525491 h 5561888"/>
              <a:gd name="connsiteX286" fmla="*/ 402314 w 5408405"/>
              <a:gd name="connsiteY286" fmla="*/ 4541818 h 5561888"/>
              <a:gd name="connsiteX287" fmla="*/ 417483 w 5408405"/>
              <a:gd name="connsiteY287" fmla="*/ 4531322 h 5561888"/>
              <a:gd name="connsiteX288" fmla="*/ 452488 w 5408405"/>
              <a:gd name="connsiteY288" fmla="*/ 4537153 h 5561888"/>
              <a:gd name="connsiteX289" fmla="*/ 459489 w 5408405"/>
              <a:gd name="connsiteY289" fmla="*/ 4552315 h 5561888"/>
              <a:gd name="connsiteX290" fmla="*/ 480492 w 5408405"/>
              <a:gd name="connsiteY290" fmla="*/ 4560478 h 5561888"/>
              <a:gd name="connsiteX291" fmla="*/ 488660 w 5408405"/>
              <a:gd name="connsiteY291" fmla="*/ 4540652 h 5561888"/>
              <a:gd name="connsiteX292" fmla="*/ 521331 w 5408405"/>
              <a:gd name="connsiteY292" fmla="*/ 4399536 h 5561888"/>
              <a:gd name="connsiteX293" fmla="*/ 596009 w 5408405"/>
              <a:gd name="connsiteY293" fmla="*/ 4352885 h 5561888"/>
              <a:gd name="connsiteX294" fmla="*/ 607677 w 5408405"/>
              <a:gd name="connsiteY294" fmla="*/ 4333059 h 5561888"/>
              <a:gd name="connsiteX295" fmla="*/ 586674 w 5408405"/>
              <a:gd name="connsiteY295" fmla="*/ 4287575 h 5561888"/>
              <a:gd name="connsiteX296" fmla="*/ 591341 w 5408405"/>
              <a:gd name="connsiteY296" fmla="*/ 4267749 h 5561888"/>
              <a:gd name="connsiteX297" fmla="*/ 613511 w 5408405"/>
              <a:gd name="connsiteY297" fmla="*/ 4189610 h 5561888"/>
              <a:gd name="connsiteX298" fmla="*/ 596009 w 5408405"/>
              <a:gd name="connsiteY298" fmla="*/ 4181446 h 5561888"/>
              <a:gd name="connsiteX299" fmla="*/ 545835 w 5408405"/>
              <a:gd name="connsiteY299" fmla="*/ 4156955 h 5561888"/>
              <a:gd name="connsiteX300" fmla="*/ 563337 w 5408405"/>
              <a:gd name="connsiteY300" fmla="*/ 4103308 h 5561888"/>
              <a:gd name="connsiteX301" fmla="*/ 592508 w 5408405"/>
              <a:gd name="connsiteY301" fmla="*/ 4098643 h 5561888"/>
              <a:gd name="connsiteX302" fmla="*/ 617012 w 5408405"/>
              <a:gd name="connsiteY302" fmla="*/ 4054325 h 5561888"/>
              <a:gd name="connsiteX303" fmla="*/ 599509 w 5408405"/>
              <a:gd name="connsiteY303" fmla="*/ 4021670 h 5561888"/>
              <a:gd name="connsiteX304" fmla="*/ 578506 w 5408405"/>
              <a:gd name="connsiteY304" fmla="*/ 3990181 h 5561888"/>
              <a:gd name="connsiteX305" fmla="*/ 572672 w 5408405"/>
              <a:gd name="connsiteY305" fmla="*/ 3961025 h 5561888"/>
              <a:gd name="connsiteX306" fmla="*/ 598343 w 5408405"/>
              <a:gd name="connsiteY306" fmla="*/ 3955193 h 5561888"/>
              <a:gd name="connsiteX307" fmla="*/ 655518 w 5408405"/>
              <a:gd name="connsiteY307" fmla="*/ 3936533 h 5561888"/>
              <a:gd name="connsiteX308" fmla="*/ 660185 w 5408405"/>
              <a:gd name="connsiteY308" fmla="*/ 3906211 h 5561888"/>
              <a:gd name="connsiteX309" fmla="*/ 618179 w 5408405"/>
              <a:gd name="connsiteY309" fmla="*/ 3857228 h 5561888"/>
              <a:gd name="connsiteX310" fmla="*/ 593675 w 5408405"/>
              <a:gd name="connsiteY310" fmla="*/ 3769759 h 5561888"/>
              <a:gd name="connsiteX311" fmla="*/ 586674 w 5408405"/>
              <a:gd name="connsiteY311" fmla="*/ 3748767 h 5561888"/>
              <a:gd name="connsiteX312" fmla="*/ 554003 w 5408405"/>
              <a:gd name="connsiteY312" fmla="*/ 3724275 h 5561888"/>
              <a:gd name="connsiteX313" fmla="*/ 507329 w 5408405"/>
              <a:gd name="connsiteY313" fmla="*/ 3686955 h 5561888"/>
              <a:gd name="connsiteX314" fmla="*/ 490993 w 5408405"/>
              <a:gd name="connsiteY314" fmla="*/ 3713779 h 5561888"/>
              <a:gd name="connsiteX315" fmla="*/ 469990 w 5408405"/>
              <a:gd name="connsiteY315" fmla="*/ 3732439 h 5561888"/>
              <a:gd name="connsiteX316" fmla="*/ 432652 w 5408405"/>
              <a:gd name="connsiteY316" fmla="*/ 3712613 h 5561888"/>
              <a:gd name="connsiteX317" fmla="*/ 446654 w 5408405"/>
              <a:gd name="connsiteY317" fmla="*/ 3690454 h 5561888"/>
              <a:gd name="connsiteX318" fmla="*/ 461823 w 5408405"/>
              <a:gd name="connsiteY318" fmla="*/ 3672960 h 5561888"/>
              <a:gd name="connsiteX319" fmla="*/ 410482 w 5408405"/>
              <a:gd name="connsiteY319" fmla="*/ 3637973 h 5561888"/>
              <a:gd name="connsiteX320" fmla="*/ 382478 w 5408405"/>
              <a:gd name="connsiteY320" fmla="*/ 3649635 h 5561888"/>
              <a:gd name="connsiteX321" fmla="*/ 354474 w 5408405"/>
              <a:gd name="connsiteY321" fmla="*/ 3637973 h 5561888"/>
              <a:gd name="connsiteX322" fmla="*/ 357974 w 5408405"/>
              <a:gd name="connsiteY322" fmla="*/ 3609983 h 5561888"/>
              <a:gd name="connsiteX323" fmla="*/ 403481 w 5408405"/>
              <a:gd name="connsiteY323" fmla="*/ 3584325 h 5561888"/>
              <a:gd name="connsiteX324" fmla="*/ 431485 w 5408405"/>
              <a:gd name="connsiteY324" fmla="*/ 3528345 h 5561888"/>
              <a:gd name="connsiteX325" fmla="*/ 405814 w 5408405"/>
              <a:gd name="connsiteY325" fmla="*/ 3405889 h 5561888"/>
              <a:gd name="connsiteX326" fmla="*/ 388312 w 5408405"/>
              <a:gd name="connsiteY326" fmla="*/ 3388395 h 5561888"/>
              <a:gd name="connsiteX327" fmla="*/ 296132 w 5408405"/>
              <a:gd name="connsiteY327" fmla="*/ 3352241 h 5561888"/>
              <a:gd name="connsiteX328" fmla="*/ 370809 w 5408405"/>
              <a:gd name="connsiteY328" fmla="*/ 3348742 h 5561888"/>
              <a:gd name="connsiteX329" fmla="*/ 451321 w 5408405"/>
              <a:gd name="connsiteY329" fmla="*/ 3286931 h 5561888"/>
              <a:gd name="connsiteX330" fmla="*/ 426817 w 5408405"/>
              <a:gd name="connsiteY330" fmla="*/ 3249611 h 5561888"/>
              <a:gd name="connsiteX331" fmla="*/ 399980 w 5408405"/>
              <a:gd name="connsiteY331" fmla="*/ 3240281 h 5561888"/>
              <a:gd name="connsiteX332" fmla="*/ 437319 w 5408405"/>
              <a:gd name="connsiteY332" fmla="*/ 3226286 h 5561888"/>
              <a:gd name="connsiteX333" fmla="*/ 455988 w 5408405"/>
              <a:gd name="connsiteY333" fmla="*/ 3208792 h 5561888"/>
              <a:gd name="connsiteX334" fmla="*/ 430318 w 5408405"/>
              <a:gd name="connsiteY334" fmla="*/ 3122489 h 5561888"/>
              <a:gd name="connsiteX335" fmla="*/ 401147 w 5408405"/>
              <a:gd name="connsiteY335" fmla="*/ 3075839 h 5561888"/>
              <a:gd name="connsiteX336" fmla="*/ 390645 w 5408405"/>
              <a:gd name="connsiteY336" fmla="*/ 2998867 h 5561888"/>
              <a:gd name="connsiteX337" fmla="*/ 364975 w 5408405"/>
              <a:gd name="connsiteY337" fmla="*/ 2949884 h 5561888"/>
              <a:gd name="connsiteX338" fmla="*/ 352140 w 5408405"/>
              <a:gd name="connsiteY338" fmla="*/ 2947552 h 5561888"/>
              <a:gd name="connsiteX339" fmla="*/ 395313 w 5408405"/>
              <a:gd name="connsiteY339" fmla="*/ 2919562 h 5561888"/>
              <a:gd name="connsiteX340" fmla="*/ 433818 w 5408405"/>
              <a:gd name="connsiteY340" fmla="*/ 2882242 h 5561888"/>
              <a:gd name="connsiteX341" fmla="*/ 422150 w 5408405"/>
              <a:gd name="connsiteY341" fmla="*/ 2851919 h 5561888"/>
              <a:gd name="connsiteX342" fmla="*/ 396480 w 5408405"/>
              <a:gd name="connsiteY342" fmla="*/ 2818098 h 5561888"/>
              <a:gd name="connsiteX343" fmla="*/ 424484 w 5408405"/>
              <a:gd name="connsiteY343" fmla="*/ 2793607 h 5561888"/>
              <a:gd name="connsiteX344" fmla="*/ 436152 w 5408405"/>
              <a:gd name="connsiteY344" fmla="*/ 2784277 h 5561888"/>
              <a:gd name="connsiteX345" fmla="*/ 422150 w 5408405"/>
              <a:gd name="connsiteY345" fmla="*/ 2762118 h 5561888"/>
              <a:gd name="connsiteX346" fmla="*/ 404648 w 5408405"/>
              <a:gd name="connsiteY346" fmla="*/ 2717800 h 5561888"/>
              <a:gd name="connsiteX347" fmla="*/ 401147 w 5408405"/>
              <a:gd name="connsiteY347" fmla="*/ 2623334 h 5561888"/>
              <a:gd name="connsiteX348" fmla="*/ 403481 w 5408405"/>
              <a:gd name="connsiteY348" fmla="*/ 2597676 h 5561888"/>
              <a:gd name="connsiteX349" fmla="*/ 409315 w 5408405"/>
              <a:gd name="connsiteY349" fmla="*/ 2525369 h 5561888"/>
              <a:gd name="connsiteX350" fmla="*/ 422150 w 5408405"/>
              <a:gd name="connsiteY350" fmla="*/ 2510207 h 5561888"/>
              <a:gd name="connsiteX351" fmla="*/ 475825 w 5408405"/>
              <a:gd name="connsiteY351" fmla="*/ 2464724 h 5561888"/>
              <a:gd name="connsiteX352" fmla="*/ 485159 w 5408405"/>
              <a:gd name="connsiteY352" fmla="*/ 2448396 h 5561888"/>
              <a:gd name="connsiteX353" fmla="*/ 542334 w 5408405"/>
              <a:gd name="connsiteY353" fmla="*/ 2422738 h 5561888"/>
              <a:gd name="connsiteX354" fmla="*/ 584340 w 5408405"/>
              <a:gd name="connsiteY354" fmla="*/ 2404078 h 5561888"/>
              <a:gd name="connsiteX355" fmla="*/ 622846 w 5408405"/>
              <a:gd name="connsiteY355" fmla="*/ 2372590 h 5561888"/>
              <a:gd name="connsiteX356" fmla="*/ 641515 w 5408405"/>
              <a:gd name="connsiteY356" fmla="*/ 2345766 h 5561888"/>
              <a:gd name="connsiteX357" fmla="*/ 648517 w 5408405"/>
              <a:gd name="connsiteY357" fmla="*/ 2310778 h 5561888"/>
              <a:gd name="connsiteX358" fmla="*/ 642682 w 5408405"/>
              <a:gd name="connsiteY358" fmla="*/ 2293285 h 5561888"/>
              <a:gd name="connsiteX359" fmla="*/ 615845 w 5408405"/>
              <a:gd name="connsiteY359" fmla="*/ 2286287 h 5561888"/>
              <a:gd name="connsiteX360" fmla="*/ 597176 w 5408405"/>
              <a:gd name="connsiteY360" fmla="*/ 2248967 h 5561888"/>
              <a:gd name="connsiteX361" fmla="*/ 619346 w 5408405"/>
              <a:gd name="connsiteY361" fmla="*/ 2210481 h 5561888"/>
              <a:gd name="connsiteX362" fmla="*/ 657851 w 5408405"/>
              <a:gd name="connsiteY362" fmla="*/ 2198818 h 5561888"/>
              <a:gd name="connsiteX363" fmla="*/ 676521 w 5408405"/>
              <a:gd name="connsiteY363" fmla="*/ 2190654 h 5561888"/>
              <a:gd name="connsiteX364" fmla="*/ 668353 w 5408405"/>
              <a:gd name="connsiteY364" fmla="*/ 2153334 h 5561888"/>
              <a:gd name="connsiteX365" fmla="*/ 663685 w 5408405"/>
              <a:gd name="connsiteY365" fmla="*/ 2152168 h 5561888"/>
              <a:gd name="connsiteX366" fmla="*/ 635681 w 5408405"/>
              <a:gd name="connsiteY366" fmla="*/ 2139339 h 5561888"/>
              <a:gd name="connsiteX367" fmla="*/ 648517 w 5408405"/>
              <a:gd name="connsiteY367" fmla="*/ 2093855 h 5561888"/>
              <a:gd name="connsiteX368" fmla="*/ 683522 w 5408405"/>
              <a:gd name="connsiteY368" fmla="*/ 2071697 h 5561888"/>
              <a:gd name="connsiteX369" fmla="*/ 703358 w 5408405"/>
              <a:gd name="connsiteY369" fmla="*/ 2082193 h 5561888"/>
              <a:gd name="connsiteX370" fmla="*/ 711526 w 5408405"/>
              <a:gd name="connsiteY370" fmla="*/ 2091523 h 5561888"/>
              <a:gd name="connsiteX371" fmla="*/ 720860 w 5408405"/>
              <a:gd name="connsiteY371" fmla="*/ 2081027 h 5561888"/>
              <a:gd name="connsiteX372" fmla="*/ 723194 w 5408405"/>
              <a:gd name="connsiteY372" fmla="*/ 2055369 h 5561888"/>
              <a:gd name="connsiteX373" fmla="*/ 771034 w 5408405"/>
              <a:gd name="connsiteY373" fmla="*/ 2027379 h 5561888"/>
              <a:gd name="connsiteX374" fmla="*/ 779202 w 5408405"/>
              <a:gd name="connsiteY374" fmla="*/ 2030878 h 5561888"/>
              <a:gd name="connsiteX375" fmla="*/ 839878 w 5408405"/>
              <a:gd name="connsiteY375" fmla="*/ 2009885 h 5561888"/>
              <a:gd name="connsiteX376" fmla="*/ 872549 w 5408405"/>
              <a:gd name="connsiteY376" fmla="*/ 1988893 h 5561888"/>
              <a:gd name="connsiteX377" fmla="*/ 891219 w 5408405"/>
              <a:gd name="connsiteY377" fmla="*/ 1987727 h 5561888"/>
              <a:gd name="connsiteX378" fmla="*/ 961229 w 5408405"/>
              <a:gd name="connsiteY378" fmla="*/ 1935245 h 5561888"/>
              <a:gd name="connsiteX379" fmla="*/ 979898 w 5408405"/>
              <a:gd name="connsiteY379" fmla="*/ 1895593 h 5561888"/>
              <a:gd name="connsiteX380" fmla="*/ 1004402 w 5408405"/>
              <a:gd name="connsiteY380" fmla="*/ 1886263 h 5561888"/>
              <a:gd name="connsiteX381" fmla="*/ 1010236 w 5408405"/>
              <a:gd name="connsiteY381" fmla="*/ 1908421 h 5561888"/>
              <a:gd name="connsiteX382" fmla="*/ 1054576 w 5408405"/>
              <a:gd name="connsiteY382" fmla="*/ 1949240 h 5561888"/>
              <a:gd name="connsiteX383" fmla="*/ 1105917 w 5408405"/>
              <a:gd name="connsiteY383" fmla="*/ 1948074 h 5561888"/>
              <a:gd name="connsiteX384" fmla="*/ 1144422 w 5408405"/>
              <a:gd name="connsiteY384" fmla="*/ 1978397 h 5561888"/>
              <a:gd name="connsiteX385" fmla="*/ 1237769 w 5408405"/>
              <a:gd name="connsiteY385" fmla="*/ 2001722 h 5561888"/>
              <a:gd name="connsiteX386" fmla="*/ 1255272 w 5408405"/>
              <a:gd name="connsiteY386" fmla="*/ 1992392 h 5561888"/>
              <a:gd name="connsiteX387" fmla="*/ 1293778 w 5408405"/>
              <a:gd name="connsiteY387" fmla="*/ 2055369 h 5561888"/>
              <a:gd name="connsiteX388" fmla="*/ 1366122 w 5408405"/>
              <a:gd name="connsiteY388" fmla="*/ 2055369 h 5561888"/>
              <a:gd name="connsiteX389" fmla="*/ 1361454 w 5408405"/>
              <a:gd name="connsiteY389" fmla="*/ 2068198 h 5561888"/>
              <a:gd name="connsiteX390" fmla="*/ 1381290 w 5408405"/>
              <a:gd name="connsiteY390" fmla="*/ 2133508 h 5561888"/>
              <a:gd name="connsiteX391" fmla="*/ 1404627 w 5408405"/>
              <a:gd name="connsiteY391" fmla="*/ 2178992 h 5561888"/>
              <a:gd name="connsiteX392" fmla="*/ 1436132 w 5408405"/>
              <a:gd name="connsiteY392" fmla="*/ 2232639 h 5561888"/>
              <a:gd name="connsiteX393" fmla="*/ 1452467 w 5408405"/>
              <a:gd name="connsiteY393" fmla="*/ 2215146 h 5561888"/>
              <a:gd name="connsiteX394" fmla="*/ 1475804 w 5408405"/>
              <a:gd name="connsiteY394" fmla="*/ 2180158 h 5561888"/>
              <a:gd name="connsiteX395" fmla="*/ 1490973 w 5408405"/>
              <a:gd name="connsiteY395" fmla="*/ 2194153 h 5561888"/>
              <a:gd name="connsiteX396" fmla="*/ 1536480 w 5408405"/>
              <a:gd name="connsiteY396" fmla="*/ 2257131 h 5561888"/>
              <a:gd name="connsiteX397" fmla="*/ 1682334 w 5408405"/>
              <a:gd name="connsiteY397" fmla="*/ 2317776 h 5561888"/>
              <a:gd name="connsiteX398" fmla="*/ 1752345 w 5408405"/>
              <a:gd name="connsiteY398" fmla="*/ 2360927 h 5561888"/>
              <a:gd name="connsiteX399" fmla="*/ 1790850 w 5408405"/>
              <a:gd name="connsiteY399" fmla="*/ 2355096 h 5561888"/>
              <a:gd name="connsiteX400" fmla="*/ 1825855 w 5408405"/>
              <a:gd name="connsiteY400" fmla="*/ 2351597 h 5561888"/>
              <a:gd name="connsiteX401" fmla="*/ 1817688 w 5408405"/>
              <a:gd name="connsiteY401" fmla="*/ 2380753 h 5561888"/>
              <a:gd name="connsiteX402" fmla="*/ 1807186 w 5408405"/>
              <a:gd name="connsiteY402" fmla="*/ 2436733 h 5561888"/>
              <a:gd name="connsiteX403" fmla="*/ 1836065 w 5408405"/>
              <a:gd name="connsiteY403" fmla="*/ 2571290 h 5561888"/>
              <a:gd name="connsiteX404" fmla="*/ 1836900 w 5408405"/>
              <a:gd name="connsiteY404" fmla="*/ 2614907 h 5561888"/>
              <a:gd name="connsiteX405" fmla="*/ 2065106 w 5408405"/>
              <a:gd name="connsiteY405" fmla="*/ 2240082 h 5561888"/>
              <a:gd name="connsiteX406" fmla="*/ 2042723 w 5408405"/>
              <a:gd name="connsiteY406" fmla="*/ 2222711 h 5561888"/>
              <a:gd name="connsiteX407" fmla="*/ 2003998 w 5408405"/>
              <a:gd name="connsiteY407" fmla="*/ 2224820 h 5561888"/>
              <a:gd name="connsiteX408" fmla="*/ 1989060 w 5408405"/>
              <a:gd name="connsiteY408" fmla="*/ 2226794 h 5561888"/>
              <a:gd name="connsiteX409" fmla="*/ 1993035 w 5408405"/>
              <a:gd name="connsiteY409" fmla="*/ 2208195 h 5561888"/>
              <a:gd name="connsiteX410" fmla="*/ 1994810 w 5408405"/>
              <a:gd name="connsiteY410" fmla="*/ 2206378 h 5561888"/>
              <a:gd name="connsiteX411" fmla="*/ 1985471 w 5408405"/>
              <a:gd name="connsiteY411" fmla="*/ 2174773 h 5561888"/>
              <a:gd name="connsiteX412" fmla="*/ 1958208 w 5408405"/>
              <a:gd name="connsiteY412" fmla="*/ 2145776 h 5561888"/>
              <a:gd name="connsiteX413" fmla="*/ 1928319 w 5408405"/>
              <a:gd name="connsiteY413" fmla="*/ 2096463 h 5561888"/>
              <a:gd name="connsiteX414" fmla="*/ 1926297 w 5408405"/>
              <a:gd name="connsiteY414" fmla="*/ 2076739 h 5561888"/>
              <a:gd name="connsiteX415" fmla="*/ 1919077 w 5408405"/>
              <a:gd name="connsiteY415" fmla="*/ 2021171 h 5561888"/>
              <a:gd name="connsiteX416" fmla="*/ 1927826 w 5408405"/>
              <a:gd name="connsiteY416" fmla="*/ 2001317 h 5561888"/>
              <a:gd name="connsiteX417" fmla="*/ 1968832 w 5408405"/>
              <a:gd name="connsiteY417" fmla="*/ 1924225 h 5561888"/>
              <a:gd name="connsiteX418" fmla="*/ 1955517 w 5408405"/>
              <a:gd name="connsiteY418" fmla="*/ 1911219 h 5561888"/>
              <a:gd name="connsiteX419" fmla="*/ 1938322 w 5408405"/>
              <a:gd name="connsiteY419" fmla="*/ 1925189 h 5561888"/>
              <a:gd name="connsiteX420" fmla="*/ 1934938 w 5408405"/>
              <a:gd name="connsiteY420" fmla="*/ 1943183 h 5561888"/>
              <a:gd name="connsiteX421" fmla="*/ 1926093 w 5408405"/>
              <a:gd name="connsiteY421" fmla="*/ 1954660 h 5561888"/>
              <a:gd name="connsiteX422" fmla="*/ 1916974 w 5408405"/>
              <a:gd name="connsiteY422" fmla="*/ 1942201 h 5561888"/>
              <a:gd name="connsiteX423" fmla="*/ 1917387 w 5408405"/>
              <a:gd name="connsiteY423" fmla="*/ 1926038 h 5561888"/>
              <a:gd name="connsiteX424" fmla="*/ 1901582 w 5408405"/>
              <a:gd name="connsiteY424" fmla="*/ 1904684 h 5561888"/>
              <a:gd name="connsiteX425" fmla="*/ 1889243 w 5408405"/>
              <a:gd name="connsiteY425" fmla="*/ 1924580 h 5561888"/>
              <a:gd name="connsiteX426" fmla="*/ 1887111 w 5408405"/>
              <a:gd name="connsiteY426" fmla="*/ 1947347 h 5561888"/>
              <a:gd name="connsiteX427" fmla="*/ 1867413 w 5408405"/>
              <a:gd name="connsiteY427" fmla="*/ 1951772 h 5561888"/>
              <a:gd name="connsiteX428" fmla="*/ 1845928 w 5408405"/>
              <a:gd name="connsiteY428" fmla="*/ 1904752 h 5561888"/>
              <a:gd name="connsiteX429" fmla="*/ 1812641 w 5408405"/>
              <a:gd name="connsiteY429" fmla="*/ 1872237 h 5561888"/>
              <a:gd name="connsiteX430" fmla="*/ 1787497 w 5408405"/>
              <a:gd name="connsiteY430" fmla="*/ 1871341 h 5561888"/>
              <a:gd name="connsiteX431" fmla="*/ 1777290 w 5408405"/>
              <a:gd name="connsiteY431" fmla="*/ 1868471 h 5561888"/>
              <a:gd name="connsiteX432" fmla="*/ 1780165 w 5408405"/>
              <a:gd name="connsiteY432" fmla="*/ 1858263 h 5561888"/>
              <a:gd name="connsiteX433" fmla="*/ 1780482 w 5408405"/>
              <a:gd name="connsiteY433" fmla="*/ 1833723 h 5561888"/>
              <a:gd name="connsiteX434" fmla="*/ 1768626 w 5408405"/>
              <a:gd name="connsiteY434" fmla="*/ 1791375 h 5561888"/>
              <a:gd name="connsiteX435" fmla="*/ 1754692 w 5408405"/>
              <a:gd name="connsiteY435" fmla="*/ 1776581 h 5561888"/>
              <a:gd name="connsiteX436" fmla="*/ 1740276 w 5408405"/>
              <a:gd name="connsiteY436" fmla="*/ 1771966 h 5561888"/>
              <a:gd name="connsiteX437" fmla="*/ 1743674 w 5408405"/>
              <a:gd name="connsiteY437" fmla="*/ 1755169 h 5561888"/>
              <a:gd name="connsiteX438" fmla="*/ 1750745 w 5408405"/>
              <a:gd name="connsiteY438" fmla="*/ 1745509 h 5561888"/>
              <a:gd name="connsiteX439" fmla="*/ 1735986 w 5408405"/>
              <a:gd name="connsiteY439" fmla="*/ 1710977 h 5561888"/>
              <a:gd name="connsiteX440" fmla="*/ 1728187 w 5408405"/>
              <a:gd name="connsiteY440" fmla="*/ 1709275 h 5561888"/>
              <a:gd name="connsiteX441" fmla="*/ 1717885 w 5408405"/>
              <a:gd name="connsiteY441" fmla="*/ 1698028 h 5561888"/>
              <a:gd name="connsiteX442" fmla="*/ 1729769 w 5408405"/>
              <a:gd name="connsiteY442" fmla="*/ 1690704 h 5561888"/>
              <a:gd name="connsiteX443" fmla="*/ 1743552 w 5408405"/>
              <a:gd name="connsiteY443" fmla="*/ 1692334 h 5561888"/>
              <a:gd name="connsiteX444" fmla="*/ 1757198 w 5408405"/>
              <a:gd name="connsiteY444" fmla="*/ 1681998 h 5561888"/>
              <a:gd name="connsiteX445" fmla="*/ 1783595 w 5408405"/>
              <a:gd name="connsiteY445" fmla="*/ 1635602 h 5561888"/>
              <a:gd name="connsiteX446" fmla="*/ 1825522 w 5408405"/>
              <a:gd name="connsiteY446" fmla="*/ 1586626 h 5561888"/>
              <a:gd name="connsiteX447" fmla="*/ 1841616 w 5408405"/>
              <a:gd name="connsiteY447" fmla="*/ 1581047 h 5561888"/>
              <a:gd name="connsiteX448" fmla="*/ 1886898 w 5408405"/>
              <a:gd name="connsiteY448" fmla="*/ 1563748 h 5561888"/>
              <a:gd name="connsiteX449" fmla="*/ 1897050 w 5408405"/>
              <a:gd name="connsiteY449" fmla="*/ 1561831 h 5561888"/>
              <a:gd name="connsiteX450" fmla="*/ 1955152 w 5408405"/>
              <a:gd name="connsiteY450" fmla="*/ 1566521 h 5561888"/>
              <a:gd name="connsiteX451" fmla="*/ 2025592 w 5408405"/>
              <a:gd name="connsiteY451" fmla="*/ 1603380 h 5561888"/>
              <a:gd name="connsiteX452" fmla="*/ 2052044 w 5408405"/>
              <a:gd name="connsiteY452" fmla="*/ 1613835 h 5561888"/>
              <a:gd name="connsiteX453" fmla="*/ 2076899 w 5408405"/>
              <a:gd name="connsiteY453" fmla="*/ 1641664 h 5561888"/>
              <a:gd name="connsiteX454" fmla="*/ 2096926 w 5408405"/>
              <a:gd name="connsiteY454" fmla="*/ 1665960 h 5561888"/>
              <a:gd name="connsiteX455" fmla="*/ 2106596 w 5408405"/>
              <a:gd name="connsiteY455" fmla="*/ 1674222 h 5561888"/>
              <a:gd name="connsiteX456" fmla="*/ 2112853 w 5408405"/>
              <a:gd name="connsiteY456" fmla="*/ 1750149 h 5561888"/>
              <a:gd name="connsiteX457" fmla="*/ 2099702 w 5408405"/>
              <a:gd name="connsiteY457" fmla="*/ 1803568 h 5561888"/>
              <a:gd name="connsiteX458" fmla="*/ 2108146 w 5408405"/>
              <a:gd name="connsiteY458" fmla="*/ 1861516 h 5561888"/>
              <a:gd name="connsiteX459" fmla="*/ 2118353 w 5408405"/>
              <a:gd name="connsiteY459" fmla="*/ 1864386 h 5561888"/>
              <a:gd name="connsiteX460" fmla="*/ 2195616 w 5408405"/>
              <a:gd name="connsiteY460" fmla="*/ 1870044 h 5561888"/>
              <a:gd name="connsiteX461" fmla="*/ 2210032 w 5408405"/>
              <a:gd name="connsiteY461" fmla="*/ 1874658 h 5561888"/>
              <a:gd name="connsiteX462" fmla="*/ 2245025 w 5408405"/>
              <a:gd name="connsiteY462" fmla="*/ 1899374 h 5561888"/>
              <a:gd name="connsiteX463" fmla="*/ 2262548 w 5408405"/>
              <a:gd name="connsiteY463" fmla="*/ 1915785 h 5561888"/>
              <a:gd name="connsiteX464" fmla="*/ 3291650 w 5408405"/>
              <a:gd name="connsiteY464" fmla="*/ 225494 h 5561888"/>
              <a:gd name="connsiteX465" fmla="*/ 3646505 w 5408405"/>
              <a:gd name="connsiteY465" fmla="*/ 225494 h 5561888"/>
              <a:gd name="connsiteX466" fmla="*/ 3643558 w 5408405"/>
              <a:gd name="connsiteY466" fmla="*/ 219709 h 5561888"/>
              <a:gd name="connsiteX467" fmla="*/ 3654871 w 5408405"/>
              <a:gd name="connsiteY467" fmla="*/ 121630 h 5561888"/>
              <a:gd name="connsiteX468" fmla="*/ 3752918 w 5408405"/>
              <a:gd name="connsiteY468" fmla="*/ 98996 h 5561888"/>
              <a:gd name="connsiteX469" fmla="*/ 3771774 w 5408405"/>
              <a:gd name="connsiteY469" fmla="*/ 106540 h 5561888"/>
              <a:gd name="connsiteX470" fmla="*/ 3858507 w 5408405"/>
              <a:gd name="connsiteY470" fmla="*/ 87679 h 5561888"/>
              <a:gd name="connsiteX471" fmla="*/ 3971639 w 5408405"/>
              <a:gd name="connsiteY471" fmla="*/ 80134 h 5561888"/>
              <a:gd name="connsiteX472" fmla="*/ 4137564 w 5408405"/>
              <a:gd name="connsiteY472" fmla="*/ 72590 h 5561888"/>
              <a:gd name="connsiteX473" fmla="*/ 4216756 w 5408405"/>
              <a:gd name="connsiteY473" fmla="*/ 72590 h 5561888"/>
              <a:gd name="connsiteX474" fmla="*/ 4220527 w 5408405"/>
              <a:gd name="connsiteY474" fmla="*/ 76362 h 5561888"/>
              <a:gd name="connsiteX475" fmla="*/ 4307261 w 5408405"/>
              <a:gd name="connsiteY475" fmla="*/ 57500 h 5561888"/>
              <a:gd name="connsiteX476" fmla="*/ 4360056 w 5408405"/>
              <a:gd name="connsiteY476" fmla="*/ 12233 h 5561888"/>
              <a:gd name="connsiteX477" fmla="*/ 4427934 w 5408405"/>
              <a:gd name="connsiteY477" fmla="*/ 16005 h 5561888"/>
              <a:gd name="connsiteX478" fmla="*/ 4556150 w 5408405"/>
              <a:gd name="connsiteY478" fmla="*/ 16005 h 5561888"/>
              <a:gd name="connsiteX479" fmla="*/ 4585316 w 5408405"/>
              <a:gd name="connsiteY479" fmla="*/ 91 h 556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Lst>
            <a:rect l="l" t="t" r="r" b="b"/>
            <a:pathLst>
              <a:path w="5408405" h="5561888">
                <a:moveTo>
                  <a:pt x="4336617" y="2979311"/>
                </a:moveTo>
                <a:lnTo>
                  <a:pt x="4337062" y="2980996"/>
                </a:lnTo>
                <a:lnTo>
                  <a:pt x="4335592" y="2981017"/>
                </a:lnTo>
                <a:close/>
                <a:moveTo>
                  <a:pt x="1888921" y="2261506"/>
                </a:moveTo>
                <a:lnTo>
                  <a:pt x="1889365" y="2263191"/>
                </a:lnTo>
                <a:lnTo>
                  <a:pt x="1887895" y="2263212"/>
                </a:lnTo>
                <a:close/>
                <a:moveTo>
                  <a:pt x="3291650" y="1876983"/>
                </a:moveTo>
                <a:lnTo>
                  <a:pt x="2384076" y="3290419"/>
                </a:lnTo>
                <a:lnTo>
                  <a:pt x="3291650" y="3290419"/>
                </a:lnTo>
                <a:close/>
                <a:moveTo>
                  <a:pt x="4585316" y="91"/>
                </a:moveTo>
                <a:cubicBezTo>
                  <a:pt x="4588911" y="444"/>
                  <a:pt x="4592917" y="1859"/>
                  <a:pt x="4597631" y="4688"/>
                </a:cubicBezTo>
                <a:cubicBezTo>
                  <a:pt x="4605173" y="46184"/>
                  <a:pt x="4590089" y="87679"/>
                  <a:pt x="4597631" y="129174"/>
                </a:cubicBezTo>
                <a:cubicBezTo>
                  <a:pt x="4642884" y="140491"/>
                  <a:pt x="4680594" y="121630"/>
                  <a:pt x="4718305" y="117857"/>
                </a:cubicBezTo>
                <a:cubicBezTo>
                  <a:pt x="4759786" y="110313"/>
                  <a:pt x="4797496" y="98996"/>
                  <a:pt x="4838978" y="114085"/>
                </a:cubicBezTo>
                <a:cubicBezTo>
                  <a:pt x="4831436" y="132947"/>
                  <a:pt x="4827665" y="148036"/>
                  <a:pt x="4827665" y="166897"/>
                </a:cubicBezTo>
                <a:cubicBezTo>
                  <a:pt x="4823894" y="215937"/>
                  <a:pt x="4842749" y="238571"/>
                  <a:pt x="4895544" y="246116"/>
                </a:cubicBezTo>
                <a:cubicBezTo>
                  <a:pt x="4940796" y="249888"/>
                  <a:pt x="4978506" y="234799"/>
                  <a:pt x="5001133" y="193303"/>
                </a:cubicBezTo>
                <a:cubicBezTo>
                  <a:pt x="5016217" y="163125"/>
                  <a:pt x="5031301" y="140491"/>
                  <a:pt x="5061469" y="129174"/>
                </a:cubicBezTo>
                <a:cubicBezTo>
                  <a:pt x="5076554" y="121630"/>
                  <a:pt x="5091638" y="121630"/>
                  <a:pt x="5102951" y="136719"/>
                </a:cubicBezTo>
                <a:cubicBezTo>
                  <a:pt x="5114264" y="144263"/>
                  <a:pt x="5114264" y="159353"/>
                  <a:pt x="5110493" y="170670"/>
                </a:cubicBezTo>
                <a:cubicBezTo>
                  <a:pt x="5099180" y="200848"/>
                  <a:pt x="5080324" y="227254"/>
                  <a:pt x="5053927" y="246116"/>
                </a:cubicBezTo>
                <a:cubicBezTo>
                  <a:pt x="5027530" y="264977"/>
                  <a:pt x="5001133" y="280066"/>
                  <a:pt x="4978506" y="295156"/>
                </a:cubicBezTo>
                <a:cubicBezTo>
                  <a:pt x="4955880" y="310245"/>
                  <a:pt x="4952109" y="325334"/>
                  <a:pt x="4959651" y="347968"/>
                </a:cubicBezTo>
                <a:cubicBezTo>
                  <a:pt x="4982278" y="404552"/>
                  <a:pt x="5001133" y="457365"/>
                  <a:pt x="5019988" y="517722"/>
                </a:cubicBezTo>
                <a:cubicBezTo>
                  <a:pt x="5027530" y="544128"/>
                  <a:pt x="5042614" y="559217"/>
                  <a:pt x="5072782" y="562989"/>
                </a:cubicBezTo>
                <a:cubicBezTo>
                  <a:pt x="5099180" y="566762"/>
                  <a:pt x="5125577" y="566762"/>
                  <a:pt x="5151974" y="574306"/>
                </a:cubicBezTo>
                <a:cubicBezTo>
                  <a:pt x="5185914" y="585623"/>
                  <a:pt x="5193456" y="608257"/>
                  <a:pt x="5174600" y="638435"/>
                </a:cubicBezTo>
                <a:cubicBezTo>
                  <a:pt x="5159516" y="661069"/>
                  <a:pt x="5140661" y="683703"/>
                  <a:pt x="5125577" y="706337"/>
                </a:cubicBezTo>
                <a:cubicBezTo>
                  <a:pt x="5095409" y="747832"/>
                  <a:pt x="5076554" y="793100"/>
                  <a:pt x="5084096" y="845912"/>
                </a:cubicBezTo>
                <a:cubicBezTo>
                  <a:pt x="5087867" y="891180"/>
                  <a:pt x="5102951" y="913814"/>
                  <a:pt x="5148203" y="921358"/>
                </a:cubicBezTo>
                <a:cubicBezTo>
                  <a:pt x="5178372" y="928903"/>
                  <a:pt x="5204769" y="936447"/>
                  <a:pt x="5231166" y="943992"/>
                </a:cubicBezTo>
                <a:cubicBezTo>
                  <a:pt x="5227395" y="981715"/>
                  <a:pt x="5182143" y="977943"/>
                  <a:pt x="5174600" y="1008121"/>
                </a:cubicBezTo>
                <a:cubicBezTo>
                  <a:pt x="5223624" y="1011893"/>
                  <a:pt x="5227395" y="1011893"/>
                  <a:pt x="5261334" y="1045844"/>
                </a:cubicBezTo>
                <a:cubicBezTo>
                  <a:pt x="5299045" y="1083567"/>
                  <a:pt x="5336755" y="1106201"/>
                  <a:pt x="5393321" y="1102429"/>
                </a:cubicBezTo>
                <a:cubicBezTo>
                  <a:pt x="5400863" y="1098656"/>
                  <a:pt x="5404634" y="1102429"/>
                  <a:pt x="5408405" y="1109973"/>
                </a:cubicBezTo>
                <a:cubicBezTo>
                  <a:pt x="5393321" y="1128835"/>
                  <a:pt x="5366924" y="1125063"/>
                  <a:pt x="5351839" y="1140152"/>
                </a:cubicBezTo>
                <a:cubicBezTo>
                  <a:pt x="5351839" y="1143924"/>
                  <a:pt x="5351839" y="1147696"/>
                  <a:pt x="5351839" y="1155241"/>
                </a:cubicBezTo>
                <a:cubicBezTo>
                  <a:pt x="5355610" y="1234459"/>
                  <a:pt x="5370695" y="1317450"/>
                  <a:pt x="5325442" y="1396668"/>
                </a:cubicBezTo>
                <a:cubicBezTo>
                  <a:pt x="5314129" y="1415530"/>
                  <a:pt x="5321671" y="1434391"/>
                  <a:pt x="5332984" y="1453253"/>
                </a:cubicBezTo>
                <a:cubicBezTo>
                  <a:pt x="5340526" y="1468342"/>
                  <a:pt x="5340526" y="1487203"/>
                  <a:pt x="5317900" y="1494748"/>
                </a:cubicBezTo>
                <a:cubicBezTo>
                  <a:pt x="5302816" y="1502293"/>
                  <a:pt x="5295274" y="1513609"/>
                  <a:pt x="5272648" y="1494748"/>
                </a:cubicBezTo>
                <a:cubicBezTo>
                  <a:pt x="5246250" y="1468342"/>
                  <a:pt x="5219853" y="1475886"/>
                  <a:pt x="5204769" y="1509837"/>
                </a:cubicBezTo>
                <a:cubicBezTo>
                  <a:pt x="5197227" y="1528699"/>
                  <a:pt x="5193456" y="1547560"/>
                  <a:pt x="5185914" y="1566422"/>
                </a:cubicBezTo>
                <a:cubicBezTo>
                  <a:pt x="5167058" y="1626779"/>
                  <a:pt x="5121806" y="1672046"/>
                  <a:pt x="5076554" y="1713542"/>
                </a:cubicBezTo>
                <a:cubicBezTo>
                  <a:pt x="5072782" y="1721086"/>
                  <a:pt x="5057698" y="1724859"/>
                  <a:pt x="5050156" y="1721086"/>
                </a:cubicBezTo>
                <a:cubicBezTo>
                  <a:pt x="5001133" y="1717314"/>
                  <a:pt x="4948338" y="1739948"/>
                  <a:pt x="4899314" y="1721086"/>
                </a:cubicBezTo>
                <a:cubicBezTo>
                  <a:pt x="4891772" y="1770126"/>
                  <a:pt x="4937025" y="1796532"/>
                  <a:pt x="4929483" y="1845572"/>
                </a:cubicBezTo>
                <a:cubicBezTo>
                  <a:pt x="4895544" y="1819166"/>
                  <a:pt x="4869146" y="1800305"/>
                  <a:pt x="4842749" y="1777671"/>
                </a:cubicBezTo>
                <a:cubicBezTo>
                  <a:pt x="4801268" y="1743720"/>
                  <a:pt x="4759786" y="1721086"/>
                  <a:pt x="4706992" y="1743720"/>
                </a:cubicBezTo>
                <a:cubicBezTo>
                  <a:pt x="4657968" y="1762582"/>
                  <a:pt x="4650426" y="1807849"/>
                  <a:pt x="4642884" y="1853117"/>
                </a:cubicBezTo>
                <a:cubicBezTo>
                  <a:pt x="4631571" y="1932335"/>
                  <a:pt x="4620258" y="1939880"/>
                  <a:pt x="4548608" y="1909701"/>
                </a:cubicBezTo>
                <a:cubicBezTo>
                  <a:pt x="4514668" y="1894612"/>
                  <a:pt x="4514668" y="1894612"/>
                  <a:pt x="4484500" y="1932335"/>
                </a:cubicBezTo>
                <a:cubicBezTo>
                  <a:pt x="4458103" y="1970058"/>
                  <a:pt x="4431706" y="2007781"/>
                  <a:pt x="4378911" y="1996464"/>
                </a:cubicBezTo>
                <a:cubicBezTo>
                  <a:pt x="4352514" y="1988920"/>
                  <a:pt x="4348743" y="2007781"/>
                  <a:pt x="4344972" y="2026643"/>
                </a:cubicBezTo>
                <a:cubicBezTo>
                  <a:pt x="4337430" y="2060594"/>
                  <a:pt x="4348743" y="2090772"/>
                  <a:pt x="4360056" y="2120951"/>
                </a:cubicBezTo>
                <a:cubicBezTo>
                  <a:pt x="4378911" y="2166218"/>
                  <a:pt x="4378911" y="2207714"/>
                  <a:pt x="4356285" y="2249209"/>
                </a:cubicBezTo>
                <a:cubicBezTo>
                  <a:pt x="4341201" y="2249209"/>
                  <a:pt x="4326116" y="2249209"/>
                  <a:pt x="4311032" y="2249209"/>
                </a:cubicBezTo>
                <a:cubicBezTo>
                  <a:pt x="4307261" y="2222803"/>
                  <a:pt x="4307261" y="2196397"/>
                  <a:pt x="4311032" y="2166218"/>
                </a:cubicBezTo>
                <a:cubicBezTo>
                  <a:pt x="4311032" y="2143584"/>
                  <a:pt x="4314803" y="2120951"/>
                  <a:pt x="4307261" y="2102089"/>
                </a:cubicBezTo>
                <a:lnTo>
                  <a:pt x="4293453" y="2062720"/>
                </a:lnTo>
                <a:lnTo>
                  <a:pt x="4293453" y="2298718"/>
                </a:lnTo>
                <a:lnTo>
                  <a:pt x="4314960" y="2298021"/>
                </a:lnTo>
                <a:cubicBezTo>
                  <a:pt x="4322792" y="2296057"/>
                  <a:pt x="4329622" y="2291487"/>
                  <a:pt x="4334595" y="2281553"/>
                </a:cubicBezTo>
                <a:cubicBezTo>
                  <a:pt x="4336947" y="2277935"/>
                  <a:pt x="4341142" y="2278483"/>
                  <a:pt x="4344746" y="2279636"/>
                </a:cubicBezTo>
                <a:cubicBezTo>
                  <a:pt x="4363357" y="2284799"/>
                  <a:pt x="4383687" y="2283359"/>
                  <a:pt x="4402848" y="2284326"/>
                </a:cubicBezTo>
                <a:cubicBezTo>
                  <a:pt x="4432188" y="2285770"/>
                  <a:pt x="4457429" y="2295043"/>
                  <a:pt x="4473289" y="2321185"/>
                </a:cubicBezTo>
                <a:cubicBezTo>
                  <a:pt x="4479987" y="2331278"/>
                  <a:pt x="4490166" y="2331754"/>
                  <a:pt x="4499740" y="2331640"/>
                </a:cubicBezTo>
                <a:cubicBezTo>
                  <a:pt x="4521886" y="2331973"/>
                  <a:pt x="4527347" y="2338490"/>
                  <a:pt x="4524595" y="2359469"/>
                </a:cubicBezTo>
                <a:cubicBezTo>
                  <a:pt x="4520661" y="2381658"/>
                  <a:pt x="4520661" y="2381658"/>
                  <a:pt x="4544622" y="2383765"/>
                </a:cubicBezTo>
                <a:cubicBezTo>
                  <a:pt x="4550014" y="2384299"/>
                  <a:pt x="4554210" y="2384847"/>
                  <a:pt x="4554292" y="2392027"/>
                </a:cubicBezTo>
                <a:cubicBezTo>
                  <a:pt x="4556382" y="2417735"/>
                  <a:pt x="4559656" y="2442232"/>
                  <a:pt x="4560549" y="2467954"/>
                </a:cubicBezTo>
                <a:cubicBezTo>
                  <a:pt x="4561966" y="2487088"/>
                  <a:pt x="4557385" y="2505096"/>
                  <a:pt x="4547398" y="2521373"/>
                </a:cubicBezTo>
                <a:cubicBezTo>
                  <a:pt x="4541538" y="2532216"/>
                  <a:pt x="4547356" y="2569847"/>
                  <a:pt x="4555843" y="2579321"/>
                </a:cubicBezTo>
                <a:cubicBezTo>
                  <a:pt x="4558869" y="2582277"/>
                  <a:pt x="4561290" y="2584642"/>
                  <a:pt x="4566049" y="2582191"/>
                </a:cubicBezTo>
                <a:cubicBezTo>
                  <a:pt x="4592858" y="2571696"/>
                  <a:pt x="4618072" y="2578576"/>
                  <a:pt x="4643312" y="2587849"/>
                </a:cubicBezTo>
                <a:cubicBezTo>
                  <a:pt x="4648718" y="2589579"/>
                  <a:pt x="4652928" y="2591324"/>
                  <a:pt x="4657728" y="2592463"/>
                </a:cubicBezTo>
                <a:cubicBezTo>
                  <a:pt x="4673327" y="2595867"/>
                  <a:pt x="4684757" y="2601116"/>
                  <a:pt x="4692721" y="2617179"/>
                </a:cubicBezTo>
                <a:cubicBezTo>
                  <a:pt x="4700685" y="2633242"/>
                  <a:pt x="4719296" y="2638404"/>
                  <a:pt x="4736105" y="2642990"/>
                </a:cubicBezTo>
                <a:cubicBezTo>
                  <a:pt x="4743918" y="2645889"/>
                  <a:pt x="4748732" y="2648225"/>
                  <a:pt x="4750038" y="2657785"/>
                </a:cubicBezTo>
                <a:cubicBezTo>
                  <a:pt x="4756475" y="2697205"/>
                  <a:pt x="4769473" y="2734751"/>
                  <a:pt x="4796763" y="2766142"/>
                </a:cubicBezTo>
                <a:cubicBezTo>
                  <a:pt x="4800408" y="2770886"/>
                  <a:pt x="4801041" y="2773870"/>
                  <a:pt x="4795690" y="2776927"/>
                </a:cubicBezTo>
                <a:cubicBezTo>
                  <a:pt x="4775497" y="2790334"/>
                  <a:pt x="4773928" y="2810101"/>
                  <a:pt x="4777160" y="2831008"/>
                </a:cubicBezTo>
                <a:cubicBezTo>
                  <a:pt x="4778467" y="2840567"/>
                  <a:pt x="4777944" y="2847156"/>
                  <a:pt x="4766623" y="2851481"/>
                </a:cubicBezTo>
                <a:cubicBezTo>
                  <a:pt x="4751713" y="2855849"/>
                  <a:pt x="4747682" y="2869661"/>
                  <a:pt x="4746650" y="2884036"/>
                </a:cubicBezTo>
                <a:cubicBezTo>
                  <a:pt x="4745591" y="2896018"/>
                  <a:pt x="4745742" y="2909181"/>
                  <a:pt x="4744682" y="2921163"/>
                </a:cubicBezTo>
                <a:cubicBezTo>
                  <a:pt x="4743850" y="2926858"/>
                  <a:pt x="4742106" y="2931367"/>
                  <a:pt x="4739063" y="2933424"/>
                </a:cubicBezTo>
                <a:cubicBezTo>
                  <a:pt x="4736020" y="2935480"/>
                  <a:pt x="4731677" y="2935083"/>
                  <a:pt x="4725645" y="2930966"/>
                </a:cubicBezTo>
                <a:cubicBezTo>
                  <a:pt x="4723224" y="2928601"/>
                  <a:pt x="4720212" y="2926842"/>
                  <a:pt x="4716608" y="2925688"/>
                </a:cubicBezTo>
                <a:cubicBezTo>
                  <a:pt x="4712399" y="2923943"/>
                  <a:pt x="4707557" y="2919214"/>
                  <a:pt x="4702811" y="2922861"/>
                </a:cubicBezTo>
                <a:cubicBezTo>
                  <a:pt x="4699262" y="2926494"/>
                  <a:pt x="4699922" y="2931872"/>
                  <a:pt x="4700569" y="2936054"/>
                </a:cubicBezTo>
                <a:cubicBezTo>
                  <a:pt x="4701985" y="2955187"/>
                  <a:pt x="4697831" y="2958229"/>
                  <a:pt x="4679798" y="2951264"/>
                </a:cubicBezTo>
                <a:cubicBezTo>
                  <a:pt x="4675589" y="2949519"/>
                  <a:pt x="4672577" y="2947759"/>
                  <a:pt x="4668381" y="2947211"/>
                </a:cubicBezTo>
                <a:cubicBezTo>
                  <a:pt x="4662384" y="2946086"/>
                  <a:pt x="4656992" y="2945552"/>
                  <a:pt x="4653498" y="2953973"/>
                </a:cubicBezTo>
                <a:cubicBezTo>
                  <a:pt x="4651200" y="2962378"/>
                  <a:pt x="4653621" y="2964743"/>
                  <a:pt x="4659646" y="2968262"/>
                </a:cubicBezTo>
                <a:lnTo>
                  <a:pt x="4669796" y="2976183"/>
                </a:lnTo>
                <a:lnTo>
                  <a:pt x="4576498" y="2977532"/>
                </a:lnTo>
                <a:lnTo>
                  <a:pt x="4575299" y="2971067"/>
                </a:lnTo>
                <a:cubicBezTo>
                  <a:pt x="4571035" y="2964535"/>
                  <a:pt x="4565629" y="2962805"/>
                  <a:pt x="4558476" y="2965284"/>
                </a:cubicBezTo>
                <a:cubicBezTo>
                  <a:pt x="4553112" y="2967144"/>
                  <a:pt x="4548352" y="2969594"/>
                  <a:pt x="4542988" y="2971454"/>
                </a:cubicBezTo>
                <a:cubicBezTo>
                  <a:pt x="4534047" y="2974553"/>
                  <a:pt x="4527444" y="2972837"/>
                  <a:pt x="4521364" y="2964532"/>
                </a:cubicBezTo>
                <a:cubicBezTo>
                  <a:pt x="4503125" y="2939616"/>
                  <a:pt x="4480305" y="2932707"/>
                  <a:pt x="4451694" y="2942625"/>
                </a:cubicBezTo>
                <a:cubicBezTo>
                  <a:pt x="4446921" y="2943879"/>
                  <a:pt x="4441020" y="2951131"/>
                  <a:pt x="4436756" y="2944599"/>
                </a:cubicBezTo>
                <a:cubicBezTo>
                  <a:pt x="4431900" y="2938673"/>
                  <a:pt x="4436013" y="2932041"/>
                  <a:pt x="4440731" y="2926000"/>
                </a:cubicBezTo>
                <a:cubicBezTo>
                  <a:pt x="4441323" y="2925394"/>
                  <a:pt x="4441914" y="2924789"/>
                  <a:pt x="4442506" y="2924183"/>
                </a:cubicBezTo>
                <a:cubicBezTo>
                  <a:pt x="4454281" y="2907286"/>
                  <a:pt x="4451764" y="2896544"/>
                  <a:pt x="4433167" y="2892578"/>
                </a:cubicBezTo>
                <a:cubicBezTo>
                  <a:pt x="4415766" y="2888597"/>
                  <a:pt x="4409068" y="2878504"/>
                  <a:pt x="4405904" y="2863581"/>
                </a:cubicBezTo>
                <a:cubicBezTo>
                  <a:pt x="4401489" y="2843885"/>
                  <a:pt x="4394695" y="2825415"/>
                  <a:pt x="4376015" y="2814268"/>
                </a:cubicBezTo>
                <a:cubicBezTo>
                  <a:pt x="4367583" y="2809582"/>
                  <a:pt x="4371063" y="2799965"/>
                  <a:pt x="4373993" y="2794544"/>
                </a:cubicBezTo>
                <a:cubicBezTo>
                  <a:pt x="4383925" y="2773480"/>
                  <a:pt x="4380734" y="2756163"/>
                  <a:pt x="4366773" y="2738976"/>
                </a:cubicBezTo>
                <a:cubicBezTo>
                  <a:pt x="4358272" y="2728305"/>
                  <a:pt x="4360006" y="2722899"/>
                  <a:pt x="4375522" y="2719122"/>
                </a:cubicBezTo>
                <a:cubicBezTo>
                  <a:pt x="4408342" y="2710949"/>
                  <a:pt x="4428838" y="2671805"/>
                  <a:pt x="4416528" y="2642030"/>
                </a:cubicBezTo>
                <a:cubicBezTo>
                  <a:pt x="4414066" y="2636075"/>
                  <a:pt x="4410985" y="2628333"/>
                  <a:pt x="4403213" y="2629024"/>
                </a:cubicBezTo>
                <a:cubicBezTo>
                  <a:pt x="4395441" y="2629716"/>
                  <a:pt x="4387711" y="2633997"/>
                  <a:pt x="4386019" y="2642994"/>
                </a:cubicBezTo>
                <a:cubicBezTo>
                  <a:pt x="4384285" y="2648401"/>
                  <a:pt x="4383763" y="2654990"/>
                  <a:pt x="4382635" y="2660988"/>
                </a:cubicBezTo>
                <a:cubicBezTo>
                  <a:pt x="4382112" y="2667577"/>
                  <a:pt x="4380379" y="2672984"/>
                  <a:pt x="4373789" y="2672465"/>
                </a:cubicBezTo>
                <a:cubicBezTo>
                  <a:pt x="4366004" y="2671959"/>
                  <a:pt x="4364739" y="2665990"/>
                  <a:pt x="4364670" y="2660006"/>
                </a:cubicBezTo>
                <a:cubicBezTo>
                  <a:pt x="4364010" y="2654628"/>
                  <a:pt x="4365138" y="2648630"/>
                  <a:pt x="4365083" y="2643843"/>
                </a:cubicBezTo>
                <a:cubicBezTo>
                  <a:pt x="4364960" y="2633073"/>
                  <a:pt x="4360654" y="2622951"/>
                  <a:pt x="4349279" y="2622489"/>
                </a:cubicBezTo>
                <a:cubicBezTo>
                  <a:pt x="4339705" y="2622603"/>
                  <a:pt x="4338040" y="2633994"/>
                  <a:pt x="4336940" y="2642385"/>
                </a:cubicBezTo>
                <a:cubicBezTo>
                  <a:pt x="4335825" y="2649580"/>
                  <a:pt x="4338315" y="2657928"/>
                  <a:pt x="4334807" y="2665152"/>
                </a:cubicBezTo>
                <a:cubicBezTo>
                  <a:pt x="4330144" y="2675979"/>
                  <a:pt x="4324201" y="2679641"/>
                  <a:pt x="4315109" y="2669577"/>
                </a:cubicBezTo>
                <a:cubicBezTo>
                  <a:pt x="4302386" y="2655965"/>
                  <a:pt x="4296815" y="2639874"/>
                  <a:pt x="4293624" y="2622557"/>
                </a:cubicBezTo>
                <a:lnTo>
                  <a:pt x="4293453" y="2622155"/>
                </a:lnTo>
                <a:lnTo>
                  <a:pt x="4293453" y="3290419"/>
                </a:lnTo>
                <a:lnTo>
                  <a:pt x="4819151" y="3290419"/>
                </a:lnTo>
                <a:lnTo>
                  <a:pt x="4618033" y="3783581"/>
                </a:lnTo>
                <a:lnTo>
                  <a:pt x="4631595" y="3794382"/>
                </a:lnTo>
                <a:cubicBezTo>
                  <a:pt x="4641671" y="3804889"/>
                  <a:pt x="4649347" y="3817308"/>
                  <a:pt x="4653185" y="3834503"/>
                </a:cubicBezTo>
                <a:cubicBezTo>
                  <a:pt x="4657023" y="3872714"/>
                  <a:pt x="4676215" y="3907103"/>
                  <a:pt x="4695406" y="3937672"/>
                </a:cubicBezTo>
                <a:cubicBezTo>
                  <a:pt x="4714598" y="3972062"/>
                  <a:pt x="4729951" y="4006451"/>
                  <a:pt x="4749142" y="4037020"/>
                </a:cubicBezTo>
                <a:cubicBezTo>
                  <a:pt x="4764495" y="4071410"/>
                  <a:pt x="4795201" y="4101979"/>
                  <a:pt x="4833584" y="4121084"/>
                </a:cubicBezTo>
                <a:cubicBezTo>
                  <a:pt x="4833584" y="4166937"/>
                  <a:pt x="4833584" y="4212790"/>
                  <a:pt x="4833584" y="4258643"/>
                </a:cubicBezTo>
                <a:cubicBezTo>
                  <a:pt x="4810554" y="4270106"/>
                  <a:pt x="4799040" y="4285390"/>
                  <a:pt x="4787525" y="4312138"/>
                </a:cubicBezTo>
                <a:cubicBezTo>
                  <a:pt x="4772172" y="4342706"/>
                  <a:pt x="4737627" y="4365633"/>
                  <a:pt x="4703083" y="4365633"/>
                </a:cubicBezTo>
                <a:cubicBezTo>
                  <a:pt x="4668538" y="4365633"/>
                  <a:pt x="4637832" y="4373275"/>
                  <a:pt x="4603288" y="4380917"/>
                </a:cubicBezTo>
                <a:cubicBezTo>
                  <a:pt x="4553390" y="4361812"/>
                  <a:pt x="4507331" y="4335064"/>
                  <a:pt x="4488139" y="4273927"/>
                </a:cubicBezTo>
                <a:cubicBezTo>
                  <a:pt x="4484301" y="4262464"/>
                  <a:pt x="4461271" y="4254822"/>
                  <a:pt x="4465110" y="4231895"/>
                </a:cubicBezTo>
                <a:cubicBezTo>
                  <a:pt x="4467989" y="4216611"/>
                  <a:pt x="4467269" y="4203954"/>
                  <a:pt x="4463971" y="4193386"/>
                </a:cubicBezTo>
                <a:lnTo>
                  <a:pt x="4454229" y="4178157"/>
                </a:lnTo>
                <a:lnTo>
                  <a:pt x="4293453" y="4178157"/>
                </a:lnTo>
                <a:lnTo>
                  <a:pt x="4293453" y="4857600"/>
                </a:lnTo>
                <a:lnTo>
                  <a:pt x="3291650" y="4857600"/>
                </a:lnTo>
                <a:lnTo>
                  <a:pt x="3291650" y="4178157"/>
                </a:lnTo>
                <a:lnTo>
                  <a:pt x="2897583" y="4178157"/>
                </a:lnTo>
                <a:lnTo>
                  <a:pt x="2899933" y="4187858"/>
                </a:lnTo>
                <a:cubicBezTo>
                  <a:pt x="2898048" y="4212333"/>
                  <a:pt x="2905588" y="4223629"/>
                  <a:pt x="2922554" y="4233043"/>
                </a:cubicBezTo>
                <a:cubicBezTo>
                  <a:pt x="2922554" y="4240574"/>
                  <a:pt x="2922554" y="4248104"/>
                  <a:pt x="2922554" y="4255635"/>
                </a:cubicBezTo>
                <a:cubicBezTo>
                  <a:pt x="2903703" y="4266931"/>
                  <a:pt x="2898048" y="4287641"/>
                  <a:pt x="2903703" y="4306468"/>
                </a:cubicBezTo>
                <a:cubicBezTo>
                  <a:pt x="2913129" y="4340356"/>
                  <a:pt x="2901818" y="4366714"/>
                  <a:pt x="2877312" y="4389306"/>
                </a:cubicBezTo>
                <a:cubicBezTo>
                  <a:pt x="2867886" y="4398720"/>
                  <a:pt x="2858461" y="4406250"/>
                  <a:pt x="2854690" y="4419429"/>
                </a:cubicBezTo>
                <a:cubicBezTo>
                  <a:pt x="2850920" y="4440139"/>
                  <a:pt x="2839610" y="4451435"/>
                  <a:pt x="2818873" y="4449552"/>
                </a:cubicBezTo>
                <a:cubicBezTo>
                  <a:pt x="2803793" y="4449552"/>
                  <a:pt x="2792482" y="4458966"/>
                  <a:pt x="2786827" y="4466497"/>
                </a:cubicBezTo>
                <a:cubicBezTo>
                  <a:pt x="2754780" y="4511681"/>
                  <a:pt x="2707652" y="4487206"/>
                  <a:pt x="2668065" y="4492854"/>
                </a:cubicBezTo>
                <a:cubicBezTo>
                  <a:pt x="2651099" y="4494737"/>
                  <a:pt x="2615282" y="4504150"/>
                  <a:pt x="2607742" y="4490972"/>
                </a:cubicBezTo>
                <a:cubicBezTo>
                  <a:pt x="2585120" y="4453318"/>
                  <a:pt x="2526682" y="4468379"/>
                  <a:pt x="2513486" y="4417547"/>
                </a:cubicBezTo>
                <a:cubicBezTo>
                  <a:pt x="2509716" y="4402485"/>
                  <a:pt x="2483325" y="4393072"/>
                  <a:pt x="2507831" y="4372362"/>
                </a:cubicBezTo>
                <a:cubicBezTo>
                  <a:pt x="2515371" y="4366714"/>
                  <a:pt x="2513486" y="4355418"/>
                  <a:pt x="2505946" y="4353535"/>
                </a:cubicBezTo>
                <a:cubicBezTo>
                  <a:pt x="2475784" y="4342239"/>
                  <a:pt x="2477669" y="4325295"/>
                  <a:pt x="2496520" y="4302702"/>
                </a:cubicBezTo>
                <a:cubicBezTo>
                  <a:pt x="2502176" y="4295172"/>
                  <a:pt x="2494635" y="4285758"/>
                  <a:pt x="2490865" y="4278227"/>
                </a:cubicBezTo>
                <a:cubicBezTo>
                  <a:pt x="2483325" y="4266931"/>
                  <a:pt x="2481440" y="4255635"/>
                  <a:pt x="2492750" y="4246222"/>
                </a:cubicBezTo>
                <a:cubicBezTo>
                  <a:pt x="2504061" y="4236808"/>
                  <a:pt x="2502176" y="4225512"/>
                  <a:pt x="2505946" y="4214216"/>
                </a:cubicBezTo>
                <a:lnTo>
                  <a:pt x="2519389" y="4178157"/>
                </a:lnTo>
                <a:lnTo>
                  <a:pt x="1895054" y="4178157"/>
                </a:lnTo>
                <a:lnTo>
                  <a:pt x="1904034" y="4212935"/>
                </a:lnTo>
                <a:cubicBezTo>
                  <a:pt x="1907534" y="4221099"/>
                  <a:pt x="1911035" y="4228097"/>
                  <a:pt x="1913368" y="4235094"/>
                </a:cubicBezTo>
                <a:cubicBezTo>
                  <a:pt x="1933204" y="4278245"/>
                  <a:pt x="1933204" y="4278245"/>
                  <a:pt x="1897032" y="4308568"/>
                </a:cubicBezTo>
                <a:cubicBezTo>
                  <a:pt x="1890031" y="4314399"/>
                  <a:pt x="1885364" y="4320230"/>
                  <a:pt x="1887698" y="4331893"/>
                </a:cubicBezTo>
                <a:cubicBezTo>
                  <a:pt x="1890031" y="4344722"/>
                  <a:pt x="1888865" y="4358717"/>
                  <a:pt x="1886531" y="4371546"/>
                </a:cubicBezTo>
                <a:cubicBezTo>
                  <a:pt x="1881864" y="4391372"/>
                  <a:pt x="1892365" y="4399536"/>
                  <a:pt x="1908701" y="4405367"/>
                </a:cubicBezTo>
                <a:cubicBezTo>
                  <a:pt x="1961209" y="4424027"/>
                  <a:pt x="1961209" y="4424027"/>
                  <a:pt x="1929704" y="4469511"/>
                </a:cubicBezTo>
                <a:cubicBezTo>
                  <a:pt x="1923870" y="4477674"/>
                  <a:pt x="1921536" y="4487004"/>
                  <a:pt x="1921536" y="4497501"/>
                </a:cubicBezTo>
                <a:cubicBezTo>
                  <a:pt x="1921536" y="4505664"/>
                  <a:pt x="1929704" y="4516161"/>
                  <a:pt x="1915702" y="4519659"/>
                </a:cubicBezTo>
                <a:cubicBezTo>
                  <a:pt x="1904034" y="4523158"/>
                  <a:pt x="1892365" y="4521992"/>
                  <a:pt x="1885364" y="4510329"/>
                </a:cubicBezTo>
                <a:cubicBezTo>
                  <a:pt x="1878363" y="4500999"/>
                  <a:pt x="1873696" y="4490503"/>
                  <a:pt x="1867862" y="4478841"/>
                </a:cubicBezTo>
                <a:cubicBezTo>
                  <a:pt x="1839857" y="4489337"/>
                  <a:pt x="1827022" y="4513828"/>
                  <a:pt x="1816521" y="4538320"/>
                </a:cubicBezTo>
                <a:cubicBezTo>
                  <a:pt x="1810687" y="4549982"/>
                  <a:pt x="1821188" y="4560478"/>
                  <a:pt x="1828189" y="4568642"/>
                </a:cubicBezTo>
                <a:cubicBezTo>
                  <a:pt x="1838691" y="4579138"/>
                  <a:pt x="1849192" y="4588468"/>
                  <a:pt x="1858527" y="4597798"/>
                </a:cubicBezTo>
                <a:cubicBezTo>
                  <a:pt x="1869028" y="4608295"/>
                  <a:pt x="1876029" y="4619957"/>
                  <a:pt x="1877196" y="4635118"/>
                </a:cubicBezTo>
                <a:cubicBezTo>
                  <a:pt x="1878363" y="4654945"/>
                  <a:pt x="1872529" y="4659610"/>
                  <a:pt x="1852693" y="4654945"/>
                </a:cubicBezTo>
                <a:cubicBezTo>
                  <a:pt x="1828189" y="4647947"/>
                  <a:pt x="1822355" y="4654945"/>
                  <a:pt x="1825855" y="4679436"/>
                </a:cubicBezTo>
                <a:cubicBezTo>
                  <a:pt x="1827022" y="4693431"/>
                  <a:pt x="1838691" y="4710925"/>
                  <a:pt x="1822355" y="4720255"/>
                </a:cubicBezTo>
                <a:cubicBezTo>
                  <a:pt x="1807186" y="4728419"/>
                  <a:pt x="1793184" y="4713257"/>
                  <a:pt x="1781516" y="4703927"/>
                </a:cubicBezTo>
                <a:cubicBezTo>
                  <a:pt x="1776848" y="4699262"/>
                  <a:pt x="1772181" y="4695764"/>
                  <a:pt x="1766347" y="4692265"/>
                </a:cubicBezTo>
                <a:cubicBezTo>
                  <a:pt x="1759346" y="4687600"/>
                  <a:pt x="1750011" y="4686434"/>
                  <a:pt x="1743010" y="4693431"/>
                </a:cubicBezTo>
                <a:cubicBezTo>
                  <a:pt x="1736009" y="4699262"/>
                  <a:pt x="1738343" y="4707426"/>
                  <a:pt x="1743010" y="4714424"/>
                </a:cubicBezTo>
                <a:cubicBezTo>
                  <a:pt x="1748844" y="4724920"/>
                  <a:pt x="1753512" y="4735416"/>
                  <a:pt x="1741843" y="4745912"/>
                </a:cubicBezTo>
                <a:cubicBezTo>
                  <a:pt x="1730175" y="4755242"/>
                  <a:pt x="1718506" y="4749411"/>
                  <a:pt x="1708005" y="4742414"/>
                </a:cubicBezTo>
                <a:cubicBezTo>
                  <a:pt x="1706838" y="4741247"/>
                  <a:pt x="1704504" y="4738915"/>
                  <a:pt x="1702171" y="4737749"/>
                </a:cubicBezTo>
                <a:cubicBezTo>
                  <a:pt x="1673000" y="4716756"/>
                  <a:pt x="1665999" y="4719089"/>
                  <a:pt x="1651997" y="4752910"/>
                </a:cubicBezTo>
                <a:cubicBezTo>
                  <a:pt x="1646162" y="4769237"/>
                  <a:pt x="1640328" y="4782066"/>
                  <a:pt x="1620492" y="4779734"/>
                </a:cubicBezTo>
                <a:cubicBezTo>
                  <a:pt x="1615825" y="4779734"/>
                  <a:pt x="1612324" y="4779734"/>
                  <a:pt x="1608824" y="4778567"/>
                </a:cubicBezTo>
                <a:cubicBezTo>
                  <a:pt x="1588987" y="4771570"/>
                  <a:pt x="1571485" y="4780900"/>
                  <a:pt x="1573819" y="4800726"/>
                </a:cubicBezTo>
                <a:cubicBezTo>
                  <a:pt x="1576152" y="4820552"/>
                  <a:pt x="1565651" y="4827550"/>
                  <a:pt x="1551649" y="4828716"/>
                </a:cubicBezTo>
                <a:cubicBezTo>
                  <a:pt x="1506142" y="4831049"/>
                  <a:pt x="1496807" y="4859039"/>
                  <a:pt x="1495640" y="4898691"/>
                </a:cubicBezTo>
                <a:cubicBezTo>
                  <a:pt x="1494474" y="4926681"/>
                  <a:pt x="1487473" y="4954671"/>
                  <a:pt x="1479305" y="4982661"/>
                </a:cubicBezTo>
                <a:cubicBezTo>
                  <a:pt x="1474637" y="4995490"/>
                  <a:pt x="1467636" y="5003654"/>
                  <a:pt x="1453634" y="5007153"/>
                </a:cubicBezTo>
                <a:cubicBezTo>
                  <a:pt x="1405794" y="5021148"/>
                  <a:pt x="1357954" y="5024647"/>
                  <a:pt x="1313614" y="4994324"/>
                </a:cubicBezTo>
                <a:cubicBezTo>
                  <a:pt x="1297278" y="4982661"/>
                  <a:pt x="1286777" y="4969833"/>
                  <a:pt x="1289110" y="4947674"/>
                </a:cubicBezTo>
                <a:cubicBezTo>
                  <a:pt x="1293778" y="4915019"/>
                  <a:pt x="1277442" y="4885863"/>
                  <a:pt x="1261106" y="4857873"/>
                </a:cubicBezTo>
                <a:cubicBezTo>
                  <a:pt x="1257606" y="4849709"/>
                  <a:pt x="1250605" y="4848543"/>
                  <a:pt x="1242437" y="4847376"/>
                </a:cubicBezTo>
                <a:cubicBezTo>
                  <a:pt x="1214433" y="4843877"/>
                  <a:pt x="1186429" y="4841545"/>
                  <a:pt x="1158424" y="4842711"/>
                </a:cubicBezTo>
                <a:cubicBezTo>
                  <a:pt x="1140922" y="4842711"/>
                  <a:pt x="1129254" y="4836880"/>
                  <a:pt x="1118752" y="4824051"/>
                </a:cubicBezTo>
                <a:cubicBezTo>
                  <a:pt x="1108250" y="4812389"/>
                  <a:pt x="1098916" y="4799560"/>
                  <a:pt x="1083747" y="4792562"/>
                </a:cubicBezTo>
                <a:cubicBezTo>
                  <a:pt x="1067411" y="4785565"/>
                  <a:pt x="1053409" y="4783232"/>
                  <a:pt x="1035907" y="4794895"/>
                </a:cubicBezTo>
                <a:cubicBezTo>
                  <a:pt x="1014903" y="4810056"/>
                  <a:pt x="996234" y="4803059"/>
                  <a:pt x="988066" y="4777401"/>
                </a:cubicBezTo>
                <a:cubicBezTo>
                  <a:pt x="972897" y="4733084"/>
                  <a:pt x="951894" y="4728419"/>
                  <a:pt x="915722" y="4761074"/>
                </a:cubicBezTo>
                <a:cubicBezTo>
                  <a:pt x="895886" y="4777401"/>
                  <a:pt x="883051" y="4799560"/>
                  <a:pt x="865548" y="4818220"/>
                </a:cubicBezTo>
                <a:cubicBezTo>
                  <a:pt x="851546" y="4832215"/>
                  <a:pt x="837544" y="4845044"/>
                  <a:pt x="810707" y="4848543"/>
                </a:cubicBezTo>
                <a:cubicBezTo>
                  <a:pt x="832877" y="4812389"/>
                  <a:pt x="850379" y="4780900"/>
                  <a:pt x="871382" y="4748245"/>
                </a:cubicBezTo>
                <a:cubicBezTo>
                  <a:pt x="892386" y="4714424"/>
                  <a:pt x="864381" y="4646781"/>
                  <a:pt x="823542" y="4650280"/>
                </a:cubicBezTo>
                <a:cubicBezTo>
                  <a:pt x="775702" y="4653778"/>
                  <a:pt x="760533" y="4628121"/>
                  <a:pt x="751198" y="4589635"/>
                </a:cubicBezTo>
                <a:cubicBezTo>
                  <a:pt x="748865" y="4583803"/>
                  <a:pt x="747698" y="4577972"/>
                  <a:pt x="745364" y="4572141"/>
                </a:cubicBezTo>
                <a:cubicBezTo>
                  <a:pt x="738363" y="4546483"/>
                  <a:pt x="736029" y="4545317"/>
                  <a:pt x="712693" y="4558146"/>
                </a:cubicBezTo>
                <a:cubicBezTo>
                  <a:pt x="692856" y="4569808"/>
                  <a:pt x="677687" y="4586136"/>
                  <a:pt x="663685" y="4604796"/>
                </a:cubicBezTo>
                <a:cubicBezTo>
                  <a:pt x="655518" y="4616458"/>
                  <a:pt x="648517" y="4621123"/>
                  <a:pt x="633348" y="4615292"/>
                </a:cubicBezTo>
                <a:cubicBezTo>
                  <a:pt x="620512" y="4610627"/>
                  <a:pt x="606510" y="4609461"/>
                  <a:pt x="592508" y="4608295"/>
                </a:cubicBezTo>
                <a:cubicBezTo>
                  <a:pt x="583174" y="4607128"/>
                  <a:pt x="575006" y="4611793"/>
                  <a:pt x="572672" y="4621123"/>
                </a:cubicBezTo>
                <a:cubicBezTo>
                  <a:pt x="570338" y="4631620"/>
                  <a:pt x="573839" y="4638617"/>
                  <a:pt x="583174" y="4643282"/>
                </a:cubicBezTo>
                <a:cubicBezTo>
                  <a:pt x="590175" y="4646781"/>
                  <a:pt x="597176" y="4649113"/>
                  <a:pt x="604177" y="4652612"/>
                </a:cubicBezTo>
                <a:cubicBezTo>
                  <a:pt x="615845" y="4658443"/>
                  <a:pt x="620512" y="4666607"/>
                  <a:pt x="618179" y="4680602"/>
                </a:cubicBezTo>
                <a:cubicBezTo>
                  <a:pt x="611178" y="4722587"/>
                  <a:pt x="626347" y="4751744"/>
                  <a:pt x="663685" y="4770404"/>
                </a:cubicBezTo>
                <a:cubicBezTo>
                  <a:pt x="669520" y="4773902"/>
                  <a:pt x="682355" y="4772736"/>
                  <a:pt x="680021" y="4783232"/>
                </a:cubicBezTo>
                <a:cubicBezTo>
                  <a:pt x="678854" y="4793729"/>
                  <a:pt x="668353" y="4796061"/>
                  <a:pt x="657851" y="4797227"/>
                </a:cubicBezTo>
                <a:cubicBezTo>
                  <a:pt x="656684" y="4797227"/>
                  <a:pt x="655518" y="4797227"/>
                  <a:pt x="654351" y="4797227"/>
                </a:cubicBezTo>
                <a:cubicBezTo>
                  <a:pt x="626347" y="4801892"/>
                  <a:pt x="618179" y="4814721"/>
                  <a:pt x="632181" y="4836880"/>
                </a:cubicBezTo>
                <a:cubicBezTo>
                  <a:pt x="645016" y="4857873"/>
                  <a:pt x="641515" y="4874200"/>
                  <a:pt x="629847" y="4891694"/>
                </a:cubicBezTo>
                <a:cubicBezTo>
                  <a:pt x="614678" y="4915019"/>
                  <a:pt x="603010" y="4939510"/>
                  <a:pt x="610011" y="4968666"/>
                </a:cubicBezTo>
                <a:cubicBezTo>
                  <a:pt x="613511" y="4981495"/>
                  <a:pt x="600676" y="4987326"/>
                  <a:pt x="592508" y="4989659"/>
                </a:cubicBezTo>
                <a:cubicBezTo>
                  <a:pt x="562171" y="5000155"/>
                  <a:pt x="548169" y="5019982"/>
                  <a:pt x="544668" y="5050304"/>
                </a:cubicBezTo>
                <a:cubicBezTo>
                  <a:pt x="542334" y="5068964"/>
                  <a:pt x="535333" y="5072463"/>
                  <a:pt x="516664" y="5060800"/>
                </a:cubicBezTo>
                <a:cubicBezTo>
                  <a:pt x="476991" y="5036309"/>
                  <a:pt x="418650" y="5053803"/>
                  <a:pt x="401147" y="5094622"/>
                </a:cubicBezTo>
                <a:cubicBezTo>
                  <a:pt x="397646" y="5102785"/>
                  <a:pt x="392979" y="5113282"/>
                  <a:pt x="401147" y="5120279"/>
                </a:cubicBezTo>
                <a:cubicBezTo>
                  <a:pt x="409315" y="5127277"/>
                  <a:pt x="420983" y="5130775"/>
                  <a:pt x="431485" y="5123778"/>
                </a:cubicBezTo>
                <a:cubicBezTo>
                  <a:pt x="438486" y="5120279"/>
                  <a:pt x="445487" y="5114448"/>
                  <a:pt x="452488" y="5109783"/>
                </a:cubicBezTo>
                <a:cubicBezTo>
                  <a:pt x="459489" y="5103952"/>
                  <a:pt x="466490" y="5100453"/>
                  <a:pt x="472324" y="5107450"/>
                </a:cubicBezTo>
                <a:cubicBezTo>
                  <a:pt x="479325" y="5115614"/>
                  <a:pt x="474658" y="5122612"/>
                  <a:pt x="468824" y="5128443"/>
                </a:cubicBezTo>
                <a:cubicBezTo>
                  <a:pt x="464156" y="5134274"/>
                  <a:pt x="457155" y="5138939"/>
                  <a:pt x="452488" y="5143604"/>
                </a:cubicBezTo>
                <a:cubicBezTo>
                  <a:pt x="441986" y="5154100"/>
                  <a:pt x="436152" y="5168096"/>
                  <a:pt x="446654" y="5179758"/>
                </a:cubicBezTo>
                <a:cubicBezTo>
                  <a:pt x="455988" y="5189088"/>
                  <a:pt x="468824" y="5179758"/>
                  <a:pt x="478158" y="5172761"/>
                </a:cubicBezTo>
                <a:cubicBezTo>
                  <a:pt x="486326" y="5166929"/>
                  <a:pt x="492160" y="5156433"/>
                  <a:pt x="502662" y="5152934"/>
                </a:cubicBezTo>
                <a:cubicBezTo>
                  <a:pt x="517831" y="5147103"/>
                  <a:pt x="527165" y="5149435"/>
                  <a:pt x="525999" y="5168096"/>
                </a:cubicBezTo>
                <a:cubicBezTo>
                  <a:pt x="524832" y="5193753"/>
                  <a:pt x="514330" y="5214746"/>
                  <a:pt x="500328" y="5234572"/>
                </a:cubicBezTo>
                <a:cubicBezTo>
                  <a:pt x="482826" y="5260229"/>
                  <a:pt x="481659" y="5274224"/>
                  <a:pt x="500328" y="5298716"/>
                </a:cubicBezTo>
                <a:cubicBezTo>
                  <a:pt x="506162" y="5308046"/>
                  <a:pt x="515497" y="5316209"/>
                  <a:pt x="523665" y="5324373"/>
                </a:cubicBezTo>
                <a:cubicBezTo>
                  <a:pt x="527165" y="5327872"/>
                  <a:pt x="533000" y="5331371"/>
                  <a:pt x="530666" y="5337202"/>
                </a:cubicBezTo>
                <a:cubicBezTo>
                  <a:pt x="528332" y="5344200"/>
                  <a:pt x="522498" y="5345366"/>
                  <a:pt x="517831" y="5344200"/>
                </a:cubicBezTo>
                <a:cubicBezTo>
                  <a:pt x="496828" y="5339535"/>
                  <a:pt x="492160" y="5348865"/>
                  <a:pt x="493327" y="5367525"/>
                </a:cubicBezTo>
                <a:cubicBezTo>
                  <a:pt x="494494" y="5390850"/>
                  <a:pt x="479325" y="5407177"/>
                  <a:pt x="462989" y="5420006"/>
                </a:cubicBezTo>
                <a:cubicBezTo>
                  <a:pt x="450154" y="5430502"/>
                  <a:pt x="448987" y="5438666"/>
                  <a:pt x="461823" y="5447996"/>
                </a:cubicBezTo>
                <a:cubicBezTo>
                  <a:pt x="468824" y="5452661"/>
                  <a:pt x="473491" y="5457326"/>
                  <a:pt x="471157" y="5466656"/>
                </a:cubicBezTo>
                <a:cubicBezTo>
                  <a:pt x="468824" y="5479485"/>
                  <a:pt x="459489" y="5477152"/>
                  <a:pt x="451321" y="5479485"/>
                </a:cubicBezTo>
                <a:cubicBezTo>
                  <a:pt x="446654" y="5480651"/>
                  <a:pt x="440819" y="5480651"/>
                  <a:pt x="434985" y="5481817"/>
                </a:cubicBezTo>
                <a:cubicBezTo>
                  <a:pt x="403481" y="5485316"/>
                  <a:pt x="396480" y="5502810"/>
                  <a:pt x="415149" y="5529634"/>
                </a:cubicBezTo>
                <a:cubicBezTo>
                  <a:pt x="417483" y="5533132"/>
                  <a:pt x="419816" y="5535465"/>
                  <a:pt x="420983" y="5538964"/>
                </a:cubicBezTo>
                <a:cubicBezTo>
                  <a:pt x="424484" y="5545961"/>
                  <a:pt x="426817" y="5555291"/>
                  <a:pt x="419816" y="5559956"/>
                </a:cubicBezTo>
                <a:cubicBezTo>
                  <a:pt x="413982" y="5564621"/>
                  <a:pt x="405814" y="5559956"/>
                  <a:pt x="401147" y="5555291"/>
                </a:cubicBezTo>
                <a:cubicBezTo>
                  <a:pt x="396480" y="5550626"/>
                  <a:pt x="392979" y="5545961"/>
                  <a:pt x="389479" y="5540130"/>
                </a:cubicBezTo>
                <a:cubicBezTo>
                  <a:pt x="382478" y="5531966"/>
                  <a:pt x="375477" y="5529634"/>
                  <a:pt x="366142" y="5536631"/>
                </a:cubicBezTo>
                <a:cubicBezTo>
                  <a:pt x="343972" y="5551792"/>
                  <a:pt x="319468" y="5554125"/>
                  <a:pt x="294965" y="5555291"/>
                </a:cubicBezTo>
                <a:cubicBezTo>
                  <a:pt x="265794" y="5557624"/>
                  <a:pt x="235456" y="5554125"/>
                  <a:pt x="206285" y="5561122"/>
                </a:cubicBezTo>
                <a:cubicBezTo>
                  <a:pt x="195784" y="5563455"/>
                  <a:pt x="189949" y="5556457"/>
                  <a:pt x="185282" y="5550626"/>
                </a:cubicBezTo>
                <a:cubicBezTo>
                  <a:pt x="168946" y="5531966"/>
                  <a:pt x="153777" y="5513306"/>
                  <a:pt x="124607" y="5522636"/>
                </a:cubicBezTo>
                <a:cubicBezTo>
                  <a:pt x="118772" y="5523802"/>
                  <a:pt x="115272" y="5519137"/>
                  <a:pt x="112938" y="5514472"/>
                </a:cubicBezTo>
                <a:cubicBezTo>
                  <a:pt x="100103" y="5491147"/>
                  <a:pt x="79100" y="5472487"/>
                  <a:pt x="61597" y="5452661"/>
                </a:cubicBezTo>
                <a:cubicBezTo>
                  <a:pt x="34760" y="5422338"/>
                  <a:pt x="19591" y="5388517"/>
                  <a:pt x="30093" y="5347698"/>
                </a:cubicBezTo>
                <a:cubicBezTo>
                  <a:pt x="33593" y="5331371"/>
                  <a:pt x="24259" y="5320874"/>
                  <a:pt x="14924" y="5311544"/>
                </a:cubicBezTo>
                <a:cubicBezTo>
                  <a:pt x="-6079" y="5289386"/>
                  <a:pt x="-4912" y="5277723"/>
                  <a:pt x="18424" y="5260229"/>
                </a:cubicBezTo>
                <a:cubicBezTo>
                  <a:pt x="44095" y="5242736"/>
                  <a:pt x="44095" y="5242736"/>
                  <a:pt x="23092" y="5217078"/>
                </a:cubicBezTo>
                <a:cubicBezTo>
                  <a:pt x="18424" y="5211247"/>
                  <a:pt x="14924" y="5206582"/>
                  <a:pt x="21925" y="5199584"/>
                </a:cubicBezTo>
                <a:cubicBezTo>
                  <a:pt x="45262" y="5172761"/>
                  <a:pt x="66265" y="5145937"/>
                  <a:pt x="90768" y="5120279"/>
                </a:cubicBezTo>
                <a:cubicBezTo>
                  <a:pt x="108271" y="5100453"/>
                  <a:pt x="130441" y="5087624"/>
                  <a:pt x="156111" y="5081793"/>
                </a:cubicBezTo>
                <a:cubicBezTo>
                  <a:pt x="172447" y="5077128"/>
                  <a:pt x="203951" y="5035143"/>
                  <a:pt x="205118" y="5017649"/>
                </a:cubicBezTo>
                <a:cubicBezTo>
                  <a:pt x="205118" y="5011818"/>
                  <a:pt x="205118" y="5007153"/>
                  <a:pt x="198117" y="5004820"/>
                </a:cubicBezTo>
                <a:cubicBezTo>
                  <a:pt x="161945" y="4988493"/>
                  <a:pt x="144443" y="4957004"/>
                  <a:pt x="129274" y="4923183"/>
                </a:cubicBezTo>
                <a:cubicBezTo>
                  <a:pt x="125773" y="4916185"/>
                  <a:pt x="123440" y="4910354"/>
                  <a:pt x="119939" y="4904523"/>
                </a:cubicBezTo>
                <a:cubicBezTo>
                  <a:pt x="108271" y="4885863"/>
                  <a:pt x="102437" y="4869535"/>
                  <a:pt x="110604" y="4846210"/>
                </a:cubicBezTo>
                <a:cubicBezTo>
                  <a:pt x="118772" y="4822885"/>
                  <a:pt x="105937" y="4799560"/>
                  <a:pt x="94269" y="4778567"/>
                </a:cubicBezTo>
                <a:cubicBezTo>
                  <a:pt x="89601" y="4768071"/>
                  <a:pt x="87268" y="4761074"/>
                  <a:pt x="95436" y="4750577"/>
                </a:cubicBezTo>
                <a:cubicBezTo>
                  <a:pt x="128107" y="4706260"/>
                  <a:pt x="152611" y="4657277"/>
                  <a:pt x="157278" y="4600131"/>
                </a:cubicBezTo>
                <a:cubicBezTo>
                  <a:pt x="158445" y="4591967"/>
                  <a:pt x="160778" y="4588468"/>
                  <a:pt x="168946" y="4590801"/>
                </a:cubicBezTo>
                <a:cubicBezTo>
                  <a:pt x="201618" y="4597798"/>
                  <a:pt x="222621" y="4580305"/>
                  <a:pt x="240123" y="4556980"/>
                </a:cubicBezTo>
                <a:cubicBezTo>
                  <a:pt x="248291" y="4546483"/>
                  <a:pt x="255292" y="4540652"/>
                  <a:pt x="270461" y="4547650"/>
                </a:cubicBezTo>
                <a:cubicBezTo>
                  <a:pt x="289131" y="4558146"/>
                  <a:pt x="306633" y="4548816"/>
                  <a:pt x="321802" y="4535987"/>
                </a:cubicBezTo>
                <a:cubicBezTo>
                  <a:pt x="334637" y="4525491"/>
                  <a:pt x="347472" y="4512662"/>
                  <a:pt x="360308" y="4502166"/>
                </a:cubicBezTo>
                <a:cubicBezTo>
                  <a:pt x="373143" y="4492836"/>
                  <a:pt x="384811" y="4491669"/>
                  <a:pt x="388312" y="4511496"/>
                </a:cubicBezTo>
                <a:cubicBezTo>
                  <a:pt x="388312" y="4516161"/>
                  <a:pt x="389479" y="4520826"/>
                  <a:pt x="391812" y="4525491"/>
                </a:cubicBezTo>
                <a:cubicBezTo>
                  <a:pt x="394146" y="4531322"/>
                  <a:pt x="394146" y="4540652"/>
                  <a:pt x="402314" y="4541818"/>
                </a:cubicBezTo>
                <a:cubicBezTo>
                  <a:pt x="409315" y="4541818"/>
                  <a:pt x="413982" y="4535987"/>
                  <a:pt x="417483" y="4531322"/>
                </a:cubicBezTo>
                <a:cubicBezTo>
                  <a:pt x="434985" y="4511496"/>
                  <a:pt x="441986" y="4512662"/>
                  <a:pt x="452488" y="4537153"/>
                </a:cubicBezTo>
                <a:cubicBezTo>
                  <a:pt x="454822" y="4542985"/>
                  <a:pt x="455988" y="4547650"/>
                  <a:pt x="459489" y="4552315"/>
                </a:cubicBezTo>
                <a:cubicBezTo>
                  <a:pt x="464156" y="4559312"/>
                  <a:pt x="468824" y="4565143"/>
                  <a:pt x="480492" y="4560478"/>
                </a:cubicBezTo>
                <a:cubicBezTo>
                  <a:pt x="490993" y="4554647"/>
                  <a:pt x="490993" y="4549982"/>
                  <a:pt x="488660" y="4540652"/>
                </a:cubicBezTo>
                <a:cubicBezTo>
                  <a:pt x="476991" y="4488171"/>
                  <a:pt x="489827" y="4442687"/>
                  <a:pt x="521331" y="4399536"/>
                </a:cubicBezTo>
                <a:cubicBezTo>
                  <a:pt x="540001" y="4373878"/>
                  <a:pt x="564504" y="4357550"/>
                  <a:pt x="596009" y="4352885"/>
                </a:cubicBezTo>
                <a:cubicBezTo>
                  <a:pt x="610011" y="4350553"/>
                  <a:pt x="612345" y="4345888"/>
                  <a:pt x="607677" y="4333059"/>
                </a:cubicBezTo>
                <a:cubicBezTo>
                  <a:pt x="601843" y="4317898"/>
                  <a:pt x="597176" y="4300404"/>
                  <a:pt x="586674" y="4287575"/>
                </a:cubicBezTo>
                <a:cubicBezTo>
                  <a:pt x="578506" y="4278245"/>
                  <a:pt x="580840" y="4273580"/>
                  <a:pt x="591341" y="4267749"/>
                </a:cubicBezTo>
                <a:cubicBezTo>
                  <a:pt x="613511" y="4257253"/>
                  <a:pt x="626347" y="4210603"/>
                  <a:pt x="613511" y="4189610"/>
                </a:cubicBezTo>
                <a:cubicBezTo>
                  <a:pt x="608844" y="4182613"/>
                  <a:pt x="601843" y="4182613"/>
                  <a:pt x="596009" y="4181446"/>
                </a:cubicBezTo>
                <a:cubicBezTo>
                  <a:pt x="577339" y="4176781"/>
                  <a:pt x="559837" y="4170950"/>
                  <a:pt x="545835" y="4156955"/>
                </a:cubicBezTo>
                <a:cubicBezTo>
                  <a:pt x="523665" y="4132464"/>
                  <a:pt x="530666" y="4110305"/>
                  <a:pt x="563337" y="4103308"/>
                </a:cubicBezTo>
                <a:cubicBezTo>
                  <a:pt x="572672" y="4100975"/>
                  <a:pt x="583174" y="4100975"/>
                  <a:pt x="592508" y="4098643"/>
                </a:cubicBezTo>
                <a:cubicBezTo>
                  <a:pt x="618179" y="4091645"/>
                  <a:pt x="625180" y="4079983"/>
                  <a:pt x="617012" y="4054325"/>
                </a:cubicBezTo>
                <a:cubicBezTo>
                  <a:pt x="613511" y="4041496"/>
                  <a:pt x="606510" y="4032166"/>
                  <a:pt x="599509" y="4021670"/>
                </a:cubicBezTo>
                <a:cubicBezTo>
                  <a:pt x="591341" y="4011173"/>
                  <a:pt x="584340" y="4001843"/>
                  <a:pt x="578506" y="3990181"/>
                </a:cubicBezTo>
                <a:cubicBezTo>
                  <a:pt x="573839" y="3982017"/>
                  <a:pt x="570338" y="3971521"/>
                  <a:pt x="572672" y="3961025"/>
                </a:cubicBezTo>
                <a:cubicBezTo>
                  <a:pt x="577339" y="3947030"/>
                  <a:pt x="590175" y="3956360"/>
                  <a:pt x="598343" y="3955193"/>
                </a:cubicBezTo>
                <a:cubicBezTo>
                  <a:pt x="618179" y="3950528"/>
                  <a:pt x="639182" y="3949362"/>
                  <a:pt x="655518" y="3936533"/>
                </a:cubicBezTo>
                <a:cubicBezTo>
                  <a:pt x="666019" y="3927203"/>
                  <a:pt x="668353" y="3919039"/>
                  <a:pt x="660185" y="3906211"/>
                </a:cubicBezTo>
                <a:cubicBezTo>
                  <a:pt x="648517" y="3888717"/>
                  <a:pt x="632181" y="3872389"/>
                  <a:pt x="618179" y="3857228"/>
                </a:cubicBezTo>
                <a:cubicBezTo>
                  <a:pt x="594842" y="3831571"/>
                  <a:pt x="576173" y="3805913"/>
                  <a:pt x="593675" y="3769759"/>
                </a:cubicBezTo>
                <a:cubicBezTo>
                  <a:pt x="597176" y="3760429"/>
                  <a:pt x="591341" y="3754598"/>
                  <a:pt x="586674" y="3748767"/>
                </a:cubicBezTo>
                <a:cubicBezTo>
                  <a:pt x="578506" y="3737104"/>
                  <a:pt x="565671" y="3730107"/>
                  <a:pt x="554003" y="3724275"/>
                </a:cubicBezTo>
                <a:cubicBezTo>
                  <a:pt x="535333" y="3714945"/>
                  <a:pt x="516664" y="3707948"/>
                  <a:pt x="507329" y="3686955"/>
                </a:cubicBezTo>
                <a:cubicBezTo>
                  <a:pt x="496828" y="3693953"/>
                  <a:pt x="495661" y="3705615"/>
                  <a:pt x="490993" y="3713779"/>
                </a:cubicBezTo>
                <a:cubicBezTo>
                  <a:pt x="486326" y="3721943"/>
                  <a:pt x="482826" y="3733605"/>
                  <a:pt x="469990" y="3732439"/>
                </a:cubicBezTo>
                <a:cubicBezTo>
                  <a:pt x="454822" y="3731273"/>
                  <a:pt x="439653" y="3727774"/>
                  <a:pt x="432652" y="3712613"/>
                </a:cubicBezTo>
                <a:cubicBezTo>
                  <a:pt x="425651" y="3699784"/>
                  <a:pt x="427984" y="3689288"/>
                  <a:pt x="446654" y="3690454"/>
                </a:cubicBezTo>
                <a:cubicBezTo>
                  <a:pt x="459489" y="3691620"/>
                  <a:pt x="461823" y="3683457"/>
                  <a:pt x="461823" y="3672960"/>
                </a:cubicBezTo>
                <a:cubicBezTo>
                  <a:pt x="464156" y="3643804"/>
                  <a:pt x="437319" y="3625144"/>
                  <a:pt x="410482" y="3637973"/>
                </a:cubicBezTo>
                <a:cubicBezTo>
                  <a:pt x="401147" y="3641472"/>
                  <a:pt x="392979" y="3646137"/>
                  <a:pt x="382478" y="3649635"/>
                </a:cubicBezTo>
                <a:cubicBezTo>
                  <a:pt x="370809" y="3651968"/>
                  <a:pt x="361475" y="3648469"/>
                  <a:pt x="354474" y="3637973"/>
                </a:cubicBezTo>
                <a:cubicBezTo>
                  <a:pt x="346306" y="3627477"/>
                  <a:pt x="352140" y="3619313"/>
                  <a:pt x="357974" y="3609983"/>
                </a:cubicBezTo>
                <a:cubicBezTo>
                  <a:pt x="368476" y="3593655"/>
                  <a:pt x="385978" y="3590156"/>
                  <a:pt x="403481" y="3584325"/>
                </a:cubicBezTo>
                <a:cubicBezTo>
                  <a:pt x="445487" y="3570330"/>
                  <a:pt x="445487" y="3570330"/>
                  <a:pt x="431485" y="3528345"/>
                </a:cubicBezTo>
                <a:cubicBezTo>
                  <a:pt x="418650" y="3487526"/>
                  <a:pt x="406981" y="3447874"/>
                  <a:pt x="405814" y="3405889"/>
                </a:cubicBezTo>
                <a:cubicBezTo>
                  <a:pt x="405814" y="3391894"/>
                  <a:pt x="397646" y="3390727"/>
                  <a:pt x="388312" y="3388395"/>
                </a:cubicBezTo>
                <a:cubicBezTo>
                  <a:pt x="357974" y="3380231"/>
                  <a:pt x="327636" y="3369735"/>
                  <a:pt x="296132" y="3352241"/>
                </a:cubicBezTo>
                <a:cubicBezTo>
                  <a:pt x="322969" y="3342911"/>
                  <a:pt x="346306" y="3347576"/>
                  <a:pt x="370809" y="3348742"/>
                </a:cubicBezTo>
                <a:cubicBezTo>
                  <a:pt x="422150" y="3351075"/>
                  <a:pt x="445487" y="3332415"/>
                  <a:pt x="451321" y="3286931"/>
                </a:cubicBezTo>
                <a:cubicBezTo>
                  <a:pt x="454822" y="3265938"/>
                  <a:pt x="447820" y="3254276"/>
                  <a:pt x="426817" y="3249611"/>
                </a:cubicBezTo>
                <a:cubicBezTo>
                  <a:pt x="417483" y="3247278"/>
                  <a:pt x="408148" y="3247278"/>
                  <a:pt x="399980" y="3240281"/>
                </a:cubicBezTo>
                <a:cubicBezTo>
                  <a:pt x="409315" y="3226286"/>
                  <a:pt x="424484" y="3226286"/>
                  <a:pt x="437319" y="3226286"/>
                </a:cubicBezTo>
                <a:cubicBezTo>
                  <a:pt x="451321" y="3226286"/>
                  <a:pt x="454822" y="3220455"/>
                  <a:pt x="455988" y="3208792"/>
                </a:cubicBezTo>
                <a:cubicBezTo>
                  <a:pt x="458322" y="3176137"/>
                  <a:pt x="446654" y="3149313"/>
                  <a:pt x="430318" y="3122489"/>
                </a:cubicBezTo>
                <a:cubicBezTo>
                  <a:pt x="420983" y="3107328"/>
                  <a:pt x="410482" y="3091001"/>
                  <a:pt x="401147" y="3075839"/>
                </a:cubicBezTo>
                <a:cubicBezTo>
                  <a:pt x="387145" y="3051348"/>
                  <a:pt x="382478" y="3025691"/>
                  <a:pt x="390645" y="2998867"/>
                </a:cubicBezTo>
                <a:cubicBezTo>
                  <a:pt x="397646" y="2972043"/>
                  <a:pt x="390645" y="2959214"/>
                  <a:pt x="364975" y="2949884"/>
                </a:cubicBezTo>
                <a:cubicBezTo>
                  <a:pt x="361475" y="2948718"/>
                  <a:pt x="357974" y="2948718"/>
                  <a:pt x="352140" y="2947552"/>
                </a:cubicBezTo>
                <a:cubicBezTo>
                  <a:pt x="362641" y="2928892"/>
                  <a:pt x="380144" y="2925393"/>
                  <a:pt x="395313" y="2919562"/>
                </a:cubicBezTo>
                <a:cubicBezTo>
                  <a:pt x="413982" y="2912564"/>
                  <a:pt x="427984" y="2902068"/>
                  <a:pt x="433818" y="2882242"/>
                </a:cubicBezTo>
                <a:cubicBezTo>
                  <a:pt x="439653" y="2868247"/>
                  <a:pt x="437319" y="2857750"/>
                  <a:pt x="422150" y="2851919"/>
                </a:cubicBezTo>
                <a:cubicBezTo>
                  <a:pt x="405814" y="2846088"/>
                  <a:pt x="395313" y="2837924"/>
                  <a:pt x="396480" y="2818098"/>
                </a:cubicBezTo>
                <a:cubicBezTo>
                  <a:pt x="396480" y="2799438"/>
                  <a:pt x="410482" y="2797105"/>
                  <a:pt x="424484" y="2793607"/>
                </a:cubicBezTo>
                <a:cubicBezTo>
                  <a:pt x="429151" y="2792440"/>
                  <a:pt x="437319" y="2792440"/>
                  <a:pt x="436152" y="2784277"/>
                </a:cubicBezTo>
                <a:cubicBezTo>
                  <a:pt x="436152" y="2774946"/>
                  <a:pt x="431485" y="2764450"/>
                  <a:pt x="422150" y="2762118"/>
                </a:cubicBezTo>
                <a:cubicBezTo>
                  <a:pt x="396480" y="2755120"/>
                  <a:pt x="398813" y="2738793"/>
                  <a:pt x="404648" y="2717800"/>
                </a:cubicBezTo>
                <a:cubicBezTo>
                  <a:pt x="411649" y="2686311"/>
                  <a:pt x="410482" y="2654823"/>
                  <a:pt x="401147" y="2623334"/>
                </a:cubicBezTo>
                <a:cubicBezTo>
                  <a:pt x="398813" y="2614004"/>
                  <a:pt x="397646" y="2605840"/>
                  <a:pt x="403481" y="2597676"/>
                </a:cubicBezTo>
                <a:cubicBezTo>
                  <a:pt x="418650" y="2574351"/>
                  <a:pt x="426817" y="2552192"/>
                  <a:pt x="409315" y="2525369"/>
                </a:cubicBezTo>
                <a:cubicBezTo>
                  <a:pt x="403481" y="2514872"/>
                  <a:pt x="415149" y="2509041"/>
                  <a:pt x="422150" y="2510207"/>
                </a:cubicBezTo>
                <a:cubicBezTo>
                  <a:pt x="460656" y="2518371"/>
                  <a:pt x="473491" y="2498545"/>
                  <a:pt x="475825" y="2464724"/>
                </a:cubicBezTo>
                <a:cubicBezTo>
                  <a:pt x="476991" y="2458892"/>
                  <a:pt x="481659" y="2454227"/>
                  <a:pt x="485159" y="2448396"/>
                </a:cubicBezTo>
                <a:cubicBezTo>
                  <a:pt x="503829" y="2416907"/>
                  <a:pt x="506162" y="2414575"/>
                  <a:pt x="542334" y="2422738"/>
                </a:cubicBezTo>
                <a:cubicBezTo>
                  <a:pt x="562171" y="2427403"/>
                  <a:pt x="575006" y="2425071"/>
                  <a:pt x="584340" y="2404078"/>
                </a:cubicBezTo>
                <a:cubicBezTo>
                  <a:pt x="591341" y="2388917"/>
                  <a:pt x="604177" y="2374922"/>
                  <a:pt x="622846" y="2372590"/>
                </a:cubicBezTo>
                <a:cubicBezTo>
                  <a:pt x="640349" y="2370257"/>
                  <a:pt x="641515" y="2358595"/>
                  <a:pt x="641515" y="2345766"/>
                </a:cubicBezTo>
                <a:cubicBezTo>
                  <a:pt x="641515" y="2332937"/>
                  <a:pt x="640349" y="2321275"/>
                  <a:pt x="648517" y="2310778"/>
                </a:cubicBezTo>
                <a:cubicBezTo>
                  <a:pt x="654351" y="2302615"/>
                  <a:pt x="648517" y="2296783"/>
                  <a:pt x="642682" y="2293285"/>
                </a:cubicBezTo>
                <a:cubicBezTo>
                  <a:pt x="633348" y="2289786"/>
                  <a:pt x="625180" y="2287453"/>
                  <a:pt x="615845" y="2286287"/>
                </a:cubicBezTo>
                <a:cubicBezTo>
                  <a:pt x="585507" y="2278123"/>
                  <a:pt x="584340" y="2275791"/>
                  <a:pt x="597176" y="2248967"/>
                </a:cubicBezTo>
                <a:cubicBezTo>
                  <a:pt x="603010" y="2234972"/>
                  <a:pt x="612345" y="2223309"/>
                  <a:pt x="619346" y="2210481"/>
                </a:cubicBezTo>
                <a:cubicBezTo>
                  <a:pt x="628680" y="2195319"/>
                  <a:pt x="638015" y="2180158"/>
                  <a:pt x="657851" y="2198818"/>
                </a:cubicBezTo>
                <a:cubicBezTo>
                  <a:pt x="664852" y="2204649"/>
                  <a:pt x="674187" y="2201151"/>
                  <a:pt x="676521" y="2190654"/>
                </a:cubicBezTo>
                <a:cubicBezTo>
                  <a:pt x="680021" y="2177826"/>
                  <a:pt x="684688" y="2163831"/>
                  <a:pt x="668353" y="2153334"/>
                </a:cubicBezTo>
                <a:cubicBezTo>
                  <a:pt x="667186" y="2153334"/>
                  <a:pt x="666019" y="2153334"/>
                  <a:pt x="663685" y="2152168"/>
                </a:cubicBezTo>
                <a:cubicBezTo>
                  <a:pt x="654351" y="2148669"/>
                  <a:pt x="638015" y="2156833"/>
                  <a:pt x="635681" y="2139339"/>
                </a:cubicBezTo>
                <a:cubicBezTo>
                  <a:pt x="633348" y="2123012"/>
                  <a:pt x="638015" y="2107850"/>
                  <a:pt x="648517" y="2093855"/>
                </a:cubicBezTo>
                <a:cubicBezTo>
                  <a:pt x="657851" y="2083359"/>
                  <a:pt x="670686" y="2076362"/>
                  <a:pt x="683522" y="2071697"/>
                </a:cubicBezTo>
                <a:cubicBezTo>
                  <a:pt x="694023" y="2068198"/>
                  <a:pt x="702191" y="2068198"/>
                  <a:pt x="703358" y="2082193"/>
                </a:cubicBezTo>
                <a:cubicBezTo>
                  <a:pt x="704525" y="2086858"/>
                  <a:pt x="706858" y="2091523"/>
                  <a:pt x="711526" y="2091523"/>
                </a:cubicBezTo>
                <a:cubicBezTo>
                  <a:pt x="719694" y="2091523"/>
                  <a:pt x="720860" y="2085692"/>
                  <a:pt x="720860" y="2081027"/>
                </a:cubicBezTo>
                <a:cubicBezTo>
                  <a:pt x="722027" y="2071697"/>
                  <a:pt x="722027" y="2063533"/>
                  <a:pt x="723194" y="2055369"/>
                </a:cubicBezTo>
                <a:cubicBezTo>
                  <a:pt x="726695" y="2027379"/>
                  <a:pt x="745364" y="2016883"/>
                  <a:pt x="771034" y="2027379"/>
                </a:cubicBezTo>
                <a:cubicBezTo>
                  <a:pt x="774535" y="2028545"/>
                  <a:pt x="776869" y="2029712"/>
                  <a:pt x="779202" y="2030878"/>
                </a:cubicBezTo>
                <a:cubicBezTo>
                  <a:pt x="816541" y="2050704"/>
                  <a:pt x="822375" y="2049538"/>
                  <a:pt x="839878" y="2009885"/>
                </a:cubicBezTo>
                <a:cubicBezTo>
                  <a:pt x="846879" y="1994724"/>
                  <a:pt x="855047" y="1986560"/>
                  <a:pt x="872549" y="1988893"/>
                </a:cubicBezTo>
                <a:cubicBezTo>
                  <a:pt x="879550" y="1990059"/>
                  <a:pt x="885385" y="1988893"/>
                  <a:pt x="891219" y="1987727"/>
                </a:cubicBezTo>
                <a:cubicBezTo>
                  <a:pt x="926224" y="1986560"/>
                  <a:pt x="953061" y="1973732"/>
                  <a:pt x="961229" y="1935245"/>
                </a:cubicBezTo>
                <a:cubicBezTo>
                  <a:pt x="964729" y="1921250"/>
                  <a:pt x="970564" y="1907255"/>
                  <a:pt x="979898" y="1895593"/>
                </a:cubicBezTo>
                <a:cubicBezTo>
                  <a:pt x="985733" y="1887429"/>
                  <a:pt x="995067" y="1882764"/>
                  <a:pt x="1004402" y="1886263"/>
                </a:cubicBezTo>
                <a:cubicBezTo>
                  <a:pt x="1016070" y="1889761"/>
                  <a:pt x="1011403" y="1900258"/>
                  <a:pt x="1010236" y="1908421"/>
                </a:cubicBezTo>
                <a:cubicBezTo>
                  <a:pt x="1005569" y="1959736"/>
                  <a:pt x="1005569" y="1959736"/>
                  <a:pt x="1054576" y="1949240"/>
                </a:cubicBezTo>
                <a:cubicBezTo>
                  <a:pt x="1072079" y="1945741"/>
                  <a:pt x="1088414" y="1944575"/>
                  <a:pt x="1105917" y="1948074"/>
                </a:cubicBezTo>
                <a:cubicBezTo>
                  <a:pt x="1123419" y="1952739"/>
                  <a:pt x="1137421" y="1956238"/>
                  <a:pt x="1144422" y="1978397"/>
                </a:cubicBezTo>
                <a:cubicBezTo>
                  <a:pt x="1156091" y="2009885"/>
                  <a:pt x="1200431" y="2019215"/>
                  <a:pt x="1237769" y="2001722"/>
                </a:cubicBezTo>
                <a:cubicBezTo>
                  <a:pt x="1243604" y="1999389"/>
                  <a:pt x="1248271" y="1995890"/>
                  <a:pt x="1255272" y="1992392"/>
                </a:cubicBezTo>
                <a:cubicBezTo>
                  <a:pt x="1259939" y="2019215"/>
                  <a:pt x="1266940" y="2043707"/>
                  <a:pt x="1293778" y="2055369"/>
                </a:cubicBezTo>
                <a:cubicBezTo>
                  <a:pt x="1318281" y="2065865"/>
                  <a:pt x="1341618" y="2060034"/>
                  <a:pt x="1366122" y="2055369"/>
                </a:cubicBezTo>
                <a:cubicBezTo>
                  <a:pt x="1368455" y="2062367"/>
                  <a:pt x="1363788" y="2064699"/>
                  <a:pt x="1361454" y="2068198"/>
                </a:cubicBezTo>
                <a:cubicBezTo>
                  <a:pt x="1338117" y="2093855"/>
                  <a:pt x="1347452" y="2123012"/>
                  <a:pt x="1381290" y="2133508"/>
                </a:cubicBezTo>
                <a:cubicBezTo>
                  <a:pt x="1416296" y="2144004"/>
                  <a:pt x="1416296" y="2144004"/>
                  <a:pt x="1404627" y="2178992"/>
                </a:cubicBezTo>
                <a:cubicBezTo>
                  <a:pt x="1396459" y="2203483"/>
                  <a:pt x="1410461" y="2229141"/>
                  <a:pt x="1436132" y="2232639"/>
                </a:cubicBezTo>
                <a:cubicBezTo>
                  <a:pt x="1448967" y="2234972"/>
                  <a:pt x="1450134" y="2223309"/>
                  <a:pt x="1452467" y="2215146"/>
                </a:cubicBezTo>
                <a:cubicBezTo>
                  <a:pt x="1455968" y="2201151"/>
                  <a:pt x="1458302" y="2184823"/>
                  <a:pt x="1475804" y="2180158"/>
                </a:cubicBezTo>
                <a:cubicBezTo>
                  <a:pt x="1487473" y="2177826"/>
                  <a:pt x="1495640" y="2176659"/>
                  <a:pt x="1490973" y="2194153"/>
                </a:cubicBezTo>
                <a:cubicBezTo>
                  <a:pt x="1480472" y="2238471"/>
                  <a:pt x="1492140" y="2253632"/>
                  <a:pt x="1536480" y="2257131"/>
                </a:cubicBezTo>
                <a:cubicBezTo>
                  <a:pt x="1592488" y="2261796"/>
                  <a:pt x="1640328" y="2281622"/>
                  <a:pt x="1682334" y="2317776"/>
                </a:cubicBezTo>
                <a:cubicBezTo>
                  <a:pt x="1703338" y="2336436"/>
                  <a:pt x="1725507" y="2351597"/>
                  <a:pt x="1752345" y="2360927"/>
                </a:cubicBezTo>
                <a:cubicBezTo>
                  <a:pt x="1766347" y="2365592"/>
                  <a:pt x="1779182" y="2365592"/>
                  <a:pt x="1790850" y="2355096"/>
                </a:cubicBezTo>
                <a:cubicBezTo>
                  <a:pt x="1801352" y="2345766"/>
                  <a:pt x="1814187" y="2339935"/>
                  <a:pt x="1825855" y="2351597"/>
                </a:cubicBezTo>
                <a:cubicBezTo>
                  <a:pt x="1837524" y="2364426"/>
                  <a:pt x="1824689" y="2373756"/>
                  <a:pt x="1817688" y="2380753"/>
                </a:cubicBezTo>
                <a:cubicBezTo>
                  <a:pt x="1800185" y="2398247"/>
                  <a:pt x="1799018" y="2414575"/>
                  <a:pt x="1807186" y="2436733"/>
                </a:cubicBezTo>
                <a:cubicBezTo>
                  <a:pt x="1822938" y="2481051"/>
                  <a:pt x="1831690" y="2525952"/>
                  <a:pt x="1836065" y="2571290"/>
                </a:cubicBezTo>
                <a:lnTo>
                  <a:pt x="1836900" y="2614907"/>
                </a:lnTo>
                <a:lnTo>
                  <a:pt x="2065106" y="2240082"/>
                </a:lnTo>
                <a:lnTo>
                  <a:pt x="2042723" y="2222711"/>
                </a:lnTo>
                <a:cubicBezTo>
                  <a:pt x="2031161" y="2219109"/>
                  <a:pt x="2018304" y="2219861"/>
                  <a:pt x="2003998" y="2224820"/>
                </a:cubicBezTo>
                <a:cubicBezTo>
                  <a:pt x="1999225" y="2226074"/>
                  <a:pt x="1993324" y="2233326"/>
                  <a:pt x="1989060" y="2226794"/>
                </a:cubicBezTo>
                <a:cubicBezTo>
                  <a:pt x="1984204" y="2220868"/>
                  <a:pt x="1988317" y="2214236"/>
                  <a:pt x="1993035" y="2208195"/>
                </a:cubicBezTo>
                <a:cubicBezTo>
                  <a:pt x="1993627" y="2207589"/>
                  <a:pt x="1994218" y="2206984"/>
                  <a:pt x="1994810" y="2206378"/>
                </a:cubicBezTo>
                <a:cubicBezTo>
                  <a:pt x="2006584" y="2189481"/>
                  <a:pt x="2004067" y="2178739"/>
                  <a:pt x="1985471" y="2174773"/>
                </a:cubicBezTo>
                <a:cubicBezTo>
                  <a:pt x="1968070" y="2170792"/>
                  <a:pt x="1961372" y="2160699"/>
                  <a:pt x="1958208" y="2145776"/>
                </a:cubicBezTo>
                <a:cubicBezTo>
                  <a:pt x="1953793" y="2126080"/>
                  <a:pt x="1946998" y="2107610"/>
                  <a:pt x="1928319" y="2096463"/>
                </a:cubicBezTo>
                <a:cubicBezTo>
                  <a:pt x="1919887" y="2091777"/>
                  <a:pt x="1923367" y="2082160"/>
                  <a:pt x="1926297" y="2076739"/>
                </a:cubicBezTo>
                <a:cubicBezTo>
                  <a:pt x="1936229" y="2055675"/>
                  <a:pt x="1933038" y="2038358"/>
                  <a:pt x="1919077" y="2021171"/>
                </a:cubicBezTo>
                <a:cubicBezTo>
                  <a:pt x="1910576" y="2010500"/>
                  <a:pt x="1912310" y="2005094"/>
                  <a:pt x="1927826" y="2001317"/>
                </a:cubicBezTo>
                <a:cubicBezTo>
                  <a:pt x="1960646" y="1993144"/>
                  <a:pt x="1981142" y="1954000"/>
                  <a:pt x="1968832" y="1924225"/>
                </a:cubicBezTo>
                <a:cubicBezTo>
                  <a:pt x="1966370" y="1918270"/>
                  <a:pt x="1963289" y="1910528"/>
                  <a:pt x="1955517" y="1911219"/>
                </a:cubicBezTo>
                <a:cubicBezTo>
                  <a:pt x="1947745" y="1911911"/>
                  <a:pt x="1940015" y="1916192"/>
                  <a:pt x="1938322" y="1925189"/>
                </a:cubicBezTo>
                <a:cubicBezTo>
                  <a:pt x="1936589" y="1930596"/>
                  <a:pt x="1936066" y="1937185"/>
                  <a:pt x="1934938" y="1943183"/>
                </a:cubicBezTo>
                <a:cubicBezTo>
                  <a:pt x="1934416" y="1949772"/>
                  <a:pt x="1932682" y="1955179"/>
                  <a:pt x="1926093" y="1954660"/>
                </a:cubicBezTo>
                <a:cubicBezTo>
                  <a:pt x="1918308" y="1954154"/>
                  <a:pt x="1917042" y="1948185"/>
                  <a:pt x="1916974" y="1942201"/>
                </a:cubicBezTo>
                <a:cubicBezTo>
                  <a:pt x="1916314" y="1936823"/>
                  <a:pt x="1917442" y="1930825"/>
                  <a:pt x="1917387" y="1926038"/>
                </a:cubicBezTo>
                <a:cubicBezTo>
                  <a:pt x="1917263" y="1915268"/>
                  <a:pt x="1912958" y="1905146"/>
                  <a:pt x="1901582" y="1904684"/>
                </a:cubicBezTo>
                <a:cubicBezTo>
                  <a:pt x="1892009" y="1904798"/>
                  <a:pt x="1890344" y="1916189"/>
                  <a:pt x="1889243" y="1924580"/>
                </a:cubicBezTo>
                <a:cubicBezTo>
                  <a:pt x="1888129" y="1931775"/>
                  <a:pt x="1890619" y="1940123"/>
                  <a:pt x="1887111" y="1947347"/>
                </a:cubicBezTo>
                <a:cubicBezTo>
                  <a:pt x="1882448" y="1958174"/>
                  <a:pt x="1876505" y="1961836"/>
                  <a:pt x="1867413" y="1951772"/>
                </a:cubicBezTo>
                <a:cubicBezTo>
                  <a:pt x="1854690" y="1938160"/>
                  <a:pt x="1849119" y="1922069"/>
                  <a:pt x="1845928" y="1904752"/>
                </a:cubicBezTo>
                <a:cubicBezTo>
                  <a:pt x="1841486" y="1882663"/>
                  <a:pt x="1834814" y="1874963"/>
                  <a:pt x="1812641" y="1872237"/>
                </a:cubicBezTo>
                <a:cubicBezTo>
                  <a:pt x="1804842" y="1870535"/>
                  <a:pt x="1795874" y="1871240"/>
                  <a:pt x="1787497" y="1871341"/>
                </a:cubicBezTo>
                <a:cubicBezTo>
                  <a:pt x="1783906" y="1871384"/>
                  <a:pt x="1779133" y="1872638"/>
                  <a:pt x="1777290" y="1868471"/>
                </a:cubicBezTo>
                <a:cubicBezTo>
                  <a:pt x="1774842" y="1863713"/>
                  <a:pt x="1777194" y="1860094"/>
                  <a:pt x="1780165" y="1858263"/>
                </a:cubicBezTo>
                <a:cubicBezTo>
                  <a:pt x="1793233" y="1849728"/>
                  <a:pt x="1790757" y="1842577"/>
                  <a:pt x="1780482" y="1833723"/>
                </a:cubicBezTo>
                <a:cubicBezTo>
                  <a:pt x="1767786" y="1822505"/>
                  <a:pt x="1767002" y="1806356"/>
                  <a:pt x="1768626" y="1791375"/>
                </a:cubicBezTo>
                <a:cubicBezTo>
                  <a:pt x="1769685" y="1779394"/>
                  <a:pt x="1766040" y="1774650"/>
                  <a:pt x="1754692" y="1776581"/>
                </a:cubicBezTo>
                <a:cubicBezTo>
                  <a:pt x="1748722" y="1777849"/>
                  <a:pt x="1743935" y="1777907"/>
                  <a:pt x="1740276" y="1771966"/>
                </a:cubicBezTo>
                <a:cubicBezTo>
                  <a:pt x="1734802" y="1764252"/>
                  <a:pt x="1740745" y="1760590"/>
                  <a:pt x="1743674" y="1755169"/>
                </a:cubicBezTo>
                <a:cubicBezTo>
                  <a:pt x="1745435" y="1752156"/>
                  <a:pt x="1748393" y="1749128"/>
                  <a:pt x="1750745" y="1745509"/>
                </a:cubicBezTo>
                <a:cubicBezTo>
                  <a:pt x="1764899" y="1727387"/>
                  <a:pt x="1759370" y="1714886"/>
                  <a:pt x="1735986" y="1710977"/>
                </a:cubicBezTo>
                <a:cubicBezTo>
                  <a:pt x="1732988" y="1710414"/>
                  <a:pt x="1730594" y="1710443"/>
                  <a:pt x="1728187" y="1709275"/>
                </a:cubicBezTo>
                <a:cubicBezTo>
                  <a:pt x="1722781" y="1707544"/>
                  <a:pt x="1716757" y="1704026"/>
                  <a:pt x="1717885" y="1698028"/>
                </a:cubicBezTo>
                <a:cubicBezTo>
                  <a:pt x="1718421" y="1692635"/>
                  <a:pt x="1724982" y="1690762"/>
                  <a:pt x="1729769" y="1690704"/>
                </a:cubicBezTo>
                <a:cubicBezTo>
                  <a:pt x="1734556" y="1690647"/>
                  <a:pt x="1738752" y="1691195"/>
                  <a:pt x="1743552" y="1692334"/>
                </a:cubicBezTo>
                <a:cubicBezTo>
                  <a:pt x="1751338" y="1692840"/>
                  <a:pt x="1756097" y="1690389"/>
                  <a:pt x="1757198" y="1681998"/>
                </a:cubicBezTo>
                <a:cubicBezTo>
                  <a:pt x="1760568" y="1662807"/>
                  <a:pt x="1771779" y="1648909"/>
                  <a:pt x="1783595" y="1635602"/>
                </a:cubicBezTo>
                <a:cubicBezTo>
                  <a:pt x="1797172" y="1619281"/>
                  <a:pt x="1814366" y="1605311"/>
                  <a:pt x="1825522" y="1586626"/>
                </a:cubicBezTo>
                <a:cubicBezTo>
                  <a:pt x="1829635" y="1579994"/>
                  <a:pt x="1836224" y="1580513"/>
                  <a:pt x="1841616" y="1581047"/>
                </a:cubicBezTo>
                <a:cubicBezTo>
                  <a:pt x="1859580" y="1582029"/>
                  <a:pt x="1876953" y="1583616"/>
                  <a:pt x="1886898" y="1563748"/>
                </a:cubicBezTo>
                <a:cubicBezTo>
                  <a:pt x="1889251" y="1560130"/>
                  <a:pt x="1893446" y="1560678"/>
                  <a:pt x="1897050" y="1561831"/>
                </a:cubicBezTo>
                <a:cubicBezTo>
                  <a:pt x="1915660" y="1566994"/>
                  <a:pt x="1935991" y="1565554"/>
                  <a:pt x="1955152" y="1566521"/>
                </a:cubicBezTo>
                <a:cubicBezTo>
                  <a:pt x="1984492" y="1567965"/>
                  <a:pt x="2009733" y="1577238"/>
                  <a:pt x="2025592" y="1603380"/>
                </a:cubicBezTo>
                <a:cubicBezTo>
                  <a:pt x="2032291" y="1613473"/>
                  <a:pt x="2042470" y="1613949"/>
                  <a:pt x="2052044" y="1613835"/>
                </a:cubicBezTo>
                <a:cubicBezTo>
                  <a:pt x="2074190" y="1614168"/>
                  <a:pt x="2079650" y="1620685"/>
                  <a:pt x="2076899" y="1641664"/>
                </a:cubicBezTo>
                <a:cubicBezTo>
                  <a:pt x="2072964" y="1663853"/>
                  <a:pt x="2072964" y="1663853"/>
                  <a:pt x="2096926" y="1665960"/>
                </a:cubicBezTo>
                <a:cubicBezTo>
                  <a:pt x="2102318" y="1666494"/>
                  <a:pt x="2106513" y="1667042"/>
                  <a:pt x="2106596" y="1674222"/>
                </a:cubicBezTo>
                <a:cubicBezTo>
                  <a:pt x="2108686" y="1699930"/>
                  <a:pt x="2111960" y="1724427"/>
                  <a:pt x="2112853" y="1750149"/>
                </a:cubicBezTo>
                <a:cubicBezTo>
                  <a:pt x="2114270" y="1769283"/>
                  <a:pt x="2109688" y="1787291"/>
                  <a:pt x="2099702" y="1803568"/>
                </a:cubicBezTo>
                <a:cubicBezTo>
                  <a:pt x="2093842" y="1814411"/>
                  <a:pt x="2099659" y="1852042"/>
                  <a:pt x="2108146" y="1861516"/>
                </a:cubicBezTo>
                <a:cubicBezTo>
                  <a:pt x="2111172" y="1864472"/>
                  <a:pt x="2113593" y="1866837"/>
                  <a:pt x="2118353" y="1864386"/>
                </a:cubicBezTo>
                <a:cubicBezTo>
                  <a:pt x="2145162" y="1853891"/>
                  <a:pt x="2170375" y="1860771"/>
                  <a:pt x="2195616" y="1870044"/>
                </a:cubicBezTo>
                <a:cubicBezTo>
                  <a:pt x="2201022" y="1871774"/>
                  <a:pt x="2205231" y="1873519"/>
                  <a:pt x="2210032" y="1874658"/>
                </a:cubicBezTo>
                <a:cubicBezTo>
                  <a:pt x="2225630" y="1878062"/>
                  <a:pt x="2237061" y="1883311"/>
                  <a:pt x="2245025" y="1899374"/>
                </a:cubicBezTo>
                <a:lnTo>
                  <a:pt x="2262548" y="1915785"/>
                </a:lnTo>
                <a:lnTo>
                  <a:pt x="3291650" y="225494"/>
                </a:lnTo>
                <a:lnTo>
                  <a:pt x="3646505" y="225494"/>
                </a:lnTo>
                <a:lnTo>
                  <a:pt x="3643558" y="219709"/>
                </a:lnTo>
                <a:cubicBezTo>
                  <a:pt x="3617161" y="181987"/>
                  <a:pt x="3647329" y="151808"/>
                  <a:pt x="3654871" y="121630"/>
                </a:cubicBezTo>
                <a:cubicBezTo>
                  <a:pt x="3669955" y="72590"/>
                  <a:pt x="3711437" y="68817"/>
                  <a:pt x="3752918" y="98996"/>
                </a:cubicBezTo>
                <a:cubicBezTo>
                  <a:pt x="3760460" y="102768"/>
                  <a:pt x="3764231" y="110313"/>
                  <a:pt x="3771774" y="106540"/>
                </a:cubicBezTo>
                <a:cubicBezTo>
                  <a:pt x="3798171" y="83907"/>
                  <a:pt x="3828339" y="87679"/>
                  <a:pt x="3858507" y="87679"/>
                </a:cubicBezTo>
                <a:cubicBezTo>
                  <a:pt x="3892447" y="42411"/>
                  <a:pt x="3933928" y="65045"/>
                  <a:pt x="3971639" y="80134"/>
                </a:cubicBezTo>
                <a:cubicBezTo>
                  <a:pt x="4031975" y="110313"/>
                  <a:pt x="4084770" y="102768"/>
                  <a:pt x="4137564" y="72590"/>
                </a:cubicBezTo>
                <a:cubicBezTo>
                  <a:pt x="4167733" y="53728"/>
                  <a:pt x="4190359" y="53728"/>
                  <a:pt x="4216756" y="72590"/>
                </a:cubicBezTo>
                <a:cubicBezTo>
                  <a:pt x="4216756" y="76362"/>
                  <a:pt x="4220527" y="76362"/>
                  <a:pt x="4220527" y="76362"/>
                </a:cubicBezTo>
                <a:cubicBezTo>
                  <a:pt x="4269551" y="106540"/>
                  <a:pt x="4273322" y="102768"/>
                  <a:pt x="4307261" y="57500"/>
                </a:cubicBezTo>
                <a:cubicBezTo>
                  <a:pt x="4322345" y="42411"/>
                  <a:pt x="4337430" y="27322"/>
                  <a:pt x="4360056" y="12233"/>
                </a:cubicBezTo>
                <a:cubicBezTo>
                  <a:pt x="4382682" y="916"/>
                  <a:pt x="4401537" y="916"/>
                  <a:pt x="4427934" y="16005"/>
                </a:cubicBezTo>
                <a:cubicBezTo>
                  <a:pt x="4488271" y="61273"/>
                  <a:pt x="4495813" y="61273"/>
                  <a:pt x="4556150" y="16005"/>
                </a:cubicBezTo>
                <a:cubicBezTo>
                  <a:pt x="4567463" y="7517"/>
                  <a:pt x="4574534" y="-970"/>
                  <a:pt x="4585316" y="91"/>
                </a:cubicBezTo>
                <a:close/>
              </a:path>
            </a:pathLst>
          </a:custGeom>
          <a:solidFill>
            <a:schemeClr val="bg1">
              <a:lumMod val="95000"/>
            </a:schemeClr>
          </a:solidFill>
          <a:ln w="25400">
            <a:noFill/>
          </a:ln>
          <a:effectLst/>
        </p:spPr>
        <p:txBody>
          <a:bodyPr wrap="square" anchor="ctr">
            <a:noAutofit/>
          </a:bodyPr>
          <a:lstStyle>
            <a:lvl1pPr marL="0" indent="0" algn="ctr">
              <a:buFontTx/>
              <a:buNone/>
              <a:defRPr sz="14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91648417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1563307B-4B6F-4D4D-AB66-99288A7B7613}"/>
              </a:ext>
            </a:extLst>
          </p:cNvPr>
          <p:cNvSpPr>
            <a:spLocks noGrp="1"/>
          </p:cNvSpPr>
          <p:nvPr>
            <p:ph type="pic" sz="quarter" idx="41" hasCustomPrompt="1"/>
          </p:nvPr>
        </p:nvSpPr>
        <p:spPr>
          <a:xfrm>
            <a:off x="5334000" y="0"/>
            <a:ext cx="6858000" cy="6858000"/>
          </a:xfrm>
          <a:prstGeom prst="rect">
            <a:avLst/>
          </a:prstGeom>
          <a:solidFill>
            <a:schemeClr val="bg1">
              <a:lumMod val="95000"/>
            </a:schemeClr>
          </a:solidFill>
        </p:spPr>
        <p:txBody>
          <a:bodyPr anchor="ct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6141225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001BC926-532D-4A29-930A-236814050938}"/>
              </a:ext>
            </a:extLst>
          </p:cNvPr>
          <p:cNvSpPr>
            <a:spLocks noChangeAspect="1"/>
          </p:cNvSpPr>
          <p:nvPr userDrawn="1"/>
        </p:nvSpPr>
        <p:spPr>
          <a:xfrm>
            <a:off x="7119313" y="5067541"/>
            <a:ext cx="4297680" cy="435338"/>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 name="Rectangle 2">
            <a:extLst>
              <a:ext uri="{FF2B5EF4-FFF2-40B4-BE49-F238E27FC236}">
                <a16:creationId xmlns:a16="http://schemas.microsoft.com/office/drawing/2014/main" id="{AE3E906F-6E18-4B03-BE88-75566ECC92F8}"/>
              </a:ext>
            </a:extLst>
          </p:cNvPr>
          <p:cNvSpPr/>
          <p:nvPr userDrawn="1"/>
        </p:nvSpPr>
        <p:spPr>
          <a:xfrm>
            <a:off x="0" y="1988840"/>
            <a:ext cx="12192000" cy="28803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5" name="Graphic 14">
            <a:extLst>
              <a:ext uri="{FF2B5EF4-FFF2-40B4-BE49-F238E27FC236}">
                <a16:creationId xmlns:a16="http://schemas.microsoft.com/office/drawing/2014/main" id="{5EBDAAFC-71A9-4BA2-A27E-C4F1F4BA22EC}"/>
              </a:ext>
            </a:extLst>
          </p:cNvPr>
          <p:cNvGrpSpPr/>
          <p:nvPr userDrawn="1"/>
        </p:nvGrpSpPr>
        <p:grpSpPr>
          <a:xfrm>
            <a:off x="6867308" y="1360224"/>
            <a:ext cx="4999344" cy="3932069"/>
            <a:chOff x="2444748" y="555045"/>
            <a:chExt cx="7282048" cy="5727454"/>
          </a:xfrm>
        </p:grpSpPr>
        <p:sp>
          <p:nvSpPr>
            <p:cNvPr id="6" name="Freeform: Shape 5">
              <a:extLst>
                <a:ext uri="{FF2B5EF4-FFF2-40B4-BE49-F238E27FC236}">
                  <a16:creationId xmlns:a16="http://schemas.microsoft.com/office/drawing/2014/main" id="{16173859-0352-4FD9-B3BD-10167F74D9C0}"/>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7945F6B7-E4A6-48B1-9406-9E425F295FFF}"/>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37CA7AAB-8778-4F88-BE73-6CB5FA0E0E6A}"/>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BD4C418-0F80-4101-A919-833900A7CEFD}"/>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B2511B1-DF8F-4023-8CEE-586AEE878B8D}"/>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2BDA56B7-7F45-4702-8E59-4222CE520868}"/>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FA1173E-505A-4DD9-BBC4-17F19752B615}"/>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ED9CBC3-5115-4FA9-AC8A-A42FC5D3EE68}"/>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4" name="Picture Placeholder 2">
            <a:extLst>
              <a:ext uri="{FF2B5EF4-FFF2-40B4-BE49-F238E27FC236}">
                <a16:creationId xmlns:a16="http://schemas.microsoft.com/office/drawing/2014/main" id="{1B9825C8-5D1C-4169-9149-8B4CB0E262B1}"/>
              </a:ext>
            </a:extLst>
          </p:cNvPr>
          <p:cNvSpPr>
            <a:spLocks noGrp="1"/>
          </p:cNvSpPr>
          <p:nvPr>
            <p:ph type="pic" idx="15" hasCustomPrompt="1"/>
          </p:nvPr>
        </p:nvSpPr>
        <p:spPr>
          <a:xfrm>
            <a:off x="7103893" y="1624176"/>
            <a:ext cx="4580042" cy="2588951"/>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5" name="Text Placeholder 9">
            <a:extLst>
              <a:ext uri="{FF2B5EF4-FFF2-40B4-BE49-F238E27FC236}">
                <a16:creationId xmlns:a16="http://schemas.microsoft.com/office/drawing/2014/main" id="{CD05948B-F459-46FB-B9E4-88B7F7FCBE8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24963388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Images &amp; Contents">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DCA9BD29-3335-49FC-8BD0-26E45751AC99}"/>
              </a:ext>
            </a:extLst>
          </p:cNvPr>
          <p:cNvSpPr>
            <a:spLocks noGrp="1"/>
          </p:cNvSpPr>
          <p:nvPr>
            <p:ph type="pic" sz="quarter" idx="10" hasCustomPrompt="1"/>
          </p:nvPr>
        </p:nvSpPr>
        <p:spPr>
          <a:xfrm>
            <a:off x="799070" y="1223317"/>
            <a:ext cx="5441094" cy="4721980"/>
          </a:xfrm>
          <a:custGeom>
            <a:avLst/>
            <a:gdLst>
              <a:gd name="connsiteX0" fmla="*/ 2090352 w 5441094"/>
              <a:gd name="connsiteY0" fmla="*/ 2977952 h 4721980"/>
              <a:gd name="connsiteX1" fmla="*/ 3101888 w 5441094"/>
              <a:gd name="connsiteY1" fmla="*/ 4721980 h 4721980"/>
              <a:gd name="connsiteX2" fmla="*/ 1078816 w 5441094"/>
              <a:gd name="connsiteY2" fmla="*/ 4721980 h 4721980"/>
              <a:gd name="connsiteX3" fmla="*/ 2191267 w 5441094"/>
              <a:gd name="connsiteY3" fmla="*/ 2940880 h 4721980"/>
              <a:gd name="connsiteX4" fmla="*/ 4155992 w 5441094"/>
              <a:gd name="connsiteY4" fmla="*/ 2940880 h 4721980"/>
              <a:gd name="connsiteX5" fmla="*/ 3173629 w 5441094"/>
              <a:gd name="connsiteY5" fmla="*/ 4634609 h 4721980"/>
              <a:gd name="connsiteX6" fmla="*/ 0 w 5441094"/>
              <a:gd name="connsiteY6" fmla="*/ 2928524 h 4721980"/>
              <a:gd name="connsiteX7" fmla="*/ 2023072 w 5441094"/>
              <a:gd name="connsiteY7" fmla="*/ 2928524 h 4721980"/>
              <a:gd name="connsiteX8" fmla="*/ 1011536 w 5441094"/>
              <a:gd name="connsiteY8" fmla="*/ 4672552 h 4721980"/>
              <a:gd name="connsiteX9" fmla="*/ 982363 w 5441094"/>
              <a:gd name="connsiteY9" fmla="*/ 1120204 h 4721980"/>
              <a:gd name="connsiteX10" fmla="*/ 1964725 w 5441094"/>
              <a:gd name="connsiteY10" fmla="*/ 2813933 h 4721980"/>
              <a:gd name="connsiteX11" fmla="*/ 0 w 5441094"/>
              <a:gd name="connsiteY11" fmla="*/ 2813933 h 4721980"/>
              <a:gd name="connsiteX12" fmla="*/ 3816180 w 5441094"/>
              <a:gd name="connsiteY12" fmla="*/ 12357 h 4721980"/>
              <a:gd name="connsiteX13" fmla="*/ 5441094 w 5441094"/>
              <a:gd name="connsiteY13" fmla="*/ 2813933 h 4721980"/>
              <a:gd name="connsiteX14" fmla="*/ 2191266 w 5441094"/>
              <a:gd name="connsiteY14" fmla="*/ 2813933 h 4721980"/>
              <a:gd name="connsiteX15" fmla="*/ 465439 w 5441094"/>
              <a:gd name="connsiteY15" fmla="*/ 0 h 4721980"/>
              <a:gd name="connsiteX16" fmla="*/ 3715267 w 5441094"/>
              <a:gd name="connsiteY16" fmla="*/ 0 h 4721980"/>
              <a:gd name="connsiteX17" fmla="*/ 2090353 w 5441094"/>
              <a:gd name="connsiteY17" fmla="*/ 2801576 h 472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41094" h="4721980">
                <a:moveTo>
                  <a:pt x="2090352" y="2977952"/>
                </a:moveTo>
                <a:lnTo>
                  <a:pt x="3101888" y="4721980"/>
                </a:lnTo>
                <a:lnTo>
                  <a:pt x="1078816" y="4721980"/>
                </a:lnTo>
                <a:close/>
                <a:moveTo>
                  <a:pt x="2191267" y="2940880"/>
                </a:moveTo>
                <a:lnTo>
                  <a:pt x="4155992" y="2940880"/>
                </a:lnTo>
                <a:lnTo>
                  <a:pt x="3173629" y="4634609"/>
                </a:lnTo>
                <a:close/>
                <a:moveTo>
                  <a:pt x="0" y="2928524"/>
                </a:moveTo>
                <a:lnTo>
                  <a:pt x="2023072" y="2928524"/>
                </a:lnTo>
                <a:lnTo>
                  <a:pt x="1011536" y="4672552"/>
                </a:lnTo>
                <a:close/>
                <a:moveTo>
                  <a:pt x="982363" y="1120204"/>
                </a:moveTo>
                <a:lnTo>
                  <a:pt x="1964725" y="2813933"/>
                </a:lnTo>
                <a:lnTo>
                  <a:pt x="0" y="2813933"/>
                </a:lnTo>
                <a:close/>
                <a:moveTo>
                  <a:pt x="3816180" y="12357"/>
                </a:moveTo>
                <a:lnTo>
                  <a:pt x="5441094" y="2813933"/>
                </a:lnTo>
                <a:lnTo>
                  <a:pt x="2191266" y="2813933"/>
                </a:lnTo>
                <a:close/>
                <a:moveTo>
                  <a:pt x="465439" y="0"/>
                </a:moveTo>
                <a:lnTo>
                  <a:pt x="3715267" y="0"/>
                </a:lnTo>
                <a:lnTo>
                  <a:pt x="2090353" y="2801576"/>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400"/>
            </a:lvl1pPr>
          </a:lstStyle>
          <a:p>
            <a:r>
              <a:rPr lang="en-US" altLang="ko-KR" dirty="0"/>
              <a:t>Your Picture Here send to back</a:t>
            </a:r>
            <a:endParaRPr lang="ko-KR" altLang="en-US" dirty="0"/>
          </a:p>
        </p:txBody>
      </p:sp>
    </p:spTree>
    <p:extLst>
      <p:ext uri="{BB962C8B-B14F-4D97-AF65-F5344CB8AC3E}">
        <p14:creationId xmlns:p14="http://schemas.microsoft.com/office/powerpoint/2010/main" val="115862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Images and Contents Layout">
    <p:spTree>
      <p:nvGrpSpPr>
        <p:cNvPr id="1" name=""/>
        <p:cNvGrpSpPr/>
        <p:nvPr/>
      </p:nvGrpSpPr>
      <p:grpSpPr>
        <a:xfrm>
          <a:off x="0" y="0"/>
          <a:ext cx="0" cy="0"/>
          <a:chOff x="0" y="0"/>
          <a:chExt cx="0" cy="0"/>
        </a:xfrm>
      </p:grpSpPr>
      <p:sp>
        <p:nvSpPr>
          <p:cNvPr id="4" name="Picture Placeholder 2"/>
          <p:cNvSpPr>
            <a:spLocks noGrp="1"/>
          </p:cNvSpPr>
          <p:nvPr>
            <p:ph type="pic" idx="14" hasCustomPrompt="1"/>
          </p:nvPr>
        </p:nvSpPr>
        <p:spPr>
          <a:xfrm>
            <a:off x="4544297" y="553701"/>
            <a:ext cx="3387405" cy="2808624"/>
          </a:xfrm>
          <a:prstGeom prst="rect">
            <a:avLst/>
          </a:prstGeom>
          <a:solidFill>
            <a:schemeClr val="bg1">
              <a:lumMod val="95000"/>
            </a:schemeClr>
          </a:solidFill>
        </p:spPr>
        <p:txBody>
          <a:bodyPr anchor="ct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7" hasCustomPrompt="1"/>
          </p:nvPr>
        </p:nvSpPr>
        <p:spPr>
          <a:xfrm>
            <a:off x="8064908" y="3488723"/>
            <a:ext cx="3387405" cy="2808624"/>
          </a:xfrm>
          <a:prstGeom prst="rect">
            <a:avLst/>
          </a:prstGeom>
          <a:solidFill>
            <a:schemeClr val="bg1">
              <a:lumMod val="95000"/>
            </a:schemeClr>
          </a:solidFill>
          <a:ln w="38100">
            <a:noFill/>
          </a:ln>
        </p:spPr>
        <p:txBody>
          <a:bodyPr anchor="ct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Rectangle 1">
            <a:extLst>
              <a:ext uri="{FF2B5EF4-FFF2-40B4-BE49-F238E27FC236}">
                <a16:creationId xmlns:a16="http://schemas.microsoft.com/office/drawing/2014/main" id="{D96107BE-A57B-43A2-8162-9CC825B80B47}"/>
              </a:ext>
            </a:extLst>
          </p:cNvPr>
          <p:cNvSpPr/>
          <p:nvPr userDrawn="1"/>
        </p:nvSpPr>
        <p:spPr>
          <a:xfrm>
            <a:off x="8064908" y="553701"/>
            <a:ext cx="3387405" cy="2808312"/>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8" name="Rectangle 8">
            <a:extLst>
              <a:ext uri="{FF2B5EF4-FFF2-40B4-BE49-F238E27FC236}">
                <a16:creationId xmlns:a16="http://schemas.microsoft.com/office/drawing/2014/main" id="{B278EEC4-D011-4897-80FB-FEE45D61C9CB}"/>
              </a:ext>
            </a:extLst>
          </p:cNvPr>
          <p:cNvSpPr/>
          <p:nvPr userDrawn="1"/>
        </p:nvSpPr>
        <p:spPr>
          <a:xfrm>
            <a:off x="4544297" y="3489035"/>
            <a:ext cx="3387405" cy="2808312"/>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3607233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Images and Contents Layout">
    <p:bg>
      <p:bgPr>
        <a:solidFill>
          <a:schemeClr val="bg1"/>
        </a:solidFill>
        <a:effectLst/>
      </p:bgPr>
    </p:bg>
    <p:spTree>
      <p:nvGrpSpPr>
        <p:cNvPr id="1" name=""/>
        <p:cNvGrpSpPr/>
        <p:nvPr/>
      </p:nvGrpSpPr>
      <p:grpSpPr>
        <a:xfrm>
          <a:off x="0" y="0"/>
          <a:ext cx="0" cy="0"/>
          <a:chOff x="0" y="0"/>
          <a:chExt cx="0" cy="0"/>
        </a:xfrm>
      </p:grpSpPr>
      <p:sp>
        <p:nvSpPr>
          <p:cNvPr id="4" name="Picture Placeholder 2"/>
          <p:cNvSpPr>
            <a:spLocks noGrp="1"/>
          </p:cNvSpPr>
          <p:nvPr>
            <p:ph type="pic" idx="14" hasCustomPrompt="1"/>
          </p:nvPr>
        </p:nvSpPr>
        <p:spPr>
          <a:xfrm>
            <a:off x="211516" y="216000"/>
            <a:ext cx="5228944" cy="6426000"/>
          </a:xfrm>
          <a:prstGeom prst="rect">
            <a:avLst/>
          </a:prstGeom>
          <a:solidFill>
            <a:schemeClr val="bg1">
              <a:lumMod val="95000"/>
            </a:schemeClr>
          </a:solidFill>
        </p:spPr>
        <p:txBody>
          <a:bodyPr anchor="ctr"/>
          <a:lstStyle>
            <a:lvl1pPr marL="0" indent="0" algn="ctr">
              <a:buNone/>
              <a:defRPr sz="20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 </a:t>
            </a:r>
            <a:endParaRPr lang="ko-KR" altLang="en-US" dirty="0"/>
          </a:p>
        </p:txBody>
      </p:sp>
      <p:sp>
        <p:nvSpPr>
          <p:cNvPr id="2" name="직사각형 1">
            <a:extLst>
              <a:ext uri="{FF2B5EF4-FFF2-40B4-BE49-F238E27FC236}">
                <a16:creationId xmlns:a16="http://schemas.microsoft.com/office/drawing/2014/main" id="{2589C8AA-2D4C-4994-980A-55755859B752}"/>
              </a:ext>
            </a:extLst>
          </p:cNvPr>
          <p:cNvSpPr/>
          <p:nvPr userDrawn="1"/>
        </p:nvSpPr>
        <p:spPr>
          <a:xfrm>
            <a:off x="0" y="0"/>
            <a:ext cx="21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a:extLst>
              <a:ext uri="{FF2B5EF4-FFF2-40B4-BE49-F238E27FC236}">
                <a16:creationId xmlns:a16="http://schemas.microsoft.com/office/drawing/2014/main" id="{A449903D-1884-4F36-ADC7-5E445863E767}"/>
              </a:ext>
            </a:extLst>
          </p:cNvPr>
          <p:cNvSpPr/>
          <p:nvPr userDrawn="1"/>
        </p:nvSpPr>
        <p:spPr>
          <a:xfrm>
            <a:off x="11976000" y="0"/>
            <a:ext cx="21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a:extLst>
              <a:ext uri="{FF2B5EF4-FFF2-40B4-BE49-F238E27FC236}">
                <a16:creationId xmlns:a16="http://schemas.microsoft.com/office/drawing/2014/main" id="{43353408-014E-40E6-91DD-CB316B4EA769}"/>
              </a:ext>
            </a:extLst>
          </p:cNvPr>
          <p:cNvSpPr/>
          <p:nvPr userDrawn="1"/>
        </p:nvSpPr>
        <p:spPr>
          <a:xfrm>
            <a:off x="0" y="0"/>
            <a:ext cx="12192000" cy="2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a:extLst>
              <a:ext uri="{FF2B5EF4-FFF2-40B4-BE49-F238E27FC236}">
                <a16:creationId xmlns:a16="http://schemas.microsoft.com/office/drawing/2014/main" id="{E3769F56-512B-47D6-9A36-7436DFABFE7B}"/>
              </a:ext>
            </a:extLst>
          </p:cNvPr>
          <p:cNvSpPr/>
          <p:nvPr userDrawn="1"/>
        </p:nvSpPr>
        <p:spPr>
          <a:xfrm>
            <a:off x="0" y="6642000"/>
            <a:ext cx="12192000" cy="2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879050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4539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311411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142837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solidFill>
          <a:schemeClr val="accent6"/>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0811BDD-858E-4663-871A-2B293641141B}"/>
              </a:ext>
            </a:extLst>
          </p:cNvPr>
          <p:cNvGrpSpPr/>
          <p:nvPr/>
        </p:nvGrpSpPr>
        <p:grpSpPr>
          <a:xfrm rot="12366785">
            <a:off x="10129411" y="5122363"/>
            <a:ext cx="1606966" cy="1446929"/>
            <a:chOff x="6486650" y="2648852"/>
            <a:chExt cx="2745260" cy="2471860"/>
          </a:xfrm>
          <a:solidFill>
            <a:schemeClr val="bg1">
              <a:alpha val="5000"/>
            </a:schemeClr>
          </a:solidFill>
        </p:grpSpPr>
        <p:sp>
          <p:nvSpPr>
            <p:cNvPr id="38" name="Freeform: Shape 37">
              <a:extLst>
                <a:ext uri="{FF2B5EF4-FFF2-40B4-BE49-F238E27FC236}">
                  <a16:creationId xmlns:a16="http://schemas.microsoft.com/office/drawing/2014/main" id="{5228A7DD-C11F-4B4E-AF2C-CE54F2008B9B}"/>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39" name="Group 38">
              <a:extLst>
                <a:ext uri="{FF2B5EF4-FFF2-40B4-BE49-F238E27FC236}">
                  <a16:creationId xmlns:a16="http://schemas.microsoft.com/office/drawing/2014/main" id="{4EBFD568-8E6E-401C-AE55-F36A046BAF38}"/>
                </a:ext>
              </a:extLst>
            </p:cNvPr>
            <p:cNvGrpSpPr/>
            <p:nvPr/>
          </p:nvGrpSpPr>
          <p:grpSpPr>
            <a:xfrm>
              <a:off x="7392963" y="2648852"/>
              <a:ext cx="1838947" cy="1835405"/>
              <a:chOff x="7167947" y="1624190"/>
              <a:chExt cx="2677922" cy="2672763"/>
            </a:xfrm>
            <a:grpFill/>
          </p:grpSpPr>
          <p:sp>
            <p:nvSpPr>
              <p:cNvPr id="40" name="Freeform: Shape 39">
                <a:extLst>
                  <a:ext uri="{FF2B5EF4-FFF2-40B4-BE49-F238E27FC236}">
                    <a16:creationId xmlns:a16="http://schemas.microsoft.com/office/drawing/2014/main" id="{9F4DA946-3FFE-44A8-9614-341AEDEEE4EB}"/>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9B41061-E576-4CF5-9B7C-FC1E177299A2}"/>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sp>
        <p:nvSpPr>
          <p:cNvPr id="4" name="Freeform: Shape 3">
            <a:extLst>
              <a:ext uri="{FF2B5EF4-FFF2-40B4-BE49-F238E27FC236}">
                <a16:creationId xmlns:a16="http://schemas.microsoft.com/office/drawing/2014/main" id="{4C2D19A9-E706-4355-967B-37AED5F69B20}"/>
              </a:ext>
            </a:extLst>
          </p:cNvPr>
          <p:cNvSpPr/>
          <p:nvPr/>
        </p:nvSpPr>
        <p:spPr>
          <a:xfrm>
            <a:off x="10132589" y="4237994"/>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endParaRPr lang="en-US"/>
          </a:p>
        </p:txBody>
      </p:sp>
      <p:grpSp>
        <p:nvGrpSpPr>
          <p:cNvPr id="5" name="Group 4">
            <a:extLst>
              <a:ext uri="{FF2B5EF4-FFF2-40B4-BE49-F238E27FC236}">
                <a16:creationId xmlns:a16="http://schemas.microsoft.com/office/drawing/2014/main" id="{5BC20A26-F482-4693-ACD6-51371EC7CC4B}"/>
              </a:ext>
            </a:extLst>
          </p:cNvPr>
          <p:cNvGrpSpPr/>
          <p:nvPr/>
        </p:nvGrpSpPr>
        <p:grpSpPr>
          <a:xfrm rot="2159485">
            <a:off x="10055501" y="2964359"/>
            <a:ext cx="1639387" cy="985059"/>
            <a:chOff x="2753518" y="3556278"/>
            <a:chExt cx="2028524" cy="1218879"/>
          </a:xfrm>
          <a:solidFill>
            <a:schemeClr val="bg1">
              <a:alpha val="5000"/>
            </a:schemeClr>
          </a:solidFill>
        </p:grpSpPr>
        <p:sp>
          <p:nvSpPr>
            <p:cNvPr id="34" name="Freeform: Shape 33">
              <a:extLst>
                <a:ext uri="{FF2B5EF4-FFF2-40B4-BE49-F238E27FC236}">
                  <a16:creationId xmlns:a16="http://schemas.microsoft.com/office/drawing/2014/main" id="{DD9359D8-12EB-4981-8FC9-674C1DA3FA8C}"/>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35" name="Group 34">
              <a:extLst>
                <a:ext uri="{FF2B5EF4-FFF2-40B4-BE49-F238E27FC236}">
                  <a16:creationId xmlns:a16="http://schemas.microsoft.com/office/drawing/2014/main" id="{D9AE250E-0814-4DFF-80F3-7D1B1F0463B4}"/>
                </a:ext>
              </a:extLst>
            </p:cNvPr>
            <p:cNvGrpSpPr/>
            <p:nvPr/>
          </p:nvGrpSpPr>
          <p:grpSpPr>
            <a:xfrm>
              <a:off x="3563163" y="3556278"/>
              <a:ext cx="1218879" cy="1218879"/>
              <a:chOff x="3264582" y="1870309"/>
              <a:chExt cx="1774962" cy="1774962"/>
            </a:xfrm>
            <a:grpFill/>
          </p:grpSpPr>
          <p:sp>
            <p:nvSpPr>
              <p:cNvPr id="36" name="Freeform: Shape 35">
                <a:extLst>
                  <a:ext uri="{FF2B5EF4-FFF2-40B4-BE49-F238E27FC236}">
                    <a16:creationId xmlns:a16="http://schemas.microsoft.com/office/drawing/2014/main" id="{FAA6CAE3-5ACB-4D9C-ADB8-97A59EC650F1}"/>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F2F002E-A757-44E2-B762-EAA60285B2AF}"/>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grpSp>
      <p:sp>
        <p:nvSpPr>
          <p:cNvPr id="6" name="Freeform: Shape 5">
            <a:extLst>
              <a:ext uri="{FF2B5EF4-FFF2-40B4-BE49-F238E27FC236}">
                <a16:creationId xmlns:a16="http://schemas.microsoft.com/office/drawing/2014/main" id="{ED14329A-1A87-4CC1-B3DE-BA0FD7750868}"/>
              </a:ext>
            </a:extLst>
          </p:cNvPr>
          <p:cNvSpPr/>
          <p:nvPr/>
        </p:nvSpPr>
        <p:spPr>
          <a:xfrm>
            <a:off x="8967752" y="3381941"/>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chemeClr val="bg1">
              <a:alpha val="5000"/>
            </a:schemeClr>
          </a:solidFill>
          <a:ln w="515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D9A123FC-02CE-41F5-8044-BF4EEF221F28}"/>
              </a:ext>
            </a:extLst>
          </p:cNvPr>
          <p:cNvSpPr/>
          <p:nvPr/>
        </p:nvSpPr>
        <p:spPr>
          <a:xfrm>
            <a:off x="3024122" y="1688320"/>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64288D6C-FFD6-4513-B7FB-6E8702672008}"/>
              </a:ext>
            </a:extLst>
          </p:cNvPr>
          <p:cNvSpPr/>
          <p:nvPr/>
        </p:nvSpPr>
        <p:spPr>
          <a:xfrm>
            <a:off x="11118869" y="220249"/>
            <a:ext cx="853923" cy="853924"/>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endParaRPr lang="en-US"/>
          </a:p>
        </p:txBody>
      </p:sp>
      <p:grpSp>
        <p:nvGrpSpPr>
          <p:cNvPr id="9" name="Group 8">
            <a:extLst>
              <a:ext uri="{FF2B5EF4-FFF2-40B4-BE49-F238E27FC236}">
                <a16:creationId xmlns:a16="http://schemas.microsoft.com/office/drawing/2014/main" id="{5A009AE0-84D1-46BD-A3D1-DE1CB19D32ED}"/>
              </a:ext>
            </a:extLst>
          </p:cNvPr>
          <p:cNvGrpSpPr/>
          <p:nvPr/>
        </p:nvGrpSpPr>
        <p:grpSpPr>
          <a:xfrm rot="1212279">
            <a:off x="4087175" y="247501"/>
            <a:ext cx="3054679" cy="1218879"/>
            <a:chOff x="1727363" y="3556278"/>
            <a:chExt cx="3054679" cy="1218879"/>
          </a:xfrm>
          <a:solidFill>
            <a:schemeClr val="bg1">
              <a:alpha val="5000"/>
            </a:schemeClr>
          </a:solidFill>
        </p:grpSpPr>
        <p:sp>
          <p:nvSpPr>
            <p:cNvPr id="29" name="Freeform: Shape 28">
              <a:extLst>
                <a:ext uri="{FF2B5EF4-FFF2-40B4-BE49-F238E27FC236}">
                  <a16:creationId xmlns:a16="http://schemas.microsoft.com/office/drawing/2014/main" id="{F247D2D1-6005-4632-809B-6B5BDCD4F2E1}"/>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30" name="Group 29">
              <a:extLst>
                <a:ext uri="{FF2B5EF4-FFF2-40B4-BE49-F238E27FC236}">
                  <a16:creationId xmlns:a16="http://schemas.microsoft.com/office/drawing/2014/main" id="{BC69DB4C-B2EA-4392-B4A3-EE775C7B812F}"/>
                </a:ext>
              </a:extLst>
            </p:cNvPr>
            <p:cNvGrpSpPr/>
            <p:nvPr/>
          </p:nvGrpSpPr>
          <p:grpSpPr>
            <a:xfrm>
              <a:off x="3563163" y="3556278"/>
              <a:ext cx="1218879" cy="1218879"/>
              <a:chOff x="3264582" y="1870309"/>
              <a:chExt cx="1774962" cy="1774962"/>
            </a:xfrm>
            <a:grpFill/>
          </p:grpSpPr>
          <p:sp>
            <p:nvSpPr>
              <p:cNvPr id="32" name="Freeform: Shape 31">
                <a:extLst>
                  <a:ext uri="{FF2B5EF4-FFF2-40B4-BE49-F238E27FC236}">
                    <a16:creationId xmlns:a16="http://schemas.microsoft.com/office/drawing/2014/main" id="{45A57558-A521-4754-B376-50F1CEB743F4}"/>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53A0459-4D3D-48F2-8909-33333F49E440}"/>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5DAD32A1-1249-4ABA-B7D2-F068D0D4D3F8}"/>
                </a:ext>
              </a:extLst>
            </p:cNvPr>
            <p:cNvSpPr/>
            <p:nvPr/>
          </p:nvSpPr>
          <p:spPr>
            <a:xfrm>
              <a:off x="1727363" y="4086481"/>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grpSp>
        <p:nvGrpSpPr>
          <p:cNvPr id="10" name="Group 9">
            <a:extLst>
              <a:ext uri="{FF2B5EF4-FFF2-40B4-BE49-F238E27FC236}">
                <a16:creationId xmlns:a16="http://schemas.microsoft.com/office/drawing/2014/main" id="{3A215BE9-B303-434B-9E15-6EC5D7007495}"/>
              </a:ext>
            </a:extLst>
          </p:cNvPr>
          <p:cNvGrpSpPr/>
          <p:nvPr/>
        </p:nvGrpSpPr>
        <p:grpSpPr>
          <a:xfrm>
            <a:off x="8507469" y="529601"/>
            <a:ext cx="2745260" cy="2471860"/>
            <a:chOff x="6486650" y="2648852"/>
            <a:chExt cx="2745260" cy="2471860"/>
          </a:xfrm>
          <a:solidFill>
            <a:schemeClr val="bg1">
              <a:alpha val="5000"/>
            </a:schemeClr>
          </a:solidFill>
        </p:grpSpPr>
        <p:sp>
          <p:nvSpPr>
            <p:cNvPr id="25" name="Freeform: Shape 24">
              <a:extLst>
                <a:ext uri="{FF2B5EF4-FFF2-40B4-BE49-F238E27FC236}">
                  <a16:creationId xmlns:a16="http://schemas.microsoft.com/office/drawing/2014/main" id="{7809DAD2-AC54-4D08-BA47-B17D63965C4A}"/>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26" name="Group 25">
              <a:extLst>
                <a:ext uri="{FF2B5EF4-FFF2-40B4-BE49-F238E27FC236}">
                  <a16:creationId xmlns:a16="http://schemas.microsoft.com/office/drawing/2014/main" id="{32FE9CBB-A365-4955-9D17-02A906A0A62F}"/>
                </a:ext>
              </a:extLst>
            </p:cNvPr>
            <p:cNvGrpSpPr/>
            <p:nvPr/>
          </p:nvGrpSpPr>
          <p:grpSpPr>
            <a:xfrm>
              <a:off x="7392963" y="2648852"/>
              <a:ext cx="1838947" cy="1835405"/>
              <a:chOff x="7167947" y="1624190"/>
              <a:chExt cx="2677922" cy="2672763"/>
            </a:xfrm>
            <a:grpFill/>
          </p:grpSpPr>
          <p:sp>
            <p:nvSpPr>
              <p:cNvPr id="27" name="Freeform: Shape 26">
                <a:extLst>
                  <a:ext uri="{FF2B5EF4-FFF2-40B4-BE49-F238E27FC236}">
                    <a16:creationId xmlns:a16="http://schemas.microsoft.com/office/drawing/2014/main" id="{5449B596-5392-4413-8239-0EFAC58C51AC}"/>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8C02BA6-7A63-47F9-8DDF-38320E62477D}"/>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grpSp>
        <p:nvGrpSpPr>
          <p:cNvPr id="11" name="Group 10">
            <a:extLst>
              <a:ext uri="{FF2B5EF4-FFF2-40B4-BE49-F238E27FC236}">
                <a16:creationId xmlns:a16="http://schemas.microsoft.com/office/drawing/2014/main" id="{C952D0FF-E99F-49A0-B658-59855EA4A5AC}"/>
              </a:ext>
            </a:extLst>
          </p:cNvPr>
          <p:cNvGrpSpPr/>
          <p:nvPr/>
        </p:nvGrpSpPr>
        <p:grpSpPr>
          <a:xfrm rot="18655185">
            <a:off x="7923365" y="4809769"/>
            <a:ext cx="1639387" cy="985059"/>
            <a:chOff x="2753518" y="3556278"/>
            <a:chExt cx="2028524" cy="1218879"/>
          </a:xfrm>
          <a:solidFill>
            <a:schemeClr val="bg1">
              <a:alpha val="5000"/>
            </a:schemeClr>
          </a:solidFill>
        </p:grpSpPr>
        <p:sp>
          <p:nvSpPr>
            <p:cNvPr id="21" name="Freeform: Shape 20">
              <a:extLst>
                <a:ext uri="{FF2B5EF4-FFF2-40B4-BE49-F238E27FC236}">
                  <a16:creationId xmlns:a16="http://schemas.microsoft.com/office/drawing/2014/main" id="{7E06EEF8-C820-49D6-9EAE-41763A5315FA}"/>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22" name="Group 21">
              <a:extLst>
                <a:ext uri="{FF2B5EF4-FFF2-40B4-BE49-F238E27FC236}">
                  <a16:creationId xmlns:a16="http://schemas.microsoft.com/office/drawing/2014/main" id="{6B6371E7-8DBE-4426-B808-11EE3562F156}"/>
                </a:ext>
              </a:extLst>
            </p:cNvPr>
            <p:cNvGrpSpPr/>
            <p:nvPr/>
          </p:nvGrpSpPr>
          <p:grpSpPr>
            <a:xfrm>
              <a:off x="3563163" y="3556278"/>
              <a:ext cx="1218879" cy="1218879"/>
              <a:chOff x="3264582" y="1870309"/>
              <a:chExt cx="1774962" cy="1774962"/>
            </a:xfrm>
            <a:grpFill/>
          </p:grpSpPr>
          <p:sp>
            <p:nvSpPr>
              <p:cNvPr id="23" name="Freeform: Shape 22">
                <a:extLst>
                  <a:ext uri="{FF2B5EF4-FFF2-40B4-BE49-F238E27FC236}">
                    <a16:creationId xmlns:a16="http://schemas.microsoft.com/office/drawing/2014/main" id="{6B056C3D-76B0-4443-AB02-45EB5BF3EE13}"/>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7089887-82B9-4AAD-94F6-87BE88D57333}"/>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grpSp>
      <p:grpSp>
        <p:nvGrpSpPr>
          <p:cNvPr id="12" name="Group 11">
            <a:extLst>
              <a:ext uri="{FF2B5EF4-FFF2-40B4-BE49-F238E27FC236}">
                <a16:creationId xmlns:a16="http://schemas.microsoft.com/office/drawing/2014/main" id="{BB558D77-924C-4DCC-BFF7-E4B3731F5DA2}"/>
              </a:ext>
            </a:extLst>
          </p:cNvPr>
          <p:cNvGrpSpPr/>
          <p:nvPr/>
        </p:nvGrpSpPr>
        <p:grpSpPr>
          <a:xfrm>
            <a:off x="218787" y="4076953"/>
            <a:ext cx="2745260" cy="2471860"/>
            <a:chOff x="6486650" y="2648852"/>
            <a:chExt cx="2745260" cy="2471860"/>
          </a:xfrm>
          <a:solidFill>
            <a:schemeClr val="bg1">
              <a:alpha val="5000"/>
            </a:schemeClr>
          </a:solidFill>
        </p:grpSpPr>
        <p:sp>
          <p:nvSpPr>
            <p:cNvPr id="17" name="Freeform: Shape 16">
              <a:extLst>
                <a:ext uri="{FF2B5EF4-FFF2-40B4-BE49-F238E27FC236}">
                  <a16:creationId xmlns:a16="http://schemas.microsoft.com/office/drawing/2014/main" id="{889ABFBE-0792-4BCE-A56B-CA7BFD894F8B}"/>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3CB55807-BD22-4048-954D-034035693AB1}"/>
                </a:ext>
              </a:extLst>
            </p:cNvPr>
            <p:cNvGrpSpPr/>
            <p:nvPr/>
          </p:nvGrpSpPr>
          <p:grpSpPr>
            <a:xfrm>
              <a:off x="7392963" y="2648852"/>
              <a:ext cx="1838947" cy="1835405"/>
              <a:chOff x="7167947" y="1624190"/>
              <a:chExt cx="2677922" cy="2672763"/>
            </a:xfrm>
            <a:grpFill/>
          </p:grpSpPr>
          <p:sp>
            <p:nvSpPr>
              <p:cNvPr id="19" name="Freeform: Shape 18">
                <a:extLst>
                  <a:ext uri="{FF2B5EF4-FFF2-40B4-BE49-F238E27FC236}">
                    <a16:creationId xmlns:a16="http://schemas.microsoft.com/office/drawing/2014/main" id="{B604511B-5CCB-4401-AD66-43DC945D0707}"/>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5779E09-5F7A-4743-A1ED-396B9867C6F6}"/>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sp>
        <p:nvSpPr>
          <p:cNvPr id="13" name="Freeform: Shape 12">
            <a:extLst>
              <a:ext uri="{FF2B5EF4-FFF2-40B4-BE49-F238E27FC236}">
                <a16:creationId xmlns:a16="http://schemas.microsoft.com/office/drawing/2014/main" id="{91A4F8E1-7B8C-4038-8994-541902C4B0AB}"/>
              </a:ext>
            </a:extLst>
          </p:cNvPr>
          <p:cNvSpPr/>
          <p:nvPr/>
        </p:nvSpPr>
        <p:spPr>
          <a:xfrm>
            <a:off x="3839744" y="5541765"/>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chemeClr val="bg1">
              <a:alpha val="5000"/>
            </a:schemeClr>
          </a:solidFill>
          <a:ln w="515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31E7249-19DE-4C8D-8922-A84026F00998}"/>
              </a:ext>
            </a:extLst>
          </p:cNvPr>
          <p:cNvSpPr/>
          <p:nvPr/>
        </p:nvSpPr>
        <p:spPr>
          <a:xfrm>
            <a:off x="3024122" y="4785587"/>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05F296A9-A09A-48BD-A24C-EBADEB320079}"/>
              </a:ext>
            </a:extLst>
          </p:cNvPr>
          <p:cNvSpPr/>
          <p:nvPr/>
        </p:nvSpPr>
        <p:spPr>
          <a:xfrm rot="2246763">
            <a:off x="322349" y="3332008"/>
            <a:ext cx="1218879" cy="1218879"/>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solidFill>
            <a:schemeClr val="bg1">
              <a:alpha val="5000"/>
            </a:schemeClr>
          </a:solidFill>
          <a:ln w="515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E7F4FB8-48CF-4E0D-8CB1-B2ED10FE732C}"/>
              </a:ext>
            </a:extLst>
          </p:cNvPr>
          <p:cNvSpPr/>
          <p:nvPr/>
        </p:nvSpPr>
        <p:spPr>
          <a:xfrm>
            <a:off x="6408280" y="6041992"/>
            <a:ext cx="494433" cy="491686"/>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chemeClr val="bg1">
              <a:alpha val="5000"/>
            </a:schemeClr>
          </a:solidFill>
          <a:ln w="5155" cap="flat">
            <a:noFill/>
            <a:prstDash val="solid"/>
            <a:miter/>
          </a:ln>
        </p:spPr>
        <p:txBody>
          <a:bodyPr rtlCol="0" anchor="ctr"/>
          <a:lstStyle/>
          <a:p>
            <a:endParaRPr lang="en-US"/>
          </a:p>
        </p:txBody>
      </p:sp>
      <p:grpSp>
        <p:nvGrpSpPr>
          <p:cNvPr id="42" name="Group 41">
            <a:extLst>
              <a:ext uri="{FF2B5EF4-FFF2-40B4-BE49-F238E27FC236}">
                <a16:creationId xmlns:a16="http://schemas.microsoft.com/office/drawing/2014/main" id="{C394B5F9-D8AC-415E-8C09-4BE415AA2EDA}"/>
              </a:ext>
            </a:extLst>
          </p:cNvPr>
          <p:cNvGrpSpPr/>
          <p:nvPr userDrawn="1"/>
        </p:nvGrpSpPr>
        <p:grpSpPr>
          <a:xfrm rot="14140429">
            <a:off x="1251624" y="1931265"/>
            <a:ext cx="1916415" cy="1725560"/>
            <a:chOff x="6486650" y="2648852"/>
            <a:chExt cx="2745260" cy="2471860"/>
          </a:xfrm>
          <a:solidFill>
            <a:schemeClr val="bg1">
              <a:alpha val="5000"/>
            </a:schemeClr>
          </a:solidFill>
        </p:grpSpPr>
        <p:sp>
          <p:nvSpPr>
            <p:cNvPr id="43" name="Freeform: Shape 42">
              <a:extLst>
                <a:ext uri="{FF2B5EF4-FFF2-40B4-BE49-F238E27FC236}">
                  <a16:creationId xmlns:a16="http://schemas.microsoft.com/office/drawing/2014/main" id="{8EFBED93-CBB4-4C98-8D24-35EE940EECB0}"/>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44" name="Group 43">
              <a:extLst>
                <a:ext uri="{FF2B5EF4-FFF2-40B4-BE49-F238E27FC236}">
                  <a16:creationId xmlns:a16="http://schemas.microsoft.com/office/drawing/2014/main" id="{2A8F8B1D-3A60-433E-8DEA-E9695D76ACF7}"/>
                </a:ext>
              </a:extLst>
            </p:cNvPr>
            <p:cNvGrpSpPr/>
            <p:nvPr/>
          </p:nvGrpSpPr>
          <p:grpSpPr>
            <a:xfrm>
              <a:off x="7392963" y="2648852"/>
              <a:ext cx="1838947" cy="1835405"/>
              <a:chOff x="7167947" y="1624190"/>
              <a:chExt cx="2677922" cy="2672763"/>
            </a:xfrm>
            <a:grpFill/>
          </p:grpSpPr>
          <p:sp>
            <p:nvSpPr>
              <p:cNvPr id="45" name="Freeform: Shape 44">
                <a:extLst>
                  <a:ext uri="{FF2B5EF4-FFF2-40B4-BE49-F238E27FC236}">
                    <a16:creationId xmlns:a16="http://schemas.microsoft.com/office/drawing/2014/main" id="{BC21027D-C275-43F0-9DF7-CDBF13331717}"/>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FE31230A-3F00-4E5D-AB2B-619EA30B194D}"/>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sp>
        <p:nvSpPr>
          <p:cNvPr id="47" name="Freeform: Shape 46">
            <a:extLst>
              <a:ext uri="{FF2B5EF4-FFF2-40B4-BE49-F238E27FC236}">
                <a16:creationId xmlns:a16="http://schemas.microsoft.com/office/drawing/2014/main" id="{BED5CE5D-67E4-403F-B3DA-7E99871E9C8C}"/>
              </a:ext>
            </a:extLst>
          </p:cNvPr>
          <p:cNvSpPr/>
          <p:nvPr userDrawn="1"/>
        </p:nvSpPr>
        <p:spPr>
          <a:xfrm>
            <a:off x="529815" y="248541"/>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170C0C8B-A623-4A77-8067-AE3A11119257}"/>
              </a:ext>
            </a:extLst>
          </p:cNvPr>
          <p:cNvSpPr/>
          <p:nvPr userDrawn="1"/>
        </p:nvSpPr>
        <p:spPr>
          <a:xfrm>
            <a:off x="7565721" y="431683"/>
            <a:ext cx="1263772" cy="1286476"/>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a:p>
        </p:txBody>
      </p:sp>
      <p:grpSp>
        <p:nvGrpSpPr>
          <p:cNvPr id="61" name="Group 60">
            <a:extLst>
              <a:ext uri="{FF2B5EF4-FFF2-40B4-BE49-F238E27FC236}">
                <a16:creationId xmlns:a16="http://schemas.microsoft.com/office/drawing/2014/main" id="{8EDAEFC4-4C0C-4BEB-903F-14C3DBA0B8C0}"/>
              </a:ext>
            </a:extLst>
          </p:cNvPr>
          <p:cNvGrpSpPr/>
          <p:nvPr userDrawn="1"/>
        </p:nvGrpSpPr>
        <p:grpSpPr>
          <a:xfrm rot="19800000">
            <a:off x="206465" y="743263"/>
            <a:ext cx="3054679" cy="1218879"/>
            <a:chOff x="1727363" y="3556278"/>
            <a:chExt cx="3054679" cy="1218879"/>
          </a:xfrm>
          <a:solidFill>
            <a:schemeClr val="bg1">
              <a:alpha val="5000"/>
            </a:schemeClr>
          </a:solidFill>
        </p:grpSpPr>
        <p:sp>
          <p:nvSpPr>
            <p:cNvPr id="62" name="Freeform: Shape 61">
              <a:extLst>
                <a:ext uri="{FF2B5EF4-FFF2-40B4-BE49-F238E27FC236}">
                  <a16:creationId xmlns:a16="http://schemas.microsoft.com/office/drawing/2014/main" id="{A1906127-6506-4703-A9AE-51223C1418C5}"/>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63" name="Group 62">
              <a:extLst>
                <a:ext uri="{FF2B5EF4-FFF2-40B4-BE49-F238E27FC236}">
                  <a16:creationId xmlns:a16="http://schemas.microsoft.com/office/drawing/2014/main" id="{E3C86351-4A7B-4A01-A872-297FC5E76705}"/>
                </a:ext>
              </a:extLst>
            </p:cNvPr>
            <p:cNvGrpSpPr/>
            <p:nvPr/>
          </p:nvGrpSpPr>
          <p:grpSpPr>
            <a:xfrm>
              <a:off x="3563163" y="3556278"/>
              <a:ext cx="1218879" cy="1218879"/>
              <a:chOff x="3264582" y="1870309"/>
              <a:chExt cx="1774962" cy="1774962"/>
            </a:xfrm>
            <a:grpFill/>
          </p:grpSpPr>
          <p:sp>
            <p:nvSpPr>
              <p:cNvPr id="65" name="Freeform: Shape 64">
                <a:extLst>
                  <a:ext uri="{FF2B5EF4-FFF2-40B4-BE49-F238E27FC236}">
                    <a16:creationId xmlns:a16="http://schemas.microsoft.com/office/drawing/2014/main" id="{AD4F4732-F596-454F-92F1-65E5E4954D19}"/>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B1B23E5-8635-4B3E-8862-FDD5D0A04D2D}"/>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sp>
          <p:nvSpPr>
            <p:cNvPr id="64" name="Freeform: Shape 63">
              <a:extLst>
                <a:ext uri="{FF2B5EF4-FFF2-40B4-BE49-F238E27FC236}">
                  <a16:creationId xmlns:a16="http://schemas.microsoft.com/office/drawing/2014/main" id="{D4404570-F880-4ADE-AC20-8133EAAC08BE}"/>
                </a:ext>
              </a:extLst>
            </p:cNvPr>
            <p:cNvSpPr/>
            <p:nvPr/>
          </p:nvSpPr>
          <p:spPr>
            <a:xfrm>
              <a:off x="1727363" y="4086481"/>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grpSp>
        <p:nvGrpSpPr>
          <p:cNvPr id="67" name="Group 66">
            <a:extLst>
              <a:ext uri="{FF2B5EF4-FFF2-40B4-BE49-F238E27FC236}">
                <a16:creationId xmlns:a16="http://schemas.microsoft.com/office/drawing/2014/main" id="{3E87EBBC-FED0-431E-A2D8-2BF60AF707F1}"/>
              </a:ext>
            </a:extLst>
          </p:cNvPr>
          <p:cNvGrpSpPr/>
          <p:nvPr userDrawn="1"/>
        </p:nvGrpSpPr>
        <p:grpSpPr>
          <a:xfrm rot="13107797">
            <a:off x="6810793" y="5777610"/>
            <a:ext cx="1277753" cy="767764"/>
            <a:chOff x="2753518" y="3556278"/>
            <a:chExt cx="2028524" cy="1218879"/>
          </a:xfrm>
          <a:solidFill>
            <a:schemeClr val="bg1">
              <a:alpha val="5000"/>
            </a:schemeClr>
          </a:solidFill>
        </p:grpSpPr>
        <p:sp>
          <p:nvSpPr>
            <p:cNvPr id="68" name="Freeform: Shape 67">
              <a:extLst>
                <a:ext uri="{FF2B5EF4-FFF2-40B4-BE49-F238E27FC236}">
                  <a16:creationId xmlns:a16="http://schemas.microsoft.com/office/drawing/2014/main" id="{4E8B5CDA-A8E3-48D9-B1C6-1E28374AAF94}"/>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69" name="Group 68">
              <a:extLst>
                <a:ext uri="{FF2B5EF4-FFF2-40B4-BE49-F238E27FC236}">
                  <a16:creationId xmlns:a16="http://schemas.microsoft.com/office/drawing/2014/main" id="{F5A5C1DD-EF26-4025-B68D-0775AA454261}"/>
                </a:ext>
              </a:extLst>
            </p:cNvPr>
            <p:cNvGrpSpPr/>
            <p:nvPr/>
          </p:nvGrpSpPr>
          <p:grpSpPr>
            <a:xfrm>
              <a:off x="3563163" y="3556278"/>
              <a:ext cx="1218879" cy="1218879"/>
              <a:chOff x="3264582" y="1870309"/>
              <a:chExt cx="1774962" cy="1774962"/>
            </a:xfrm>
            <a:grpFill/>
          </p:grpSpPr>
          <p:sp>
            <p:nvSpPr>
              <p:cNvPr id="70" name="Freeform: Shape 69">
                <a:extLst>
                  <a:ext uri="{FF2B5EF4-FFF2-40B4-BE49-F238E27FC236}">
                    <a16:creationId xmlns:a16="http://schemas.microsoft.com/office/drawing/2014/main" id="{F04AE5A0-084E-4214-8571-E964F22366AE}"/>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F66AB02-A030-4AD1-9F74-1D06F453FF8F}"/>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grpSp>
      <p:sp>
        <p:nvSpPr>
          <p:cNvPr id="72" name="Freeform: Shape 71">
            <a:extLst>
              <a:ext uri="{FF2B5EF4-FFF2-40B4-BE49-F238E27FC236}">
                <a16:creationId xmlns:a16="http://schemas.microsoft.com/office/drawing/2014/main" id="{1C980EF8-E09C-4F4B-BF9F-49F28E94B6ED}"/>
              </a:ext>
            </a:extLst>
          </p:cNvPr>
          <p:cNvSpPr/>
          <p:nvPr userDrawn="1"/>
        </p:nvSpPr>
        <p:spPr>
          <a:xfrm>
            <a:off x="8809094" y="351406"/>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endParaRPr lang="en-US"/>
          </a:p>
        </p:txBody>
      </p:sp>
    </p:spTree>
    <p:extLst>
      <p:ext uri="{BB962C8B-B14F-4D97-AF65-F5344CB8AC3E}">
        <p14:creationId xmlns:p14="http://schemas.microsoft.com/office/powerpoint/2010/main" val="370659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6"/>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AAB0D72-EF64-4427-BF41-BE766B3F0590}"/>
              </a:ext>
            </a:extLst>
          </p:cNvPr>
          <p:cNvSpPr>
            <a:spLocks/>
          </p:cNvSpPr>
          <p:nvPr userDrawn="1"/>
        </p:nvSpPr>
        <p:spPr bwMode="auto">
          <a:xfrm>
            <a:off x="-8316" y="1423107"/>
            <a:ext cx="12208633" cy="5434893"/>
          </a:xfrm>
          <a:custGeom>
            <a:avLst/>
            <a:gdLst>
              <a:gd name="connsiteX0" fmla="*/ 7143321 w 12208633"/>
              <a:gd name="connsiteY0" fmla="*/ 892474 h 5434893"/>
              <a:gd name="connsiteX1" fmla="*/ 7143335 w 12208633"/>
              <a:gd name="connsiteY1" fmla="*/ 895416 h 5434893"/>
              <a:gd name="connsiteX2" fmla="*/ 7147277 w 12208633"/>
              <a:gd name="connsiteY2" fmla="*/ 895507 h 5434893"/>
              <a:gd name="connsiteX3" fmla="*/ 7147099 w 12208633"/>
              <a:gd name="connsiteY3" fmla="*/ 892474 h 5434893"/>
              <a:gd name="connsiteX4" fmla="*/ 6355163 w 12208633"/>
              <a:gd name="connsiteY4" fmla="*/ 727493 h 5434893"/>
              <a:gd name="connsiteX5" fmla="*/ 6355358 w 12208633"/>
              <a:gd name="connsiteY5" fmla="*/ 727687 h 5434893"/>
              <a:gd name="connsiteX6" fmla="*/ 6354969 w 12208633"/>
              <a:gd name="connsiteY6" fmla="*/ 727687 h 5434893"/>
              <a:gd name="connsiteX7" fmla="*/ 6354969 w 12208633"/>
              <a:gd name="connsiteY7" fmla="*/ 728075 h 5434893"/>
              <a:gd name="connsiteX8" fmla="*/ 6355358 w 12208633"/>
              <a:gd name="connsiteY8" fmla="*/ 727687 h 5434893"/>
              <a:gd name="connsiteX9" fmla="*/ 6355552 w 12208633"/>
              <a:gd name="connsiteY9" fmla="*/ 727493 h 5434893"/>
              <a:gd name="connsiteX10" fmla="*/ 6355163 w 12208633"/>
              <a:gd name="connsiteY10" fmla="*/ 727493 h 5434893"/>
              <a:gd name="connsiteX11" fmla="*/ 8604691 w 12208633"/>
              <a:gd name="connsiteY11" fmla="*/ 725788 h 5434893"/>
              <a:gd name="connsiteX12" fmla="*/ 8591193 w 12208633"/>
              <a:gd name="connsiteY12" fmla="*/ 738248 h 5434893"/>
              <a:gd name="connsiteX13" fmla="*/ 8590674 w 12208633"/>
              <a:gd name="connsiteY13" fmla="*/ 889843 h 5434893"/>
              <a:gd name="connsiteX14" fmla="*/ 8603653 w 12208633"/>
              <a:gd name="connsiteY14" fmla="*/ 903341 h 5434893"/>
              <a:gd name="connsiteX15" fmla="*/ 8616632 w 12208633"/>
              <a:gd name="connsiteY15" fmla="*/ 889843 h 5434893"/>
              <a:gd name="connsiteX16" fmla="*/ 8616632 w 12208633"/>
              <a:gd name="connsiteY16" fmla="*/ 815603 h 5434893"/>
              <a:gd name="connsiteX17" fmla="*/ 8616632 w 12208633"/>
              <a:gd name="connsiteY17" fmla="*/ 738767 h 5434893"/>
              <a:gd name="connsiteX18" fmla="*/ 8604691 w 12208633"/>
              <a:gd name="connsiteY18" fmla="*/ 725788 h 5434893"/>
              <a:gd name="connsiteX19" fmla="*/ 8744865 w 12208633"/>
              <a:gd name="connsiteY19" fmla="*/ 683217 h 5434893"/>
              <a:gd name="connsiteX20" fmla="*/ 8735001 w 12208633"/>
              <a:gd name="connsiteY20" fmla="*/ 694119 h 5434893"/>
              <a:gd name="connsiteX21" fmla="*/ 8735520 w 12208633"/>
              <a:gd name="connsiteY21" fmla="*/ 892439 h 5434893"/>
              <a:gd name="connsiteX22" fmla="*/ 8746422 w 12208633"/>
              <a:gd name="connsiteY22" fmla="*/ 903341 h 5434893"/>
              <a:gd name="connsiteX23" fmla="*/ 8787436 w 12208633"/>
              <a:gd name="connsiteY23" fmla="*/ 903341 h 5434893"/>
              <a:gd name="connsiteX24" fmla="*/ 8801454 w 12208633"/>
              <a:gd name="connsiteY24" fmla="*/ 889324 h 5434893"/>
              <a:gd name="connsiteX25" fmla="*/ 8801454 w 12208633"/>
              <a:gd name="connsiteY25" fmla="*/ 818718 h 5434893"/>
              <a:gd name="connsiteX26" fmla="*/ 8807164 w 12208633"/>
              <a:gd name="connsiteY26" fmla="*/ 805739 h 5434893"/>
              <a:gd name="connsiteX27" fmla="*/ 8822739 w 12208633"/>
              <a:gd name="connsiteY27" fmla="*/ 781857 h 5434893"/>
              <a:gd name="connsiteX28" fmla="*/ 8811317 w 12208633"/>
              <a:gd name="connsiteY28" fmla="*/ 771474 h 5434893"/>
              <a:gd name="connsiteX29" fmla="*/ 8773938 w 12208633"/>
              <a:gd name="connsiteY29" fmla="*/ 771474 h 5434893"/>
              <a:gd name="connsiteX30" fmla="*/ 8756286 w 12208633"/>
              <a:gd name="connsiteY30" fmla="*/ 754342 h 5434893"/>
              <a:gd name="connsiteX31" fmla="*/ 8756286 w 12208633"/>
              <a:gd name="connsiteY31" fmla="*/ 725269 h 5434893"/>
              <a:gd name="connsiteX32" fmla="*/ 8755767 w 12208633"/>
              <a:gd name="connsiteY32" fmla="*/ 725269 h 5434893"/>
              <a:gd name="connsiteX33" fmla="*/ 8755767 w 12208633"/>
              <a:gd name="connsiteY33" fmla="*/ 694638 h 5434893"/>
              <a:gd name="connsiteX34" fmla="*/ 8744865 w 12208633"/>
              <a:gd name="connsiteY34" fmla="*/ 683217 h 5434893"/>
              <a:gd name="connsiteX35" fmla="*/ 5999516 w 12208633"/>
              <a:gd name="connsiteY35" fmla="*/ 672943 h 5434893"/>
              <a:gd name="connsiteX36" fmla="*/ 5999516 w 12208633"/>
              <a:gd name="connsiteY36" fmla="*/ 672950 h 5434893"/>
              <a:gd name="connsiteX37" fmla="*/ 6106191 w 12208633"/>
              <a:gd name="connsiteY37" fmla="*/ 672950 h 5434893"/>
              <a:gd name="connsiteX38" fmla="*/ 6106226 w 12208633"/>
              <a:gd name="connsiteY38" fmla="*/ 672943 h 5434893"/>
              <a:gd name="connsiteX39" fmla="*/ 6103287 w 12208633"/>
              <a:gd name="connsiteY39" fmla="*/ 672943 h 5434893"/>
              <a:gd name="connsiteX40" fmla="*/ 6095614 w 12208633"/>
              <a:gd name="connsiteY40" fmla="*/ 672943 h 5434893"/>
              <a:gd name="connsiteX41" fmla="*/ 5844017 w 12208633"/>
              <a:gd name="connsiteY41" fmla="*/ 672943 h 5434893"/>
              <a:gd name="connsiteX42" fmla="*/ 5844017 w 12208633"/>
              <a:gd name="connsiteY42" fmla="*/ 672950 h 5434893"/>
              <a:gd name="connsiteX43" fmla="*/ 5950885 w 12208633"/>
              <a:gd name="connsiteY43" fmla="*/ 672950 h 5434893"/>
              <a:gd name="connsiteX44" fmla="*/ 5950920 w 12208633"/>
              <a:gd name="connsiteY44" fmla="*/ 672943 h 5434893"/>
              <a:gd name="connsiteX45" fmla="*/ 5947738 w 12208633"/>
              <a:gd name="connsiteY45" fmla="*/ 672943 h 5434893"/>
              <a:gd name="connsiteX46" fmla="*/ 5940066 w 12208633"/>
              <a:gd name="connsiteY46" fmla="*/ 672943 h 5434893"/>
              <a:gd name="connsiteX47" fmla="*/ 2661207 w 12208633"/>
              <a:gd name="connsiteY47" fmla="*/ 578320 h 5434893"/>
              <a:gd name="connsiteX48" fmla="*/ 2649387 w 12208633"/>
              <a:gd name="connsiteY48" fmla="*/ 591167 h 5434893"/>
              <a:gd name="connsiteX49" fmla="*/ 2649387 w 12208633"/>
              <a:gd name="connsiteY49" fmla="*/ 660718 h 5434893"/>
              <a:gd name="connsiteX50" fmla="*/ 2661207 w 12208633"/>
              <a:gd name="connsiteY50" fmla="*/ 660966 h 5434893"/>
              <a:gd name="connsiteX51" fmla="*/ 2661207 w 12208633"/>
              <a:gd name="connsiteY51" fmla="*/ 612643 h 5434893"/>
              <a:gd name="connsiteX52" fmla="*/ 2521154 w 12208633"/>
              <a:gd name="connsiteY52" fmla="*/ 535617 h 5434893"/>
              <a:gd name="connsiteX53" fmla="*/ 2510252 w 12208633"/>
              <a:gd name="connsiteY53" fmla="*/ 547038 h 5434893"/>
              <a:gd name="connsiteX54" fmla="*/ 2510252 w 12208633"/>
              <a:gd name="connsiteY54" fmla="*/ 577669 h 5434893"/>
              <a:gd name="connsiteX55" fmla="*/ 2509733 w 12208633"/>
              <a:gd name="connsiteY55" fmla="*/ 577669 h 5434893"/>
              <a:gd name="connsiteX56" fmla="*/ 2509733 w 12208633"/>
              <a:gd name="connsiteY56" fmla="*/ 606742 h 5434893"/>
              <a:gd name="connsiteX57" fmla="*/ 2492081 w 12208633"/>
              <a:gd name="connsiteY57" fmla="*/ 623874 h 5434893"/>
              <a:gd name="connsiteX58" fmla="*/ 2454702 w 12208633"/>
              <a:gd name="connsiteY58" fmla="*/ 623874 h 5434893"/>
              <a:gd name="connsiteX59" fmla="*/ 2443280 w 12208633"/>
              <a:gd name="connsiteY59" fmla="*/ 634257 h 5434893"/>
              <a:gd name="connsiteX60" fmla="*/ 2458855 w 12208633"/>
              <a:gd name="connsiteY60" fmla="*/ 658139 h 5434893"/>
              <a:gd name="connsiteX61" fmla="*/ 2464565 w 12208633"/>
              <a:gd name="connsiteY61" fmla="*/ 671118 h 5434893"/>
              <a:gd name="connsiteX62" fmla="*/ 2464565 w 12208633"/>
              <a:gd name="connsiteY62" fmla="*/ 735104 h 5434893"/>
              <a:gd name="connsiteX63" fmla="*/ 2530525 w 12208633"/>
              <a:gd name="connsiteY63" fmla="*/ 735104 h 5434893"/>
              <a:gd name="connsiteX64" fmla="*/ 2531018 w 12208633"/>
              <a:gd name="connsiteY64" fmla="*/ 546519 h 5434893"/>
              <a:gd name="connsiteX65" fmla="*/ 2521154 w 12208633"/>
              <a:gd name="connsiteY65" fmla="*/ 535617 h 5434893"/>
              <a:gd name="connsiteX66" fmla="*/ 8701774 w 12208633"/>
              <a:gd name="connsiteY66" fmla="*/ 534218 h 5434893"/>
              <a:gd name="connsiteX67" fmla="*/ 8688276 w 12208633"/>
              <a:gd name="connsiteY67" fmla="*/ 540967 h 5434893"/>
              <a:gd name="connsiteX68" fmla="*/ 8695025 w 12208633"/>
              <a:gd name="connsiteY68" fmla="*/ 567963 h 5434893"/>
              <a:gd name="connsiteX69" fmla="*/ 8735520 w 12208633"/>
              <a:gd name="connsiteY69" fmla="*/ 637012 h 5434893"/>
              <a:gd name="connsiteX70" fmla="*/ 8760440 w 12208633"/>
              <a:gd name="connsiteY70" fmla="*/ 664008 h 5434893"/>
              <a:gd name="connsiteX71" fmla="*/ 8767189 w 12208633"/>
              <a:gd name="connsiteY71" fmla="*/ 664527 h 5434893"/>
              <a:gd name="connsiteX72" fmla="*/ 8776534 w 12208633"/>
              <a:gd name="connsiteY72" fmla="*/ 675429 h 5434893"/>
              <a:gd name="connsiteX73" fmla="*/ 8776014 w 12208633"/>
              <a:gd name="connsiteY73" fmla="*/ 724750 h 5434893"/>
              <a:gd name="connsiteX74" fmla="*/ 8799896 w 12208633"/>
              <a:gd name="connsiteY74" fmla="*/ 750708 h 5434893"/>
              <a:gd name="connsiteX75" fmla="*/ 8804049 w 12208633"/>
              <a:gd name="connsiteY75" fmla="*/ 751227 h 5434893"/>
              <a:gd name="connsiteX76" fmla="*/ 8822739 w 12208633"/>
              <a:gd name="connsiteY76" fmla="*/ 740324 h 5434893"/>
              <a:gd name="connsiteX77" fmla="*/ 8806645 w 12208633"/>
              <a:gd name="connsiteY77" fmla="*/ 712809 h 5434893"/>
              <a:gd name="connsiteX78" fmla="*/ 8785359 w 12208633"/>
              <a:gd name="connsiteY78" fmla="*/ 691004 h 5434893"/>
              <a:gd name="connsiteX79" fmla="*/ 8785359 w 12208633"/>
              <a:gd name="connsiteY79" fmla="*/ 620399 h 5434893"/>
              <a:gd name="connsiteX80" fmla="*/ 8784840 w 12208633"/>
              <a:gd name="connsiteY80" fmla="*/ 620399 h 5434893"/>
              <a:gd name="connsiteX81" fmla="*/ 8784840 w 12208633"/>
              <a:gd name="connsiteY81" fmla="*/ 548755 h 5434893"/>
              <a:gd name="connsiteX82" fmla="*/ 8770823 w 12208633"/>
              <a:gd name="connsiteY82" fmla="*/ 534218 h 5434893"/>
              <a:gd name="connsiteX83" fmla="*/ 8701774 w 12208633"/>
              <a:gd name="connsiteY83" fmla="*/ 534218 h 5434893"/>
              <a:gd name="connsiteX84" fmla="*/ 7932693 w 12208633"/>
              <a:gd name="connsiteY84" fmla="*/ 518578 h 5434893"/>
              <a:gd name="connsiteX85" fmla="*/ 7932378 w 12208633"/>
              <a:gd name="connsiteY85" fmla="*/ 519208 h 5434893"/>
              <a:gd name="connsiteX86" fmla="*/ 7932693 w 12208633"/>
              <a:gd name="connsiteY86" fmla="*/ 519208 h 5434893"/>
              <a:gd name="connsiteX87" fmla="*/ 7932693 w 12208633"/>
              <a:gd name="connsiteY87" fmla="*/ 518578 h 5434893"/>
              <a:gd name="connsiteX88" fmla="*/ 7991282 w 12208633"/>
              <a:gd name="connsiteY88" fmla="*/ 518263 h 5434893"/>
              <a:gd name="connsiteX89" fmla="*/ 7991282 w 12208633"/>
              <a:gd name="connsiteY89" fmla="*/ 518892 h 5434893"/>
              <a:gd name="connsiteX90" fmla="*/ 7991597 w 12208633"/>
              <a:gd name="connsiteY90" fmla="*/ 518892 h 5434893"/>
              <a:gd name="connsiteX91" fmla="*/ 7991282 w 12208633"/>
              <a:gd name="connsiteY91" fmla="*/ 518263 h 5434893"/>
              <a:gd name="connsiteX92" fmla="*/ 7933323 w 12208633"/>
              <a:gd name="connsiteY92" fmla="*/ 517633 h 5434893"/>
              <a:gd name="connsiteX93" fmla="*/ 7933008 w 12208633"/>
              <a:gd name="connsiteY93" fmla="*/ 518263 h 5434893"/>
              <a:gd name="connsiteX94" fmla="*/ 7933323 w 12208633"/>
              <a:gd name="connsiteY94" fmla="*/ 518263 h 5434893"/>
              <a:gd name="connsiteX95" fmla="*/ 7933323 w 12208633"/>
              <a:gd name="connsiteY95" fmla="*/ 517633 h 5434893"/>
              <a:gd name="connsiteX96" fmla="*/ 9995853 w 12208633"/>
              <a:gd name="connsiteY96" fmla="*/ 483450 h 5434893"/>
              <a:gd name="connsiteX97" fmla="*/ 9995853 w 12208633"/>
              <a:gd name="connsiteY97" fmla="*/ 547260 h 5434893"/>
              <a:gd name="connsiteX98" fmla="*/ 10005688 w 12208633"/>
              <a:gd name="connsiteY98" fmla="*/ 548252 h 5434893"/>
              <a:gd name="connsiteX99" fmla="*/ 10070193 w 12208633"/>
              <a:gd name="connsiteY99" fmla="*/ 627396 h 5434893"/>
              <a:gd name="connsiteX100" fmla="*/ 10070193 w 12208633"/>
              <a:gd name="connsiteY100" fmla="*/ 839288 h 5434893"/>
              <a:gd name="connsiteX101" fmla="*/ 10098404 w 12208633"/>
              <a:gd name="connsiteY101" fmla="*/ 839288 h 5434893"/>
              <a:gd name="connsiteX102" fmla="*/ 10098404 w 12208633"/>
              <a:gd name="connsiteY102" fmla="*/ 483450 h 5434893"/>
              <a:gd name="connsiteX103" fmla="*/ 9781381 w 12208633"/>
              <a:gd name="connsiteY103" fmla="*/ 483450 h 5434893"/>
              <a:gd name="connsiteX104" fmla="*/ 9781381 w 12208633"/>
              <a:gd name="connsiteY104" fmla="*/ 547123 h 5434893"/>
              <a:gd name="connsiteX105" fmla="*/ 9792075 w 12208633"/>
              <a:gd name="connsiteY105" fmla="*/ 548201 h 5434893"/>
              <a:gd name="connsiteX106" fmla="*/ 9856579 w 12208633"/>
              <a:gd name="connsiteY106" fmla="*/ 627345 h 5434893"/>
              <a:gd name="connsiteX107" fmla="*/ 9856579 w 12208633"/>
              <a:gd name="connsiteY107" fmla="*/ 839288 h 5434893"/>
              <a:gd name="connsiteX108" fmla="*/ 9908622 w 12208633"/>
              <a:gd name="connsiteY108" fmla="*/ 839288 h 5434893"/>
              <a:gd name="connsiteX109" fmla="*/ 9908621 w 12208633"/>
              <a:gd name="connsiteY109" fmla="*/ 627396 h 5434893"/>
              <a:gd name="connsiteX110" fmla="*/ 9908622 w 12208633"/>
              <a:gd name="connsiteY110" fmla="*/ 627394 h 5434893"/>
              <a:gd name="connsiteX111" fmla="*/ 9908622 w 12208633"/>
              <a:gd name="connsiteY111" fmla="*/ 620889 h 5434893"/>
              <a:gd name="connsiteX112" fmla="*/ 9909277 w 12208633"/>
              <a:gd name="connsiteY112" fmla="*/ 620889 h 5434893"/>
              <a:gd name="connsiteX113" fmla="*/ 9910263 w 12208633"/>
              <a:gd name="connsiteY113" fmla="*/ 611115 h 5434893"/>
              <a:gd name="connsiteX114" fmla="*/ 9975107 w 12208633"/>
              <a:gd name="connsiteY114" fmla="*/ 547872 h 5434893"/>
              <a:gd name="connsiteX115" fmla="*/ 9975644 w 12208633"/>
              <a:gd name="connsiteY115" fmla="*/ 547825 h 5434893"/>
              <a:gd name="connsiteX116" fmla="*/ 9975644 w 12208633"/>
              <a:gd name="connsiteY116" fmla="*/ 483450 h 5434893"/>
              <a:gd name="connsiteX117" fmla="*/ 4460613 w 12208633"/>
              <a:gd name="connsiteY117" fmla="*/ 410313 h 5434893"/>
              <a:gd name="connsiteX118" fmla="*/ 4460613 w 12208633"/>
              <a:gd name="connsiteY118" fmla="*/ 474688 h 5434893"/>
              <a:gd name="connsiteX119" fmla="*/ 4461150 w 12208633"/>
              <a:gd name="connsiteY119" fmla="*/ 474735 h 5434893"/>
              <a:gd name="connsiteX120" fmla="*/ 4525994 w 12208633"/>
              <a:gd name="connsiteY120" fmla="*/ 537978 h 5434893"/>
              <a:gd name="connsiteX121" fmla="*/ 4526979 w 12208633"/>
              <a:gd name="connsiteY121" fmla="*/ 547752 h 5434893"/>
              <a:gd name="connsiteX122" fmla="*/ 4527635 w 12208633"/>
              <a:gd name="connsiteY122" fmla="*/ 547752 h 5434893"/>
              <a:gd name="connsiteX123" fmla="*/ 4527635 w 12208633"/>
              <a:gd name="connsiteY123" fmla="*/ 554257 h 5434893"/>
              <a:gd name="connsiteX124" fmla="*/ 4527635 w 12208633"/>
              <a:gd name="connsiteY124" fmla="*/ 554259 h 5434893"/>
              <a:gd name="connsiteX125" fmla="*/ 4527635 w 12208633"/>
              <a:gd name="connsiteY125" fmla="*/ 766151 h 5434893"/>
              <a:gd name="connsiteX126" fmla="*/ 4579677 w 12208633"/>
              <a:gd name="connsiteY126" fmla="*/ 766151 h 5434893"/>
              <a:gd name="connsiteX127" fmla="*/ 4579677 w 12208633"/>
              <a:gd name="connsiteY127" fmla="*/ 554208 h 5434893"/>
              <a:gd name="connsiteX128" fmla="*/ 4644181 w 12208633"/>
              <a:gd name="connsiteY128" fmla="*/ 475064 h 5434893"/>
              <a:gd name="connsiteX129" fmla="*/ 4654875 w 12208633"/>
              <a:gd name="connsiteY129" fmla="*/ 473986 h 5434893"/>
              <a:gd name="connsiteX130" fmla="*/ 4654875 w 12208633"/>
              <a:gd name="connsiteY130" fmla="*/ 410313 h 5434893"/>
              <a:gd name="connsiteX131" fmla="*/ 4337854 w 12208633"/>
              <a:gd name="connsiteY131" fmla="*/ 410313 h 5434893"/>
              <a:gd name="connsiteX132" fmla="*/ 4337854 w 12208633"/>
              <a:gd name="connsiteY132" fmla="*/ 645080 h 5434893"/>
              <a:gd name="connsiteX133" fmla="*/ 4354002 w 12208633"/>
              <a:gd name="connsiteY133" fmla="*/ 645080 h 5434893"/>
              <a:gd name="connsiteX134" fmla="*/ 4366063 w 12208633"/>
              <a:gd name="connsiteY134" fmla="*/ 645080 h 5434893"/>
              <a:gd name="connsiteX135" fmla="*/ 4366063 w 12208633"/>
              <a:gd name="connsiteY135" fmla="*/ 554259 h 5434893"/>
              <a:gd name="connsiteX136" fmla="*/ 4430568 w 12208633"/>
              <a:gd name="connsiteY136" fmla="*/ 475115 h 5434893"/>
              <a:gd name="connsiteX137" fmla="*/ 4440404 w 12208633"/>
              <a:gd name="connsiteY137" fmla="*/ 474123 h 5434893"/>
              <a:gd name="connsiteX138" fmla="*/ 4440404 w 12208633"/>
              <a:gd name="connsiteY138" fmla="*/ 410313 h 5434893"/>
              <a:gd name="connsiteX139" fmla="*/ 2495196 w 12208633"/>
              <a:gd name="connsiteY139" fmla="*/ 386617 h 5434893"/>
              <a:gd name="connsiteX140" fmla="*/ 2481179 w 12208633"/>
              <a:gd name="connsiteY140" fmla="*/ 401154 h 5434893"/>
              <a:gd name="connsiteX141" fmla="*/ 2481179 w 12208633"/>
              <a:gd name="connsiteY141" fmla="*/ 472798 h 5434893"/>
              <a:gd name="connsiteX142" fmla="*/ 2480660 w 12208633"/>
              <a:gd name="connsiteY142" fmla="*/ 472798 h 5434893"/>
              <a:gd name="connsiteX143" fmla="*/ 2480660 w 12208633"/>
              <a:gd name="connsiteY143" fmla="*/ 543404 h 5434893"/>
              <a:gd name="connsiteX144" fmla="*/ 2459374 w 12208633"/>
              <a:gd name="connsiteY144" fmla="*/ 565209 h 5434893"/>
              <a:gd name="connsiteX145" fmla="*/ 2443280 w 12208633"/>
              <a:gd name="connsiteY145" fmla="*/ 592724 h 5434893"/>
              <a:gd name="connsiteX146" fmla="*/ 2461970 w 12208633"/>
              <a:gd name="connsiteY146" fmla="*/ 603627 h 5434893"/>
              <a:gd name="connsiteX147" fmla="*/ 2466123 w 12208633"/>
              <a:gd name="connsiteY147" fmla="*/ 603108 h 5434893"/>
              <a:gd name="connsiteX148" fmla="*/ 2490005 w 12208633"/>
              <a:gd name="connsiteY148" fmla="*/ 577150 h 5434893"/>
              <a:gd name="connsiteX149" fmla="*/ 2489485 w 12208633"/>
              <a:gd name="connsiteY149" fmla="*/ 527829 h 5434893"/>
              <a:gd name="connsiteX150" fmla="*/ 2498830 w 12208633"/>
              <a:gd name="connsiteY150" fmla="*/ 516927 h 5434893"/>
              <a:gd name="connsiteX151" fmla="*/ 2505579 w 12208633"/>
              <a:gd name="connsiteY151" fmla="*/ 516408 h 5434893"/>
              <a:gd name="connsiteX152" fmla="*/ 2530499 w 12208633"/>
              <a:gd name="connsiteY152" fmla="*/ 489411 h 5434893"/>
              <a:gd name="connsiteX153" fmla="*/ 2570994 w 12208633"/>
              <a:gd name="connsiteY153" fmla="*/ 420363 h 5434893"/>
              <a:gd name="connsiteX154" fmla="*/ 2577743 w 12208633"/>
              <a:gd name="connsiteY154" fmla="*/ 393366 h 5434893"/>
              <a:gd name="connsiteX155" fmla="*/ 2564244 w 12208633"/>
              <a:gd name="connsiteY155" fmla="*/ 386617 h 5434893"/>
              <a:gd name="connsiteX156" fmla="*/ 2495196 w 12208633"/>
              <a:gd name="connsiteY156" fmla="*/ 386617 h 5434893"/>
              <a:gd name="connsiteX157" fmla="*/ 9258835 w 12208633"/>
              <a:gd name="connsiteY157" fmla="*/ 0 h 5434893"/>
              <a:gd name="connsiteX158" fmla="*/ 9334633 w 12208633"/>
              <a:gd name="connsiteY158" fmla="*/ 0 h 5434893"/>
              <a:gd name="connsiteX159" fmla="*/ 9369417 w 12208633"/>
              <a:gd name="connsiteY159" fmla="*/ 714886 h 5434893"/>
              <a:gd name="connsiteX160" fmla="*/ 9451963 w 12208633"/>
              <a:gd name="connsiteY160" fmla="*/ 716443 h 5434893"/>
              <a:gd name="connsiteX161" fmla="*/ 9451511 w 12208633"/>
              <a:gd name="connsiteY161" fmla="*/ 839288 h 5434893"/>
              <a:gd name="connsiteX162" fmla="*/ 9695008 w 12208633"/>
              <a:gd name="connsiteY162" fmla="*/ 839288 h 5434893"/>
              <a:gd name="connsiteX163" fmla="*/ 9695008 w 12208633"/>
              <a:gd name="connsiteY163" fmla="*/ 627345 h 5434893"/>
              <a:gd name="connsiteX164" fmla="*/ 9695008 w 12208633"/>
              <a:gd name="connsiteY164" fmla="*/ 627342 h 5434893"/>
              <a:gd name="connsiteX165" fmla="*/ 9695008 w 12208633"/>
              <a:gd name="connsiteY165" fmla="*/ 620838 h 5434893"/>
              <a:gd name="connsiteX166" fmla="*/ 9695582 w 12208633"/>
              <a:gd name="connsiteY166" fmla="*/ 620838 h 5434893"/>
              <a:gd name="connsiteX167" fmla="*/ 9696270 w 12208633"/>
              <a:gd name="connsiteY167" fmla="*/ 613044 h 5434893"/>
              <a:gd name="connsiteX168" fmla="*/ 9759513 w 12208633"/>
              <a:gd name="connsiteY168" fmla="*/ 548201 h 5434893"/>
              <a:gd name="connsiteX169" fmla="*/ 9761172 w 12208633"/>
              <a:gd name="connsiteY169" fmla="*/ 548033 h 5434893"/>
              <a:gd name="connsiteX170" fmla="*/ 9761172 w 12208633"/>
              <a:gd name="connsiteY170" fmla="*/ 452927 h 5434893"/>
              <a:gd name="connsiteX171" fmla="*/ 9781381 w 12208633"/>
              <a:gd name="connsiteY171" fmla="*/ 452927 h 5434893"/>
              <a:gd name="connsiteX172" fmla="*/ 9781381 w 12208633"/>
              <a:gd name="connsiteY172" fmla="*/ 453137 h 5434893"/>
              <a:gd name="connsiteX173" fmla="*/ 10098404 w 12208633"/>
              <a:gd name="connsiteY173" fmla="*/ 453137 h 5434893"/>
              <a:gd name="connsiteX174" fmla="*/ 10098404 w 12208633"/>
              <a:gd name="connsiteY174" fmla="*/ 395857 h 5434893"/>
              <a:gd name="connsiteX175" fmla="*/ 10098404 w 12208633"/>
              <a:gd name="connsiteY175" fmla="*/ 395855 h 5434893"/>
              <a:gd name="connsiteX176" fmla="*/ 10098404 w 12208633"/>
              <a:gd name="connsiteY176" fmla="*/ 322646 h 5434893"/>
              <a:gd name="connsiteX177" fmla="*/ 10147724 w 12208633"/>
              <a:gd name="connsiteY177" fmla="*/ 322646 h 5434893"/>
              <a:gd name="connsiteX178" fmla="*/ 10192315 w 12208633"/>
              <a:gd name="connsiteY178" fmla="*/ 322646 h 5434893"/>
              <a:gd name="connsiteX179" fmla="*/ 10192315 w 12208633"/>
              <a:gd name="connsiteY179" fmla="*/ 412796 h 5434893"/>
              <a:gd name="connsiteX180" fmla="*/ 10192315 w 12208633"/>
              <a:gd name="connsiteY180" fmla="*/ 839288 h 5434893"/>
              <a:gd name="connsiteX181" fmla="*/ 10237382 w 12208633"/>
              <a:gd name="connsiteY181" fmla="*/ 839288 h 5434893"/>
              <a:gd name="connsiteX182" fmla="*/ 10237382 w 12208633"/>
              <a:gd name="connsiteY182" fmla="*/ 787976 h 5434893"/>
              <a:gd name="connsiteX183" fmla="*/ 10237382 w 12208633"/>
              <a:gd name="connsiteY183" fmla="*/ 787525 h 5434893"/>
              <a:gd name="connsiteX184" fmla="*/ 10237382 w 12208633"/>
              <a:gd name="connsiteY184" fmla="*/ 786823 h 5434893"/>
              <a:gd name="connsiteX185" fmla="*/ 10293811 w 12208633"/>
              <a:gd name="connsiteY185" fmla="*/ 786823 h 5434893"/>
              <a:gd name="connsiteX186" fmla="*/ 10293811 w 12208633"/>
              <a:gd name="connsiteY186" fmla="*/ 486617 h 5434893"/>
              <a:gd name="connsiteX187" fmla="*/ 10293811 w 12208633"/>
              <a:gd name="connsiteY187" fmla="*/ 486615 h 5434893"/>
              <a:gd name="connsiteX188" fmla="*/ 10293811 w 12208633"/>
              <a:gd name="connsiteY188" fmla="*/ 412796 h 5434893"/>
              <a:gd name="connsiteX189" fmla="*/ 10293812 w 12208633"/>
              <a:gd name="connsiteY189" fmla="*/ 412796 h 5434893"/>
              <a:gd name="connsiteX190" fmla="*/ 10364543 w 12208633"/>
              <a:gd name="connsiteY190" fmla="*/ 412796 h 5434893"/>
              <a:gd name="connsiteX191" fmla="*/ 10435273 w 12208633"/>
              <a:gd name="connsiteY191" fmla="*/ 412796 h 5434893"/>
              <a:gd name="connsiteX192" fmla="*/ 10435273 w 12208633"/>
              <a:gd name="connsiteY192" fmla="*/ 493478 h 5434893"/>
              <a:gd name="connsiteX193" fmla="*/ 10435272 w 12208633"/>
              <a:gd name="connsiteY193" fmla="*/ 493478 h 5434893"/>
              <a:gd name="connsiteX194" fmla="*/ 10435272 w 12208633"/>
              <a:gd name="connsiteY194" fmla="*/ 787653 h 5434893"/>
              <a:gd name="connsiteX195" fmla="*/ 10479889 w 12208633"/>
              <a:gd name="connsiteY195" fmla="*/ 787653 h 5434893"/>
              <a:gd name="connsiteX196" fmla="*/ 10479889 w 12208633"/>
              <a:gd name="connsiteY196" fmla="*/ 834346 h 5434893"/>
              <a:gd name="connsiteX197" fmla="*/ 10479889 w 12208633"/>
              <a:gd name="connsiteY197" fmla="*/ 883894 h 5434893"/>
              <a:gd name="connsiteX198" fmla="*/ 10634153 w 12208633"/>
              <a:gd name="connsiteY198" fmla="*/ 798062 h 5434893"/>
              <a:gd name="connsiteX199" fmla="*/ 10634153 w 12208633"/>
              <a:gd name="connsiteY199" fmla="*/ 890261 h 5434893"/>
              <a:gd name="connsiteX200" fmla="*/ 10799859 w 12208633"/>
              <a:gd name="connsiteY200" fmla="*/ 798062 h 5434893"/>
              <a:gd name="connsiteX201" fmla="*/ 10799859 w 12208633"/>
              <a:gd name="connsiteY201" fmla="*/ 890261 h 5434893"/>
              <a:gd name="connsiteX202" fmla="*/ 10965565 w 12208633"/>
              <a:gd name="connsiteY202" fmla="*/ 798062 h 5434893"/>
              <a:gd name="connsiteX203" fmla="*/ 10965565 w 12208633"/>
              <a:gd name="connsiteY203" fmla="*/ 890261 h 5434893"/>
              <a:gd name="connsiteX204" fmla="*/ 11131272 w 12208633"/>
              <a:gd name="connsiteY204" fmla="*/ 798062 h 5434893"/>
              <a:gd name="connsiteX205" fmla="*/ 11131272 w 12208633"/>
              <a:gd name="connsiteY205" fmla="*/ 894809 h 5434893"/>
              <a:gd name="connsiteX206" fmla="*/ 10965565 w 12208633"/>
              <a:gd name="connsiteY206" fmla="*/ 894809 h 5434893"/>
              <a:gd name="connsiteX207" fmla="*/ 10957391 w 12208633"/>
              <a:gd name="connsiteY207" fmla="*/ 894809 h 5434893"/>
              <a:gd name="connsiteX208" fmla="*/ 10799859 w 12208633"/>
              <a:gd name="connsiteY208" fmla="*/ 894809 h 5434893"/>
              <a:gd name="connsiteX209" fmla="*/ 10791685 w 12208633"/>
              <a:gd name="connsiteY209" fmla="*/ 894809 h 5434893"/>
              <a:gd name="connsiteX210" fmla="*/ 10634153 w 12208633"/>
              <a:gd name="connsiteY210" fmla="*/ 894809 h 5434893"/>
              <a:gd name="connsiteX211" fmla="*/ 10625978 w 12208633"/>
              <a:gd name="connsiteY211" fmla="*/ 894809 h 5434893"/>
              <a:gd name="connsiteX212" fmla="*/ 10479889 w 12208633"/>
              <a:gd name="connsiteY212" fmla="*/ 894809 h 5434893"/>
              <a:gd name="connsiteX213" fmla="*/ 10479889 w 12208633"/>
              <a:gd name="connsiteY213" fmla="*/ 894815 h 5434893"/>
              <a:gd name="connsiteX214" fmla="*/ 11131272 w 12208633"/>
              <a:gd name="connsiteY214" fmla="*/ 894815 h 5434893"/>
              <a:gd name="connsiteX215" fmla="*/ 11131272 w 12208633"/>
              <a:gd name="connsiteY215" fmla="*/ 930426 h 5434893"/>
              <a:gd name="connsiteX216" fmla="*/ 11131272 w 12208633"/>
              <a:gd name="connsiteY216" fmla="*/ 1058032 h 5434893"/>
              <a:gd name="connsiteX217" fmla="*/ 11135416 w 12208633"/>
              <a:gd name="connsiteY217" fmla="*/ 1058032 h 5434893"/>
              <a:gd name="connsiteX218" fmla="*/ 11135416 w 12208633"/>
              <a:gd name="connsiteY218" fmla="*/ 475513 h 5434893"/>
              <a:gd name="connsiteX219" fmla="*/ 11317073 w 12208633"/>
              <a:gd name="connsiteY219" fmla="*/ 475513 h 5434893"/>
              <a:gd name="connsiteX220" fmla="*/ 11317073 w 12208633"/>
              <a:gd name="connsiteY220" fmla="*/ 957415 h 5434893"/>
              <a:gd name="connsiteX221" fmla="*/ 11385524 w 12208633"/>
              <a:gd name="connsiteY221" fmla="*/ 864742 h 5434893"/>
              <a:gd name="connsiteX222" fmla="*/ 11467139 w 12208633"/>
              <a:gd name="connsiteY222" fmla="*/ 970654 h 5434893"/>
              <a:gd name="connsiteX223" fmla="*/ 11540855 w 12208633"/>
              <a:gd name="connsiteY223" fmla="*/ 864742 h 5434893"/>
              <a:gd name="connsiteX224" fmla="*/ 11622470 w 12208633"/>
              <a:gd name="connsiteY224" fmla="*/ 970654 h 5434893"/>
              <a:gd name="connsiteX225" fmla="*/ 11696186 w 12208633"/>
              <a:gd name="connsiteY225" fmla="*/ 864742 h 5434893"/>
              <a:gd name="connsiteX226" fmla="*/ 11777800 w 12208633"/>
              <a:gd name="connsiteY226" fmla="*/ 970654 h 5434893"/>
              <a:gd name="connsiteX227" fmla="*/ 11777800 w 12208633"/>
              <a:gd name="connsiteY227" fmla="*/ 994485 h 5434893"/>
              <a:gd name="connsiteX228" fmla="*/ 11851517 w 12208633"/>
              <a:gd name="connsiteY228" fmla="*/ 994485 h 5434893"/>
              <a:gd name="connsiteX229" fmla="*/ 11851517 w 12208633"/>
              <a:gd name="connsiteY229" fmla="*/ 920346 h 5434893"/>
              <a:gd name="connsiteX230" fmla="*/ 11759371 w 12208633"/>
              <a:gd name="connsiteY230" fmla="*/ 806490 h 5434893"/>
              <a:gd name="connsiteX231" fmla="*/ 11851517 w 12208633"/>
              <a:gd name="connsiteY231" fmla="*/ 692634 h 5434893"/>
              <a:gd name="connsiteX232" fmla="*/ 11851517 w 12208633"/>
              <a:gd name="connsiteY232" fmla="*/ 562891 h 5434893"/>
              <a:gd name="connsiteX233" fmla="*/ 11898906 w 12208633"/>
              <a:gd name="connsiteY233" fmla="*/ 562891 h 5434893"/>
              <a:gd name="connsiteX234" fmla="*/ 11898906 w 12208633"/>
              <a:gd name="connsiteY234" fmla="*/ 692634 h 5434893"/>
              <a:gd name="connsiteX235" fmla="*/ 11991051 w 12208633"/>
              <a:gd name="connsiteY235" fmla="*/ 806490 h 5434893"/>
              <a:gd name="connsiteX236" fmla="*/ 11898906 w 12208633"/>
              <a:gd name="connsiteY236" fmla="*/ 920346 h 5434893"/>
              <a:gd name="connsiteX237" fmla="*/ 11898906 w 12208633"/>
              <a:gd name="connsiteY237" fmla="*/ 994485 h 5434893"/>
              <a:gd name="connsiteX238" fmla="*/ 11962091 w 12208633"/>
              <a:gd name="connsiteY238" fmla="*/ 994485 h 5434893"/>
              <a:gd name="connsiteX239" fmla="*/ 11962091 w 12208633"/>
              <a:gd name="connsiteY239" fmla="*/ 917698 h 5434893"/>
              <a:gd name="connsiteX240" fmla="*/ 12041073 w 12208633"/>
              <a:gd name="connsiteY240" fmla="*/ 917698 h 5434893"/>
              <a:gd name="connsiteX241" fmla="*/ 12041073 w 12208633"/>
              <a:gd name="connsiteY241" fmla="*/ 817081 h 5434893"/>
              <a:gd name="connsiteX242" fmla="*/ 12155715 w 12208633"/>
              <a:gd name="connsiteY242" fmla="*/ 817081 h 5434893"/>
              <a:gd name="connsiteX243" fmla="*/ 12200316 w 12208633"/>
              <a:gd name="connsiteY243" fmla="*/ 817081 h 5434893"/>
              <a:gd name="connsiteX244" fmla="*/ 12200316 w 12208633"/>
              <a:gd name="connsiteY244" fmla="*/ 1105184 h 5434893"/>
              <a:gd name="connsiteX245" fmla="*/ 12208559 w 12208633"/>
              <a:gd name="connsiteY245" fmla="*/ 1105184 h 5434893"/>
              <a:gd name="connsiteX246" fmla="*/ 12208559 w 12208633"/>
              <a:gd name="connsiteY246" fmla="*/ 1153840 h 5434893"/>
              <a:gd name="connsiteX247" fmla="*/ 12208559 w 12208633"/>
              <a:gd name="connsiteY247" fmla="*/ 1225322 h 5434893"/>
              <a:gd name="connsiteX248" fmla="*/ 12208633 w 12208633"/>
              <a:gd name="connsiteY248" fmla="*/ 1225322 h 5434893"/>
              <a:gd name="connsiteX249" fmla="*/ 12208633 w 12208633"/>
              <a:gd name="connsiteY249" fmla="*/ 1247932 h 5434893"/>
              <a:gd name="connsiteX250" fmla="*/ 12200316 w 12208633"/>
              <a:gd name="connsiteY250" fmla="*/ 1247932 h 5434893"/>
              <a:gd name="connsiteX251" fmla="*/ 12200316 w 12208633"/>
              <a:gd name="connsiteY251" fmla="*/ 5434893 h 5434893"/>
              <a:gd name="connsiteX252" fmla="*/ 8318 w 12208633"/>
              <a:gd name="connsiteY252" fmla="*/ 5434893 h 5434893"/>
              <a:gd name="connsiteX253" fmla="*/ 8318 w 12208633"/>
              <a:gd name="connsiteY253" fmla="*/ 1247932 h 5434893"/>
              <a:gd name="connsiteX254" fmla="*/ 0 w 12208633"/>
              <a:gd name="connsiteY254" fmla="*/ 1247932 h 5434893"/>
              <a:gd name="connsiteX255" fmla="*/ 0 w 12208633"/>
              <a:gd name="connsiteY255" fmla="*/ 1225322 h 5434893"/>
              <a:gd name="connsiteX256" fmla="*/ 0 w 12208633"/>
              <a:gd name="connsiteY256" fmla="*/ 1063433 h 5434893"/>
              <a:gd name="connsiteX257" fmla="*/ 56578 w 12208633"/>
              <a:gd name="connsiteY257" fmla="*/ 1063433 h 5434893"/>
              <a:gd name="connsiteX258" fmla="*/ 146955 w 12208633"/>
              <a:gd name="connsiteY258" fmla="*/ 1063433 h 5434893"/>
              <a:gd name="connsiteX259" fmla="*/ 146955 w 12208633"/>
              <a:gd name="connsiteY259" fmla="*/ 480915 h 5434893"/>
              <a:gd name="connsiteX260" fmla="*/ 328613 w 12208633"/>
              <a:gd name="connsiteY260" fmla="*/ 480915 h 5434893"/>
              <a:gd name="connsiteX261" fmla="*/ 328613 w 12208633"/>
              <a:gd name="connsiteY261" fmla="*/ 962816 h 5434893"/>
              <a:gd name="connsiteX262" fmla="*/ 397064 w 12208633"/>
              <a:gd name="connsiteY262" fmla="*/ 870143 h 5434893"/>
              <a:gd name="connsiteX263" fmla="*/ 478678 w 12208633"/>
              <a:gd name="connsiteY263" fmla="*/ 976055 h 5434893"/>
              <a:gd name="connsiteX264" fmla="*/ 552394 w 12208633"/>
              <a:gd name="connsiteY264" fmla="*/ 870143 h 5434893"/>
              <a:gd name="connsiteX265" fmla="*/ 634009 w 12208633"/>
              <a:gd name="connsiteY265" fmla="*/ 976055 h 5434893"/>
              <a:gd name="connsiteX266" fmla="*/ 707725 w 12208633"/>
              <a:gd name="connsiteY266" fmla="*/ 870143 h 5434893"/>
              <a:gd name="connsiteX267" fmla="*/ 789340 w 12208633"/>
              <a:gd name="connsiteY267" fmla="*/ 976055 h 5434893"/>
              <a:gd name="connsiteX268" fmla="*/ 789340 w 12208633"/>
              <a:gd name="connsiteY268" fmla="*/ 999886 h 5434893"/>
              <a:gd name="connsiteX269" fmla="*/ 863056 w 12208633"/>
              <a:gd name="connsiteY269" fmla="*/ 999886 h 5434893"/>
              <a:gd name="connsiteX270" fmla="*/ 863056 w 12208633"/>
              <a:gd name="connsiteY270" fmla="*/ 925747 h 5434893"/>
              <a:gd name="connsiteX271" fmla="*/ 770911 w 12208633"/>
              <a:gd name="connsiteY271" fmla="*/ 811891 h 5434893"/>
              <a:gd name="connsiteX272" fmla="*/ 863056 w 12208633"/>
              <a:gd name="connsiteY272" fmla="*/ 698035 h 5434893"/>
              <a:gd name="connsiteX273" fmla="*/ 863056 w 12208633"/>
              <a:gd name="connsiteY273" fmla="*/ 568293 h 5434893"/>
              <a:gd name="connsiteX274" fmla="*/ 910445 w 12208633"/>
              <a:gd name="connsiteY274" fmla="*/ 568293 h 5434893"/>
              <a:gd name="connsiteX275" fmla="*/ 910445 w 12208633"/>
              <a:gd name="connsiteY275" fmla="*/ 698035 h 5434893"/>
              <a:gd name="connsiteX276" fmla="*/ 1002590 w 12208633"/>
              <a:gd name="connsiteY276" fmla="*/ 811891 h 5434893"/>
              <a:gd name="connsiteX277" fmla="*/ 910445 w 12208633"/>
              <a:gd name="connsiteY277" fmla="*/ 925747 h 5434893"/>
              <a:gd name="connsiteX278" fmla="*/ 910445 w 12208633"/>
              <a:gd name="connsiteY278" fmla="*/ 999886 h 5434893"/>
              <a:gd name="connsiteX279" fmla="*/ 973630 w 12208633"/>
              <a:gd name="connsiteY279" fmla="*/ 999886 h 5434893"/>
              <a:gd name="connsiteX280" fmla="*/ 973630 w 12208633"/>
              <a:gd name="connsiteY280" fmla="*/ 923099 h 5434893"/>
              <a:gd name="connsiteX281" fmla="*/ 1052612 w 12208633"/>
              <a:gd name="connsiteY281" fmla="*/ 923099 h 5434893"/>
              <a:gd name="connsiteX282" fmla="*/ 1052612 w 12208633"/>
              <a:gd name="connsiteY282" fmla="*/ 822482 h 5434893"/>
              <a:gd name="connsiteX283" fmla="*/ 1223739 w 12208633"/>
              <a:gd name="connsiteY283" fmla="*/ 822482 h 5434893"/>
              <a:gd name="connsiteX284" fmla="*/ 1223739 w 12208633"/>
              <a:gd name="connsiteY284" fmla="*/ 533871 h 5434893"/>
              <a:gd name="connsiteX285" fmla="*/ 1452786 w 12208633"/>
              <a:gd name="connsiteY285" fmla="*/ 533871 h 5434893"/>
              <a:gd name="connsiteX286" fmla="*/ 1452786 w 12208633"/>
              <a:gd name="connsiteY286" fmla="*/ 827778 h 5434893"/>
              <a:gd name="connsiteX287" fmla="*/ 1687099 w 12208633"/>
              <a:gd name="connsiteY287" fmla="*/ 827778 h 5434893"/>
              <a:gd name="connsiteX288" fmla="*/ 1687099 w 12208633"/>
              <a:gd name="connsiteY288" fmla="*/ 645080 h 5434893"/>
              <a:gd name="connsiteX289" fmla="*/ 1795945 w 12208633"/>
              <a:gd name="connsiteY289" fmla="*/ 645080 h 5434893"/>
              <a:gd name="connsiteX290" fmla="*/ 1814336 w 12208633"/>
              <a:gd name="connsiteY290" fmla="*/ 645080 h 5434893"/>
              <a:gd name="connsiteX291" fmla="*/ 1814055 w 12208633"/>
              <a:gd name="connsiteY291" fmla="*/ 568843 h 5434893"/>
              <a:gd name="connsiteX292" fmla="*/ 1896602 w 12208633"/>
              <a:gd name="connsiteY292" fmla="*/ 567286 h 5434893"/>
              <a:gd name="connsiteX293" fmla="*/ 1917630 w 12208633"/>
              <a:gd name="connsiteY293" fmla="*/ 135119 h 5434893"/>
              <a:gd name="connsiteX294" fmla="*/ 2020520 w 12208633"/>
              <a:gd name="connsiteY294" fmla="*/ 135119 h 5434893"/>
              <a:gd name="connsiteX295" fmla="*/ 2040929 w 12208633"/>
              <a:gd name="connsiteY295" fmla="*/ 567805 h 5434893"/>
              <a:gd name="connsiteX296" fmla="*/ 2085058 w 12208633"/>
              <a:gd name="connsiteY296" fmla="*/ 569362 h 5434893"/>
              <a:gd name="connsiteX297" fmla="*/ 2104692 w 12208633"/>
              <a:gd name="connsiteY297" fmla="*/ 247596 h 5434893"/>
              <a:gd name="connsiteX298" fmla="*/ 2211603 w 12208633"/>
              <a:gd name="connsiteY298" fmla="*/ 247596 h 5434893"/>
              <a:gd name="connsiteX299" fmla="*/ 2230423 w 12208633"/>
              <a:gd name="connsiteY299" fmla="*/ 571958 h 5434893"/>
              <a:gd name="connsiteX300" fmla="*/ 2293761 w 12208633"/>
              <a:gd name="connsiteY300" fmla="*/ 575073 h 5434893"/>
              <a:gd name="connsiteX301" fmla="*/ 2293761 w 12208633"/>
              <a:gd name="connsiteY301" fmla="*/ 481105 h 5434893"/>
              <a:gd name="connsiteX302" fmla="*/ 2325430 w 12208633"/>
              <a:gd name="connsiteY302" fmla="*/ 425035 h 5434893"/>
              <a:gd name="connsiteX303" fmla="*/ 2333736 w 12208633"/>
              <a:gd name="connsiteY303" fmla="*/ 417248 h 5434893"/>
              <a:gd name="connsiteX304" fmla="*/ 2370078 w 12208633"/>
              <a:gd name="connsiteY304" fmla="*/ 413614 h 5434893"/>
              <a:gd name="connsiteX305" fmla="*/ 2388249 w 12208633"/>
              <a:gd name="connsiteY305" fmla="*/ 430227 h 5434893"/>
              <a:gd name="connsiteX306" fmla="*/ 2411611 w 12208633"/>
              <a:gd name="connsiteY306" fmla="*/ 474355 h 5434893"/>
              <a:gd name="connsiteX307" fmla="*/ 2428224 w 12208633"/>
              <a:gd name="connsiteY307" fmla="*/ 489411 h 5434893"/>
              <a:gd name="connsiteX308" fmla="*/ 2443799 w 12208633"/>
              <a:gd name="connsiteY308" fmla="*/ 504986 h 5434893"/>
              <a:gd name="connsiteX309" fmla="*/ 2443799 w 12208633"/>
              <a:gd name="connsiteY309" fmla="*/ 530425 h 5434893"/>
              <a:gd name="connsiteX310" fmla="*/ 2448472 w 12208633"/>
              <a:gd name="connsiteY310" fmla="*/ 538732 h 5434893"/>
              <a:gd name="connsiteX311" fmla="*/ 2454182 w 12208633"/>
              <a:gd name="connsiteY311" fmla="*/ 529906 h 5434893"/>
              <a:gd name="connsiteX312" fmla="*/ 2455740 w 12208633"/>
              <a:gd name="connsiteY312" fmla="*/ 488892 h 5434893"/>
              <a:gd name="connsiteX313" fmla="*/ 2455740 w 12208633"/>
              <a:gd name="connsiteY313" fmla="*/ 379868 h 5434893"/>
              <a:gd name="connsiteX314" fmla="*/ 2471834 w 12208633"/>
              <a:gd name="connsiteY314" fmla="*/ 361697 h 5434893"/>
              <a:gd name="connsiteX315" fmla="*/ 2590203 w 12208633"/>
              <a:gd name="connsiteY315" fmla="*/ 361697 h 5434893"/>
              <a:gd name="connsiteX316" fmla="*/ 2604220 w 12208633"/>
              <a:gd name="connsiteY316" fmla="*/ 376753 h 5434893"/>
              <a:gd name="connsiteX317" fmla="*/ 2603701 w 12208633"/>
              <a:gd name="connsiteY317" fmla="*/ 404788 h 5434893"/>
              <a:gd name="connsiteX318" fmla="*/ 2616161 w 12208633"/>
              <a:gd name="connsiteY318" fmla="*/ 425035 h 5434893"/>
              <a:gd name="connsiteX319" fmla="*/ 2648868 w 12208633"/>
              <a:gd name="connsiteY319" fmla="*/ 476951 h 5434893"/>
              <a:gd name="connsiteX320" fmla="*/ 2648868 w 12208633"/>
              <a:gd name="connsiteY320" fmla="*/ 527310 h 5434893"/>
              <a:gd name="connsiteX321" fmla="*/ 2651010 w 12208633"/>
              <a:gd name="connsiteY321" fmla="*/ 551386 h 5434893"/>
              <a:gd name="connsiteX322" fmla="*/ 2661207 w 12208633"/>
              <a:gd name="connsiteY322" fmla="*/ 552175 h 5434893"/>
              <a:gd name="connsiteX323" fmla="*/ 2661207 w 12208633"/>
              <a:gd name="connsiteY323" fmla="*/ 497877 h 5434893"/>
              <a:gd name="connsiteX324" fmla="*/ 2661207 w 12208633"/>
              <a:gd name="connsiteY324" fmla="*/ 274385 h 5434893"/>
              <a:gd name="connsiteX325" fmla="*/ 2916581 w 12208633"/>
              <a:gd name="connsiteY325" fmla="*/ 274385 h 5434893"/>
              <a:gd name="connsiteX326" fmla="*/ 2916581 w 12208633"/>
              <a:gd name="connsiteY326" fmla="*/ 623897 h 5434893"/>
              <a:gd name="connsiteX327" fmla="*/ 3103505 w 12208633"/>
              <a:gd name="connsiteY327" fmla="*/ 623897 h 5434893"/>
              <a:gd name="connsiteX328" fmla="*/ 3103505 w 12208633"/>
              <a:gd name="connsiteY328" fmla="*/ 938986 h 5434893"/>
              <a:gd name="connsiteX329" fmla="*/ 3253570 w 12208633"/>
              <a:gd name="connsiteY329" fmla="*/ 938986 h 5434893"/>
              <a:gd name="connsiteX330" fmla="*/ 3253570 w 12208633"/>
              <a:gd name="connsiteY330" fmla="*/ 833074 h 5434893"/>
              <a:gd name="connsiteX331" fmla="*/ 3458923 w 12208633"/>
              <a:gd name="connsiteY331" fmla="*/ 833074 h 5434893"/>
              <a:gd name="connsiteX332" fmla="*/ 3458923 w 12208633"/>
              <a:gd name="connsiteY332" fmla="*/ 449141 h 5434893"/>
              <a:gd name="connsiteX333" fmla="*/ 3619519 w 12208633"/>
              <a:gd name="connsiteY333" fmla="*/ 449141 h 5434893"/>
              <a:gd name="connsiteX334" fmla="*/ 3619519 w 12208633"/>
              <a:gd name="connsiteY334" fmla="*/ 822482 h 5434893"/>
              <a:gd name="connsiteX335" fmla="*/ 3716929 w 12208633"/>
              <a:gd name="connsiteY335" fmla="*/ 822482 h 5434893"/>
              <a:gd name="connsiteX336" fmla="*/ 3716929 w 12208633"/>
              <a:gd name="connsiteY336" fmla="*/ 533871 h 5434893"/>
              <a:gd name="connsiteX337" fmla="*/ 3948609 w 12208633"/>
              <a:gd name="connsiteY337" fmla="*/ 533871 h 5434893"/>
              <a:gd name="connsiteX338" fmla="*/ 3948609 w 12208633"/>
              <a:gd name="connsiteY338" fmla="*/ 827778 h 5434893"/>
              <a:gd name="connsiteX339" fmla="*/ 3952270 w 12208633"/>
              <a:gd name="connsiteY339" fmla="*/ 827778 h 5434893"/>
              <a:gd name="connsiteX340" fmla="*/ 3956368 w 12208633"/>
              <a:gd name="connsiteY340" fmla="*/ 827778 h 5434893"/>
              <a:gd name="connsiteX341" fmla="*/ 3956368 w 12208633"/>
              <a:gd name="connsiteY341" fmla="*/ 761209 h 5434893"/>
              <a:gd name="connsiteX342" fmla="*/ 3956368 w 12208633"/>
              <a:gd name="connsiteY342" fmla="*/ 714516 h 5434893"/>
              <a:gd name="connsiteX343" fmla="*/ 4000985 w 12208633"/>
              <a:gd name="connsiteY343" fmla="*/ 714516 h 5434893"/>
              <a:gd name="connsiteX344" fmla="*/ 4000985 w 12208633"/>
              <a:gd name="connsiteY344" fmla="*/ 420341 h 5434893"/>
              <a:gd name="connsiteX345" fmla="*/ 4000984 w 12208633"/>
              <a:gd name="connsiteY345" fmla="*/ 420341 h 5434893"/>
              <a:gd name="connsiteX346" fmla="*/ 4000984 w 12208633"/>
              <a:gd name="connsiteY346" fmla="*/ 339659 h 5434893"/>
              <a:gd name="connsiteX347" fmla="*/ 4071715 w 12208633"/>
              <a:gd name="connsiteY347" fmla="*/ 339659 h 5434893"/>
              <a:gd name="connsiteX348" fmla="*/ 4142446 w 12208633"/>
              <a:gd name="connsiteY348" fmla="*/ 339659 h 5434893"/>
              <a:gd name="connsiteX349" fmla="*/ 4142446 w 12208633"/>
              <a:gd name="connsiteY349" fmla="*/ 413478 h 5434893"/>
              <a:gd name="connsiteX350" fmla="*/ 4142446 w 12208633"/>
              <a:gd name="connsiteY350" fmla="*/ 413480 h 5434893"/>
              <a:gd name="connsiteX351" fmla="*/ 4142446 w 12208633"/>
              <a:gd name="connsiteY351" fmla="*/ 713686 h 5434893"/>
              <a:gd name="connsiteX352" fmla="*/ 4182921 w 12208633"/>
              <a:gd name="connsiteY352" fmla="*/ 713686 h 5434893"/>
              <a:gd name="connsiteX353" fmla="*/ 4182921 w 12208633"/>
              <a:gd name="connsiteY353" fmla="*/ 705384 h 5434893"/>
              <a:gd name="connsiteX354" fmla="*/ 4182921 w 12208633"/>
              <a:gd name="connsiteY354" fmla="*/ 645080 h 5434893"/>
              <a:gd name="connsiteX355" fmla="*/ 4214842 w 12208633"/>
              <a:gd name="connsiteY355" fmla="*/ 645080 h 5434893"/>
              <a:gd name="connsiteX356" fmla="*/ 4243942 w 12208633"/>
              <a:gd name="connsiteY356" fmla="*/ 645080 h 5434893"/>
              <a:gd name="connsiteX357" fmla="*/ 4243942 w 12208633"/>
              <a:gd name="connsiteY357" fmla="*/ 339659 h 5434893"/>
              <a:gd name="connsiteX358" fmla="*/ 4243942 w 12208633"/>
              <a:gd name="connsiteY358" fmla="*/ 249509 h 5434893"/>
              <a:gd name="connsiteX359" fmla="*/ 4288534 w 12208633"/>
              <a:gd name="connsiteY359" fmla="*/ 249509 h 5434893"/>
              <a:gd name="connsiteX360" fmla="*/ 4337854 w 12208633"/>
              <a:gd name="connsiteY360" fmla="*/ 249509 h 5434893"/>
              <a:gd name="connsiteX361" fmla="*/ 4337854 w 12208633"/>
              <a:gd name="connsiteY361" fmla="*/ 322718 h 5434893"/>
              <a:gd name="connsiteX362" fmla="*/ 4337854 w 12208633"/>
              <a:gd name="connsiteY362" fmla="*/ 322720 h 5434893"/>
              <a:gd name="connsiteX363" fmla="*/ 4337854 w 12208633"/>
              <a:gd name="connsiteY363" fmla="*/ 380000 h 5434893"/>
              <a:gd name="connsiteX364" fmla="*/ 4654875 w 12208633"/>
              <a:gd name="connsiteY364" fmla="*/ 380000 h 5434893"/>
              <a:gd name="connsiteX365" fmla="*/ 4654875 w 12208633"/>
              <a:gd name="connsiteY365" fmla="*/ 379790 h 5434893"/>
              <a:gd name="connsiteX366" fmla="*/ 4675084 w 12208633"/>
              <a:gd name="connsiteY366" fmla="*/ 379790 h 5434893"/>
              <a:gd name="connsiteX367" fmla="*/ 4675084 w 12208633"/>
              <a:gd name="connsiteY367" fmla="*/ 474896 h 5434893"/>
              <a:gd name="connsiteX368" fmla="*/ 4676745 w 12208633"/>
              <a:gd name="connsiteY368" fmla="*/ 475064 h 5434893"/>
              <a:gd name="connsiteX369" fmla="*/ 4739988 w 12208633"/>
              <a:gd name="connsiteY369" fmla="*/ 539907 h 5434893"/>
              <a:gd name="connsiteX370" fmla="*/ 4740674 w 12208633"/>
              <a:gd name="connsiteY370" fmla="*/ 547701 h 5434893"/>
              <a:gd name="connsiteX371" fmla="*/ 4741248 w 12208633"/>
              <a:gd name="connsiteY371" fmla="*/ 547701 h 5434893"/>
              <a:gd name="connsiteX372" fmla="*/ 4741248 w 12208633"/>
              <a:gd name="connsiteY372" fmla="*/ 554205 h 5434893"/>
              <a:gd name="connsiteX373" fmla="*/ 4741248 w 12208633"/>
              <a:gd name="connsiteY373" fmla="*/ 554208 h 5434893"/>
              <a:gd name="connsiteX374" fmla="*/ 4741248 w 12208633"/>
              <a:gd name="connsiteY374" fmla="*/ 739927 h 5434893"/>
              <a:gd name="connsiteX375" fmla="*/ 4764753 w 12208633"/>
              <a:gd name="connsiteY375" fmla="*/ 740400 h 5434893"/>
              <a:gd name="connsiteX376" fmla="*/ 4764753 w 12208633"/>
              <a:gd name="connsiteY376" fmla="*/ 666262 h 5434893"/>
              <a:gd name="connsiteX377" fmla="*/ 4899024 w 12208633"/>
              <a:gd name="connsiteY377" fmla="*/ 666262 h 5434893"/>
              <a:gd name="connsiteX378" fmla="*/ 4899024 w 12208633"/>
              <a:gd name="connsiteY378" fmla="*/ 735104 h 5434893"/>
              <a:gd name="connsiteX379" fmla="*/ 5028026 w 12208633"/>
              <a:gd name="connsiteY379" fmla="*/ 735104 h 5434893"/>
              <a:gd name="connsiteX380" fmla="*/ 5028026 w 12208633"/>
              <a:gd name="connsiteY380" fmla="*/ 658319 h 5434893"/>
              <a:gd name="connsiteX381" fmla="*/ 5154397 w 12208633"/>
              <a:gd name="connsiteY381" fmla="*/ 660966 h 5434893"/>
              <a:gd name="connsiteX382" fmla="*/ 5154397 w 12208633"/>
              <a:gd name="connsiteY382" fmla="*/ 369707 h 5434893"/>
              <a:gd name="connsiteX383" fmla="*/ 5409771 w 12208633"/>
              <a:gd name="connsiteY383" fmla="*/ 369707 h 5434893"/>
              <a:gd name="connsiteX384" fmla="*/ 5409771 w 12208633"/>
              <a:gd name="connsiteY384" fmla="*/ 623897 h 5434893"/>
              <a:gd name="connsiteX385" fmla="*/ 5599327 w 12208633"/>
              <a:gd name="connsiteY385" fmla="*/ 623897 h 5434893"/>
              <a:gd name="connsiteX386" fmla="*/ 5599327 w 12208633"/>
              <a:gd name="connsiteY386" fmla="*/ 681817 h 5434893"/>
              <a:gd name="connsiteX387" fmla="*/ 5599327 w 12208633"/>
              <a:gd name="connsiteY387" fmla="*/ 692743 h 5434893"/>
              <a:gd name="connsiteX388" fmla="*/ 5628967 w 12208633"/>
              <a:gd name="connsiteY388" fmla="*/ 692743 h 5434893"/>
              <a:gd name="connsiteX389" fmla="*/ 5628967 w 12208633"/>
              <a:gd name="connsiteY389" fmla="*/ 672950 h 5434893"/>
              <a:gd name="connsiteX390" fmla="*/ 5794767 w 12208633"/>
              <a:gd name="connsiteY390" fmla="*/ 672950 h 5434893"/>
              <a:gd name="connsiteX391" fmla="*/ 5794803 w 12208633"/>
              <a:gd name="connsiteY391" fmla="*/ 672943 h 5434893"/>
              <a:gd name="connsiteX392" fmla="*/ 5792189 w 12208633"/>
              <a:gd name="connsiteY392" fmla="*/ 672943 h 5434893"/>
              <a:gd name="connsiteX393" fmla="*/ 5784518 w 12208633"/>
              <a:gd name="connsiteY393" fmla="*/ 672943 h 5434893"/>
              <a:gd name="connsiteX394" fmla="*/ 5628967 w 12208633"/>
              <a:gd name="connsiteY394" fmla="*/ 672943 h 5434893"/>
              <a:gd name="connsiteX395" fmla="*/ 5792189 w 12208633"/>
              <a:gd name="connsiteY395" fmla="*/ 576196 h 5434893"/>
              <a:gd name="connsiteX396" fmla="*/ 5792189 w 12208633"/>
              <a:gd name="connsiteY396" fmla="*/ 668395 h 5434893"/>
              <a:gd name="connsiteX397" fmla="*/ 5947738 w 12208633"/>
              <a:gd name="connsiteY397" fmla="*/ 576196 h 5434893"/>
              <a:gd name="connsiteX398" fmla="*/ 5947738 w 12208633"/>
              <a:gd name="connsiteY398" fmla="*/ 668395 h 5434893"/>
              <a:gd name="connsiteX399" fmla="*/ 6103287 w 12208633"/>
              <a:gd name="connsiteY399" fmla="*/ 576196 h 5434893"/>
              <a:gd name="connsiteX400" fmla="*/ 6103287 w 12208633"/>
              <a:gd name="connsiteY400" fmla="*/ 668395 h 5434893"/>
              <a:gd name="connsiteX401" fmla="*/ 6258836 w 12208633"/>
              <a:gd name="connsiteY401" fmla="*/ 576196 h 5434893"/>
              <a:gd name="connsiteX402" fmla="*/ 6258836 w 12208633"/>
              <a:gd name="connsiteY402" fmla="*/ 672943 h 5434893"/>
              <a:gd name="connsiteX403" fmla="*/ 6154820 w 12208633"/>
              <a:gd name="connsiteY403" fmla="*/ 672943 h 5434893"/>
              <a:gd name="connsiteX404" fmla="*/ 6154820 w 12208633"/>
              <a:gd name="connsiteY404" fmla="*/ 672950 h 5434893"/>
              <a:gd name="connsiteX405" fmla="*/ 6258836 w 12208633"/>
              <a:gd name="connsiteY405" fmla="*/ 672950 h 5434893"/>
              <a:gd name="connsiteX406" fmla="*/ 6258836 w 12208633"/>
              <a:gd name="connsiteY406" fmla="*/ 708560 h 5434893"/>
              <a:gd name="connsiteX407" fmla="*/ 6258836 w 12208633"/>
              <a:gd name="connsiteY407" fmla="*/ 726328 h 5434893"/>
              <a:gd name="connsiteX408" fmla="*/ 6349534 w 12208633"/>
              <a:gd name="connsiteY408" fmla="*/ 726328 h 5434893"/>
              <a:gd name="connsiteX409" fmla="*/ 6354387 w 12208633"/>
              <a:gd name="connsiteY409" fmla="*/ 721669 h 5434893"/>
              <a:gd name="connsiteX410" fmla="*/ 6354387 w 12208633"/>
              <a:gd name="connsiteY410" fmla="*/ 653142 h 5434893"/>
              <a:gd name="connsiteX411" fmla="*/ 6351863 w 12208633"/>
              <a:gd name="connsiteY411" fmla="*/ 648482 h 5434893"/>
              <a:gd name="connsiteX412" fmla="*/ 6352251 w 12208633"/>
              <a:gd name="connsiteY412" fmla="*/ 641882 h 5434893"/>
              <a:gd name="connsiteX413" fmla="*/ 6354581 w 12208633"/>
              <a:gd name="connsiteY413" fmla="*/ 638194 h 5434893"/>
              <a:gd name="connsiteX414" fmla="*/ 6354581 w 12208633"/>
              <a:gd name="connsiteY414" fmla="*/ 589854 h 5434893"/>
              <a:gd name="connsiteX415" fmla="*/ 6351863 w 12208633"/>
              <a:gd name="connsiteY415" fmla="*/ 585584 h 5434893"/>
              <a:gd name="connsiteX416" fmla="*/ 6351863 w 12208633"/>
              <a:gd name="connsiteY416" fmla="*/ 579954 h 5434893"/>
              <a:gd name="connsiteX417" fmla="*/ 6354581 w 12208633"/>
              <a:gd name="connsiteY417" fmla="*/ 574712 h 5434893"/>
              <a:gd name="connsiteX418" fmla="*/ 6354581 w 12208633"/>
              <a:gd name="connsiteY418" fmla="*/ 528121 h 5434893"/>
              <a:gd name="connsiteX419" fmla="*/ 6351669 w 12208633"/>
              <a:gd name="connsiteY419" fmla="*/ 522879 h 5434893"/>
              <a:gd name="connsiteX420" fmla="*/ 6351863 w 12208633"/>
              <a:gd name="connsiteY420" fmla="*/ 516473 h 5434893"/>
              <a:gd name="connsiteX421" fmla="*/ 6354387 w 12208633"/>
              <a:gd name="connsiteY421" fmla="*/ 511814 h 5434893"/>
              <a:gd name="connsiteX422" fmla="*/ 6354387 w 12208633"/>
              <a:gd name="connsiteY422" fmla="*/ 465999 h 5434893"/>
              <a:gd name="connsiteX423" fmla="*/ 6351475 w 12208633"/>
              <a:gd name="connsiteY423" fmla="*/ 460952 h 5434893"/>
              <a:gd name="connsiteX424" fmla="*/ 6351863 w 12208633"/>
              <a:gd name="connsiteY424" fmla="*/ 454545 h 5434893"/>
              <a:gd name="connsiteX425" fmla="*/ 6354387 w 12208633"/>
              <a:gd name="connsiteY425" fmla="*/ 450469 h 5434893"/>
              <a:gd name="connsiteX426" fmla="*/ 6354387 w 12208633"/>
              <a:gd name="connsiteY426" fmla="*/ 402130 h 5434893"/>
              <a:gd name="connsiteX427" fmla="*/ 6351863 w 12208633"/>
              <a:gd name="connsiteY427" fmla="*/ 398054 h 5434893"/>
              <a:gd name="connsiteX428" fmla="*/ 6352057 w 12208633"/>
              <a:gd name="connsiteY428" fmla="*/ 391453 h 5434893"/>
              <a:gd name="connsiteX429" fmla="*/ 6354387 w 12208633"/>
              <a:gd name="connsiteY429" fmla="*/ 387182 h 5434893"/>
              <a:gd name="connsiteX430" fmla="*/ 6354387 w 12208633"/>
              <a:gd name="connsiteY430" fmla="*/ 340591 h 5434893"/>
              <a:gd name="connsiteX431" fmla="*/ 6351863 w 12208633"/>
              <a:gd name="connsiteY431" fmla="*/ 335932 h 5434893"/>
              <a:gd name="connsiteX432" fmla="*/ 6352251 w 12208633"/>
              <a:gd name="connsiteY432" fmla="*/ 329331 h 5434893"/>
              <a:gd name="connsiteX433" fmla="*/ 6354581 w 12208633"/>
              <a:gd name="connsiteY433" fmla="*/ 325643 h 5434893"/>
              <a:gd name="connsiteX434" fmla="*/ 6354581 w 12208633"/>
              <a:gd name="connsiteY434" fmla="*/ 277304 h 5434893"/>
              <a:gd name="connsiteX435" fmla="*/ 6351863 w 12208633"/>
              <a:gd name="connsiteY435" fmla="*/ 273227 h 5434893"/>
              <a:gd name="connsiteX436" fmla="*/ 6349922 w 12208633"/>
              <a:gd name="connsiteY436" fmla="*/ 269539 h 5434893"/>
              <a:gd name="connsiteX437" fmla="*/ 6353610 w 12208633"/>
              <a:gd name="connsiteY437" fmla="*/ 267209 h 5434893"/>
              <a:gd name="connsiteX438" fmla="*/ 6357299 w 12208633"/>
              <a:gd name="connsiteY438" fmla="*/ 267209 h 5434893"/>
              <a:gd name="connsiteX439" fmla="*/ 6426409 w 12208633"/>
              <a:gd name="connsiteY439" fmla="*/ 267209 h 5434893"/>
              <a:gd name="connsiteX440" fmla="*/ 6430680 w 12208633"/>
              <a:gd name="connsiteY440" fmla="*/ 267209 h 5434893"/>
              <a:gd name="connsiteX441" fmla="*/ 6433980 w 12208633"/>
              <a:gd name="connsiteY441" fmla="*/ 270704 h 5434893"/>
              <a:gd name="connsiteX442" fmla="*/ 6430486 w 12208633"/>
              <a:gd name="connsiteY442" fmla="*/ 273033 h 5434893"/>
              <a:gd name="connsiteX443" fmla="*/ 6427962 w 12208633"/>
              <a:gd name="connsiteY443" fmla="*/ 273033 h 5434893"/>
              <a:gd name="connsiteX444" fmla="*/ 6427768 w 12208633"/>
              <a:gd name="connsiteY444" fmla="*/ 274198 h 5434893"/>
              <a:gd name="connsiteX445" fmla="*/ 6427768 w 12208633"/>
              <a:gd name="connsiteY445" fmla="*/ 329137 h 5434893"/>
              <a:gd name="connsiteX446" fmla="*/ 6430874 w 12208633"/>
              <a:gd name="connsiteY446" fmla="*/ 329331 h 5434893"/>
              <a:gd name="connsiteX447" fmla="*/ 6433786 w 12208633"/>
              <a:gd name="connsiteY447" fmla="*/ 332438 h 5434893"/>
              <a:gd name="connsiteX448" fmla="*/ 6430874 w 12208633"/>
              <a:gd name="connsiteY448" fmla="*/ 336126 h 5434893"/>
              <a:gd name="connsiteX449" fmla="*/ 6427768 w 12208633"/>
              <a:gd name="connsiteY449" fmla="*/ 336320 h 5434893"/>
              <a:gd name="connsiteX450" fmla="*/ 6427768 w 12208633"/>
              <a:gd name="connsiteY450" fmla="*/ 391259 h 5434893"/>
              <a:gd name="connsiteX451" fmla="*/ 6430874 w 12208633"/>
              <a:gd name="connsiteY451" fmla="*/ 391453 h 5434893"/>
              <a:gd name="connsiteX452" fmla="*/ 6433786 w 12208633"/>
              <a:gd name="connsiteY452" fmla="*/ 395142 h 5434893"/>
              <a:gd name="connsiteX453" fmla="*/ 6430874 w 12208633"/>
              <a:gd name="connsiteY453" fmla="*/ 398248 h 5434893"/>
              <a:gd name="connsiteX454" fmla="*/ 6427768 w 12208633"/>
              <a:gd name="connsiteY454" fmla="*/ 398248 h 5434893"/>
              <a:gd name="connsiteX455" fmla="*/ 6427768 w 12208633"/>
              <a:gd name="connsiteY455" fmla="*/ 454351 h 5434893"/>
              <a:gd name="connsiteX456" fmla="*/ 6430874 w 12208633"/>
              <a:gd name="connsiteY456" fmla="*/ 454545 h 5434893"/>
              <a:gd name="connsiteX457" fmla="*/ 6433786 w 12208633"/>
              <a:gd name="connsiteY457" fmla="*/ 457652 h 5434893"/>
              <a:gd name="connsiteX458" fmla="*/ 6430874 w 12208633"/>
              <a:gd name="connsiteY458" fmla="*/ 461340 h 5434893"/>
              <a:gd name="connsiteX459" fmla="*/ 6427768 w 12208633"/>
              <a:gd name="connsiteY459" fmla="*/ 461534 h 5434893"/>
              <a:gd name="connsiteX460" fmla="*/ 6427574 w 12208633"/>
              <a:gd name="connsiteY460" fmla="*/ 461534 h 5434893"/>
              <a:gd name="connsiteX461" fmla="*/ 6427574 w 12208633"/>
              <a:gd name="connsiteY461" fmla="*/ 461728 h 5434893"/>
              <a:gd name="connsiteX462" fmla="*/ 6427768 w 12208633"/>
              <a:gd name="connsiteY462" fmla="*/ 461728 h 5434893"/>
              <a:gd name="connsiteX463" fmla="*/ 6427768 w 12208633"/>
              <a:gd name="connsiteY463" fmla="*/ 516667 h 5434893"/>
              <a:gd name="connsiteX464" fmla="*/ 6430874 w 12208633"/>
              <a:gd name="connsiteY464" fmla="*/ 516861 h 5434893"/>
              <a:gd name="connsiteX465" fmla="*/ 6433786 w 12208633"/>
              <a:gd name="connsiteY465" fmla="*/ 520550 h 5434893"/>
              <a:gd name="connsiteX466" fmla="*/ 6430874 w 12208633"/>
              <a:gd name="connsiteY466" fmla="*/ 523656 h 5434893"/>
              <a:gd name="connsiteX467" fmla="*/ 6427768 w 12208633"/>
              <a:gd name="connsiteY467" fmla="*/ 523850 h 5434893"/>
              <a:gd name="connsiteX468" fmla="*/ 6427768 w 12208633"/>
              <a:gd name="connsiteY468" fmla="*/ 579954 h 5434893"/>
              <a:gd name="connsiteX469" fmla="*/ 6431457 w 12208633"/>
              <a:gd name="connsiteY469" fmla="*/ 580148 h 5434893"/>
              <a:gd name="connsiteX470" fmla="*/ 6433786 w 12208633"/>
              <a:gd name="connsiteY470" fmla="*/ 583254 h 5434893"/>
              <a:gd name="connsiteX471" fmla="*/ 6431263 w 12208633"/>
              <a:gd name="connsiteY471" fmla="*/ 585972 h 5434893"/>
              <a:gd name="connsiteX472" fmla="*/ 6427768 w 12208633"/>
              <a:gd name="connsiteY472" fmla="*/ 587137 h 5434893"/>
              <a:gd name="connsiteX473" fmla="*/ 6427768 w 12208633"/>
              <a:gd name="connsiteY473" fmla="*/ 642076 h 5434893"/>
              <a:gd name="connsiteX474" fmla="*/ 6430874 w 12208633"/>
              <a:gd name="connsiteY474" fmla="*/ 642270 h 5434893"/>
              <a:gd name="connsiteX475" fmla="*/ 6433786 w 12208633"/>
              <a:gd name="connsiteY475" fmla="*/ 645959 h 5434893"/>
              <a:gd name="connsiteX476" fmla="*/ 6430874 w 12208633"/>
              <a:gd name="connsiteY476" fmla="*/ 649065 h 5434893"/>
              <a:gd name="connsiteX477" fmla="*/ 6427768 w 12208633"/>
              <a:gd name="connsiteY477" fmla="*/ 649259 h 5434893"/>
              <a:gd name="connsiteX478" fmla="*/ 6427768 w 12208633"/>
              <a:gd name="connsiteY478" fmla="*/ 727687 h 5434893"/>
              <a:gd name="connsiteX479" fmla="*/ 6450870 w 12208633"/>
              <a:gd name="connsiteY479" fmla="*/ 727881 h 5434893"/>
              <a:gd name="connsiteX480" fmla="*/ 6519204 w 12208633"/>
              <a:gd name="connsiteY480" fmla="*/ 727687 h 5434893"/>
              <a:gd name="connsiteX481" fmla="*/ 6519398 w 12208633"/>
              <a:gd name="connsiteY481" fmla="*/ 688473 h 5434893"/>
              <a:gd name="connsiteX482" fmla="*/ 6519398 w 12208633"/>
              <a:gd name="connsiteY482" fmla="*/ 649259 h 5434893"/>
              <a:gd name="connsiteX483" fmla="*/ 6516874 w 12208633"/>
              <a:gd name="connsiteY483" fmla="*/ 649259 h 5434893"/>
              <a:gd name="connsiteX484" fmla="*/ 6513186 w 12208633"/>
              <a:gd name="connsiteY484" fmla="*/ 645570 h 5434893"/>
              <a:gd name="connsiteX485" fmla="*/ 6516680 w 12208633"/>
              <a:gd name="connsiteY485" fmla="*/ 642270 h 5434893"/>
              <a:gd name="connsiteX486" fmla="*/ 6519204 w 12208633"/>
              <a:gd name="connsiteY486" fmla="*/ 642270 h 5434893"/>
              <a:gd name="connsiteX487" fmla="*/ 6519204 w 12208633"/>
              <a:gd name="connsiteY487" fmla="*/ 586166 h 5434893"/>
              <a:gd name="connsiteX488" fmla="*/ 6518039 w 12208633"/>
              <a:gd name="connsiteY488" fmla="*/ 586166 h 5434893"/>
              <a:gd name="connsiteX489" fmla="*/ 6513574 w 12208633"/>
              <a:gd name="connsiteY489" fmla="*/ 583448 h 5434893"/>
              <a:gd name="connsiteX490" fmla="*/ 6518039 w 12208633"/>
              <a:gd name="connsiteY490" fmla="*/ 580148 h 5434893"/>
              <a:gd name="connsiteX491" fmla="*/ 6519204 w 12208633"/>
              <a:gd name="connsiteY491" fmla="*/ 580148 h 5434893"/>
              <a:gd name="connsiteX492" fmla="*/ 6519204 w 12208633"/>
              <a:gd name="connsiteY492" fmla="*/ 524044 h 5434893"/>
              <a:gd name="connsiteX493" fmla="*/ 6516098 w 12208633"/>
              <a:gd name="connsiteY493" fmla="*/ 523850 h 5434893"/>
              <a:gd name="connsiteX494" fmla="*/ 6513186 w 12208633"/>
              <a:gd name="connsiteY494" fmla="*/ 520550 h 5434893"/>
              <a:gd name="connsiteX495" fmla="*/ 6516292 w 12208633"/>
              <a:gd name="connsiteY495" fmla="*/ 516861 h 5434893"/>
              <a:gd name="connsiteX496" fmla="*/ 6519398 w 12208633"/>
              <a:gd name="connsiteY496" fmla="*/ 516667 h 5434893"/>
              <a:gd name="connsiteX497" fmla="*/ 6519398 w 12208633"/>
              <a:gd name="connsiteY497" fmla="*/ 461728 h 5434893"/>
              <a:gd name="connsiteX498" fmla="*/ 6518815 w 12208633"/>
              <a:gd name="connsiteY498" fmla="*/ 461728 h 5434893"/>
              <a:gd name="connsiteX499" fmla="*/ 6513574 w 12208633"/>
              <a:gd name="connsiteY499" fmla="*/ 457263 h 5434893"/>
              <a:gd name="connsiteX500" fmla="*/ 6519398 w 12208633"/>
              <a:gd name="connsiteY500" fmla="*/ 454545 h 5434893"/>
              <a:gd name="connsiteX501" fmla="*/ 6519398 w 12208633"/>
              <a:gd name="connsiteY501" fmla="*/ 398442 h 5434893"/>
              <a:gd name="connsiteX502" fmla="*/ 6513574 w 12208633"/>
              <a:gd name="connsiteY502" fmla="*/ 395724 h 5434893"/>
              <a:gd name="connsiteX503" fmla="*/ 6519592 w 12208633"/>
              <a:gd name="connsiteY503" fmla="*/ 391259 h 5434893"/>
              <a:gd name="connsiteX504" fmla="*/ 6519592 w 12208633"/>
              <a:gd name="connsiteY504" fmla="*/ 336320 h 5434893"/>
              <a:gd name="connsiteX505" fmla="*/ 6517845 w 12208633"/>
              <a:gd name="connsiteY505" fmla="*/ 336320 h 5434893"/>
              <a:gd name="connsiteX506" fmla="*/ 6513574 w 12208633"/>
              <a:gd name="connsiteY506" fmla="*/ 332826 h 5434893"/>
              <a:gd name="connsiteX507" fmla="*/ 6517845 w 12208633"/>
              <a:gd name="connsiteY507" fmla="*/ 329331 h 5434893"/>
              <a:gd name="connsiteX508" fmla="*/ 6519592 w 12208633"/>
              <a:gd name="connsiteY508" fmla="*/ 329331 h 5434893"/>
              <a:gd name="connsiteX509" fmla="*/ 6519592 w 12208633"/>
              <a:gd name="connsiteY509" fmla="*/ 274586 h 5434893"/>
              <a:gd name="connsiteX510" fmla="*/ 6515709 w 12208633"/>
              <a:gd name="connsiteY510" fmla="*/ 273033 h 5434893"/>
              <a:gd name="connsiteX511" fmla="*/ 6513574 w 12208633"/>
              <a:gd name="connsiteY511" fmla="*/ 269927 h 5434893"/>
              <a:gd name="connsiteX512" fmla="*/ 6516486 w 12208633"/>
              <a:gd name="connsiteY512" fmla="*/ 267404 h 5434893"/>
              <a:gd name="connsiteX513" fmla="*/ 6520174 w 12208633"/>
              <a:gd name="connsiteY513" fmla="*/ 267209 h 5434893"/>
              <a:gd name="connsiteX514" fmla="*/ 6591809 w 12208633"/>
              <a:gd name="connsiteY514" fmla="*/ 267209 h 5434893"/>
              <a:gd name="connsiteX515" fmla="*/ 6594332 w 12208633"/>
              <a:gd name="connsiteY515" fmla="*/ 267209 h 5434893"/>
              <a:gd name="connsiteX516" fmla="*/ 6598409 w 12208633"/>
              <a:gd name="connsiteY516" fmla="*/ 269733 h 5434893"/>
              <a:gd name="connsiteX517" fmla="*/ 6596274 w 12208633"/>
              <a:gd name="connsiteY517" fmla="*/ 273227 h 5434893"/>
              <a:gd name="connsiteX518" fmla="*/ 6593556 w 12208633"/>
              <a:gd name="connsiteY518" fmla="*/ 277110 h 5434893"/>
              <a:gd name="connsiteX519" fmla="*/ 6593556 w 12208633"/>
              <a:gd name="connsiteY519" fmla="*/ 325449 h 5434893"/>
              <a:gd name="connsiteX520" fmla="*/ 6596079 w 12208633"/>
              <a:gd name="connsiteY520" fmla="*/ 329525 h 5434893"/>
              <a:gd name="connsiteX521" fmla="*/ 6595885 w 12208633"/>
              <a:gd name="connsiteY521" fmla="*/ 336126 h 5434893"/>
              <a:gd name="connsiteX522" fmla="*/ 6593556 w 12208633"/>
              <a:gd name="connsiteY522" fmla="*/ 340397 h 5434893"/>
              <a:gd name="connsiteX523" fmla="*/ 6593556 w 12208633"/>
              <a:gd name="connsiteY523" fmla="*/ 386988 h 5434893"/>
              <a:gd name="connsiteX524" fmla="*/ 6596079 w 12208633"/>
              <a:gd name="connsiteY524" fmla="*/ 391647 h 5434893"/>
              <a:gd name="connsiteX525" fmla="*/ 6595691 w 12208633"/>
              <a:gd name="connsiteY525" fmla="*/ 398442 h 5434893"/>
              <a:gd name="connsiteX526" fmla="*/ 6593556 w 12208633"/>
              <a:gd name="connsiteY526" fmla="*/ 402324 h 5434893"/>
              <a:gd name="connsiteX527" fmla="*/ 6593556 w 12208633"/>
              <a:gd name="connsiteY527" fmla="*/ 419020 h 5434893"/>
              <a:gd name="connsiteX528" fmla="*/ 6593556 w 12208633"/>
              <a:gd name="connsiteY528" fmla="*/ 449498 h 5434893"/>
              <a:gd name="connsiteX529" fmla="*/ 6596662 w 12208633"/>
              <a:gd name="connsiteY529" fmla="*/ 454934 h 5434893"/>
              <a:gd name="connsiteX530" fmla="*/ 6596662 w 12208633"/>
              <a:gd name="connsiteY530" fmla="*/ 460952 h 5434893"/>
              <a:gd name="connsiteX531" fmla="*/ 6593362 w 12208633"/>
              <a:gd name="connsiteY531" fmla="*/ 467746 h 5434893"/>
              <a:gd name="connsiteX532" fmla="*/ 6593362 w 12208633"/>
              <a:gd name="connsiteY532" fmla="*/ 510649 h 5434893"/>
              <a:gd name="connsiteX533" fmla="*/ 6596662 w 12208633"/>
              <a:gd name="connsiteY533" fmla="*/ 517444 h 5434893"/>
              <a:gd name="connsiteX534" fmla="*/ 6596468 w 12208633"/>
              <a:gd name="connsiteY534" fmla="*/ 523462 h 5434893"/>
              <a:gd name="connsiteX535" fmla="*/ 6593362 w 12208633"/>
              <a:gd name="connsiteY535" fmla="*/ 528315 h 5434893"/>
              <a:gd name="connsiteX536" fmla="*/ 6593362 w 12208633"/>
              <a:gd name="connsiteY536" fmla="*/ 561706 h 5434893"/>
              <a:gd name="connsiteX537" fmla="*/ 6593362 w 12208633"/>
              <a:gd name="connsiteY537" fmla="*/ 575489 h 5434893"/>
              <a:gd name="connsiteX538" fmla="*/ 6596079 w 12208633"/>
              <a:gd name="connsiteY538" fmla="*/ 579954 h 5434893"/>
              <a:gd name="connsiteX539" fmla="*/ 6596274 w 12208633"/>
              <a:gd name="connsiteY539" fmla="*/ 585584 h 5434893"/>
              <a:gd name="connsiteX540" fmla="*/ 6593167 w 12208633"/>
              <a:gd name="connsiteY540" fmla="*/ 590437 h 5434893"/>
              <a:gd name="connsiteX541" fmla="*/ 6593167 w 12208633"/>
              <a:gd name="connsiteY541" fmla="*/ 621498 h 5434893"/>
              <a:gd name="connsiteX542" fmla="*/ 6593167 w 12208633"/>
              <a:gd name="connsiteY542" fmla="*/ 637611 h 5434893"/>
              <a:gd name="connsiteX543" fmla="*/ 6595885 w 12208633"/>
              <a:gd name="connsiteY543" fmla="*/ 642270 h 5434893"/>
              <a:gd name="connsiteX544" fmla="*/ 6595885 w 12208633"/>
              <a:gd name="connsiteY544" fmla="*/ 648676 h 5434893"/>
              <a:gd name="connsiteX545" fmla="*/ 6593167 w 12208633"/>
              <a:gd name="connsiteY545" fmla="*/ 653918 h 5434893"/>
              <a:gd name="connsiteX546" fmla="*/ 6593167 w 12208633"/>
              <a:gd name="connsiteY546" fmla="*/ 721863 h 5434893"/>
              <a:gd name="connsiteX547" fmla="*/ 6598021 w 12208633"/>
              <a:gd name="connsiteY547" fmla="*/ 726716 h 5434893"/>
              <a:gd name="connsiteX548" fmla="*/ 6698387 w 12208633"/>
              <a:gd name="connsiteY548" fmla="*/ 726716 h 5434893"/>
              <a:gd name="connsiteX549" fmla="*/ 6703434 w 12208633"/>
              <a:gd name="connsiteY549" fmla="*/ 720892 h 5434893"/>
              <a:gd name="connsiteX550" fmla="*/ 6703434 w 12208633"/>
              <a:gd name="connsiteY550" fmla="*/ 606356 h 5434893"/>
              <a:gd name="connsiteX551" fmla="*/ 6703434 w 12208633"/>
              <a:gd name="connsiteY551" fmla="*/ 538992 h 5434893"/>
              <a:gd name="connsiteX552" fmla="*/ 6704405 w 12208633"/>
              <a:gd name="connsiteY552" fmla="*/ 532004 h 5434893"/>
              <a:gd name="connsiteX553" fmla="*/ 6704599 w 12208633"/>
              <a:gd name="connsiteY553" fmla="*/ 540351 h 5434893"/>
              <a:gd name="connsiteX554" fmla="*/ 6704599 w 12208633"/>
              <a:gd name="connsiteY554" fmla="*/ 719145 h 5434893"/>
              <a:gd name="connsiteX555" fmla="*/ 6704405 w 12208633"/>
              <a:gd name="connsiteY555" fmla="*/ 727493 h 5434893"/>
              <a:gd name="connsiteX556" fmla="*/ 6705181 w 12208633"/>
              <a:gd name="connsiteY556" fmla="*/ 727493 h 5434893"/>
              <a:gd name="connsiteX557" fmla="*/ 6704987 w 12208633"/>
              <a:gd name="connsiteY557" fmla="*/ 727299 h 5434893"/>
              <a:gd name="connsiteX558" fmla="*/ 6704987 w 12208633"/>
              <a:gd name="connsiteY558" fmla="*/ 535498 h 5434893"/>
              <a:gd name="connsiteX559" fmla="*/ 6705375 w 12208633"/>
              <a:gd name="connsiteY559" fmla="*/ 532004 h 5434893"/>
              <a:gd name="connsiteX560" fmla="*/ 6753132 w 12208633"/>
              <a:gd name="connsiteY560" fmla="*/ 490460 h 5434893"/>
              <a:gd name="connsiteX561" fmla="*/ 6799917 w 12208633"/>
              <a:gd name="connsiteY561" fmla="*/ 535304 h 5434893"/>
              <a:gd name="connsiteX562" fmla="*/ 6799917 w 12208633"/>
              <a:gd name="connsiteY562" fmla="*/ 681290 h 5434893"/>
              <a:gd name="connsiteX563" fmla="*/ 6799917 w 12208633"/>
              <a:gd name="connsiteY563" fmla="*/ 817181 h 5434893"/>
              <a:gd name="connsiteX564" fmla="*/ 6801858 w 12208633"/>
              <a:gd name="connsiteY564" fmla="*/ 823976 h 5434893"/>
              <a:gd name="connsiteX565" fmla="*/ 6814283 w 12208633"/>
              <a:gd name="connsiteY565" fmla="*/ 798933 h 5434893"/>
              <a:gd name="connsiteX566" fmla="*/ 6817389 w 12208633"/>
              <a:gd name="connsiteY566" fmla="*/ 787673 h 5434893"/>
              <a:gd name="connsiteX567" fmla="*/ 6817389 w 12208633"/>
              <a:gd name="connsiteY567" fmla="*/ 586749 h 5434893"/>
              <a:gd name="connsiteX568" fmla="*/ 6817389 w 12208633"/>
              <a:gd name="connsiteY568" fmla="*/ 537245 h 5434893"/>
              <a:gd name="connsiteX569" fmla="*/ 6856991 w 12208633"/>
              <a:gd name="connsiteY569" fmla="*/ 490460 h 5434893"/>
              <a:gd name="connsiteX570" fmla="*/ 6865339 w 12208633"/>
              <a:gd name="connsiteY570" fmla="*/ 490265 h 5434893"/>
              <a:gd name="connsiteX571" fmla="*/ 6912125 w 12208633"/>
              <a:gd name="connsiteY571" fmla="*/ 535110 h 5434893"/>
              <a:gd name="connsiteX572" fmla="*/ 6912125 w 12208633"/>
              <a:gd name="connsiteY572" fmla="*/ 713904 h 5434893"/>
              <a:gd name="connsiteX573" fmla="*/ 6912125 w 12208633"/>
              <a:gd name="connsiteY573" fmla="*/ 719339 h 5434893"/>
              <a:gd name="connsiteX574" fmla="*/ 6915425 w 12208633"/>
              <a:gd name="connsiteY574" fmla="*/ 721669 h 5434893"/>
              <a:gd name="connsiteX575" fmla="*/ 6980847 w 12208633"/>
              <a:gd name="connsiteY575" fmla="*/ 716039 h 5434893"/>
              <a:gd name="connsiteX576" fmla="*/ 7121398 w 12208633"/>
              <a:gd name="connsiteY576" fmla="*/ 816793 h 5434893"/>
              <a:gd name="connsiteX577" fmla="*/ 7130134 w 12208633"/>
              <a:gd name="connsiteY577" fmla="*/ 840865 h 5434893"/>
              <a:gd name="connsiteX578" fmla="*/ 7133434 w 12208633"/>
              <a:gd name="connsiteY578" fmla="*/ 842224 h 5434893"/>
              <a:gd name="connsiteX579" fmla="*/ 7143140 w 12208633"/>
              <a:gd name="connsiteY579" fmla="*/ 854066 h 5434893"/>
              <a:gd name="connsiteX580" fmla="*/ 7143162 w 12208633"/>
              <a:gd name="connsiteY580" fmla="*/ 858635 h 5434893"/>
              <a:gd name="connsiteX581" fmla="*/ 7363499 w 12208633"/>
              <a:gd name="connsiteY581" fmla="*/ 801441 h 5434893"/>
              <a:gd name="connsiteX582" fmla="*/ 7367909 w 12208633"/>
              <a:gd name="connsiteY582" fmla="*/ 799551 h 5434893"/>
              <a:gd name="connsiteX583" fmla="*/ 7367909 w 12208633"/>
              <a:gd name="connsiteY583" fmla="*/ 792936 h 5434893"/>
              <a:gd name="connsiteX584" fmla="*/ 7362239 w 12208633"/>
              <a:gd name="connsiteY584" fmla="*/ 782541 h 5434893"/>
              <a:gd name="connsiteX585" fmla="*/ 7360349 w 12208633"/>
              <a:gd name="connsiteY585" fmla="*/ 769312 h 5434893"/>
              <a:gd name="connsiteX586" fmla="*/ 7365389 w 12208633"/>
              <a:gd name="connsiteY586" fmla="*/ 769627 h 5434893"/>
              <a:gd name="connsiteX587" fmla="*/ 7368854 w 12208633"/>
              <a:gd name="connsiteY587" fmla="*/ 770257 h 5434893"/>
              <a:gd name="connsiteX588" fmla="*/ 7374839 w 12208633"/>
              <a:gd name="connsiteY588" fmla="*/ 772777 h 5434893"/>
              <a:gd name="connsiteX589" fmla="*/ 7378304 w 12208633"/>
              <a:gd name="connsiteY589" fmla="*/ 768682 h 5434893"/>
              <a:gd name="connsiteX590" fmla="*/ 7381769 w 12208633"/>
              <a:gd name="connsiteY590" fmla="*/ 768367 h 5434893"/>
              <a:gd name="connsiteX591" fmla="*/ 7387439 w 12208633"/>
              <a:gd name="connsiteY591" fmla="*/ 768682 h 5434893"/>
              <a:gd name="connsiteX592" fmla="*/ 7392164 w 12208633"/>
              <a:gd name="connsiteY592" fmla="*/ 772462 h 5434893"/>
              <a:gd name="connsiteX593" fmla="*/ 7401299 w 12208633"/>
              <a:gd name="connsiteY593" fmla="*/ 770257 h 5434893"/>
              <a:gd name="connsiteX594" fmla="*/ 7403819 w 12208633"/>
              <a:gd name="connsiteY594" fmla="*/ 768997 h 5434893"/>
              <a:gd name="connsiteX595" fmla="*/ 7409488 w 12208633"/>
              <a:gd name="connsiteY595" fmla="*/ 772462 h 5434893"/>
              <a:gd name="connsiteX596" fmla="*/ 7416103 w 12208633"/>
              <a:gd name="connsiteY596" fmla="*/ 767737 h 5434893"/>
              <a:gd name="connsiteX597" fmla="*/ 7417993 w 12208633"/>
              <a:gd name="connsiteY597" fmla="*/ 769627 h 5434893"/>
              <a:gd name="connsiteX598" fmla="*/ 7413268 w 12208633"/>
              <a:gd name="connsiteY598" fmla="*/ 784116 h 5434893"/>
              <a:gd name="connsiteX599" fmla="*/ 7413268 w 12208633"/>
              <a:gd name="connsiteY599" fmla="*/ 788211 h 5434893"/>
              <a:gd name="connsiteX600" fmla="*/ 7501152 w 12208633"/>
              <a:gd name="connsiteY600" fmla="*/ 765847 h 5434893"/>
              <a:gd name="connsiteX601" fmla="*/ 7648884 w 12208633"/>
              <a:gd name="connsiteY601" fmla="*/ 727417 h 5434893"/>
              <a:gd name="connsiteX602" fmla="*/ 7662113 w 12208633"/>
              <a:gd name="connsiteY602" fmla="*/ 727417 h 5434893"/>
              <a:gd name="connsiteX603" fmla="*/ 7687313 w 12208633"/>
              <a:gd name="connsiteY603" fmla="*/ 733402 h 5434893"/>
              <a:gd name="connsiteX604" fmla="*/ 7687313 w 12208633"/>
              <a:gd name="connsiteY604" fmla="*/ 535272 h 5434893"/>
              <a:gd name="connsiteX605" fmla="*/ 7687313 w 12208633"/>
              <a:gd name="connsiteY605" fmla="*/ 411795 h 5434893"/>
              <a:gd name="connsiteX606" fmla="*/ 7696133 w 12208633"/>
              <a:gd name="connsiteY606" fmla="*/ 402660 h 5434893"/>
              <a:gd name="connsiteX607" fmla="*/ 7710622 w 12208633"/>
              <a:gd name="connsiteY607" fmla="*/ 402975 h 5434893"/>
              <a:gd name="connsiteX608" fmla="*/ 7727002 w 12208633"/>
              <a:gd name="connsiteY608" fmla="*/ 402660 h 5434893"/>
              <a:gd name="connsiteX609" fmla="*/ 7732042 w 12208633"/>
              <a:gd name="connsiteY609" fmla="*/ 408015 h 5434893"/>
              <a:gd name="connsiteX610" fmla="*/ 7732042 w 12208633"/>
              <a:gd name="connsiteY610" fmla="*/ 411795 h 5434893"/>
              <a:gd name="connsiteX611" fmla="*/ 7732042 w 12208633"/>
              <a:gd name="connsiteY611" fmla="*/ 745057 h 5434893"/>
              <a:gd name="connsiteX612" fmla="*/ 7769211 w 12208633"/>
              <a:gd name="connsiteY612" fmla="*/ 755137 h 5434893"/>
              <a:gd name="connsiteX613" fmla="*/ 7783701 w 12208633"/>
              <a:gd name="connsiteY613" fmla="*/ 758602 h 5434893"/>
              <a:gd name="connsiteX614" fmla="*/ 7783701 w 12208633"/>
              <a:gd name="connsiteY614" fmla="*/ 415575 h 5434893"/>
              <a:gd name="connsiteX615" fmla="*/ 7796616 w 12208633"/>
              <a:gd name="connsiteY615" fmla="*/ 402660 h 5434893"/>
              <a:gd name="connsiteX616" fmla="*/ 7807325 w 12208633"/>
              <a:gd name="connsiteY616" fmla="*/ 402975 h 5434893"/>
              <a:gd name="connsiteX617" fmla="*/ 7822760 w 12208633"/>
              <a:gd name="connsiteY617" fmla="*/ 402660 h 5434893"/>
              <a:gd name="connsiteX618" fmla="*/ 7828745 w 12208633"/>
              <a:gd name="connsiteY618" fmla="*/ 408960 h 5434893"/>
              <a:gd name="connsiteX619" fmla="*/ 7828745 w 12208633"/>
              <a:gd name="connsiteY619" fmla="*/ 416835 h 5434893"/>
              <a:gd name="connsiteX620" fmla="*/ 7828745 w 12208633"/>
              <a:gd name="connsiteY620" fmla="*/ 770572 h 5434893"/>
              <a:gd name="connsiteX621" fmla="*/ 7867174 w 12208633"/>
              <a:gd name="connsiteY621" fmla="*/ 780652 h 5434893"/>
              <a:gd name="connsiteX622" fmla="*/ 7870954 w 12208633"/>
              <a:gd name="connsiteY622" fmla="*/ 777186 h 5434893"/>
              <a:gd name="connsiteX623" fmla="*/ 7870954 w 12208633"/>
              <a:gd name="connsiteY623" fmla="*/ 768367 h 5434893"/>
              <a:gd name="connsiteX624" fmla="*/ 7870954 w 12208633"/>
              <a:gd name="connsiteY624" fmla="*/ 553542 h 5434893"/>
              <a:gd name="connsiteX625" fmla="*/ 7871269 w 12208633"/>
              <a:gd name="connsiteY625" fmla="*/ 541887 h 5434893"/>
              <a:gd name="connsiteX626" fmla="*/ 7870639 w 12208633"/>
              <a:gd name="connsiteY626" fmla="*/ 518892 h 5434893"/>
              <a:gd name="connsiteX627" fmla="*/ 7878514 w 12208633"/>
              <a:gd name="connsiteY627" fmla="*/ 511018 h 5434893"/>
              <a:gd name="connsiteX628" fmla="*/ 7929543 w 12208633"/>
              <a:gd name="connsiteY628" fmla="*/ 511018 h 5434893"/>
              <a:gd name="connsiteX629" fmla="*/ 7967972 w 12208633"/>
              <a:gd name="connsiteY629" fmla="*/ 511018 h 5434893"/>
              <a:gd name="connsiteX630" fmla="*/ 7977107 w 12208633"/>
              <a:gd name="connsiteY630" fmla="*/ 509758 h 5434893"/>
              <a:gd name="connsiteX631" fmla="*/ 7976792 w 12208633"/>
              <a:gd name="connsiteY631" fmla="*/ 481093 h 5434893"/>
              <a:gd name="connsiteX632" fmla="*/ 7979627 w 12208633"/>
              <a:gd name="connsiteY632" fmla="*/ 476368 h 5434893"/>
              <a:gd name="connsiteX633" fmla="*/ 7983407 w 12208633"/>
              <a:gd name="connsiteY633" fmla="*/ 481409 h 5434893"/>
              <a:gd name="connsiteX634" fmla="*/ 7983722 w 12208633"/>
              <a:gd name="connsiteY634" fmla="*/ 511018 h 5434893"/>
              <a:gd name="connsiteX635" fmla="*/ 7990967 w 12208633"/>
              <a:gd name="connsiteY635" fmla="*/ 511018 h 5434893"/>
              <a:gd name="connsiteX636" fmla="*/ 7991282 w 12208633"/>
              <a:gd name="connsiteY636" fmla="*/ 486133 h 5434893"/>
              <a:gd name="connsiteX637" fmla="*/ 7991282 w 12208633"/>
              <a:gd name="connsiteY637" fmla="*/ 480463 h 5434893"/>
              <a:gd name="connsiteX638" fmla="*/ 7995062 w 12208633"/>
              <a:gd name="connsiteY638" fmla="*/ 476054 h 5434893"/>
              <a:gd name="connsiteX639" fmla="*/ 7998842 w 12208633"/>
              <a:gd name="connsiteY639" fmla="*/ 480149 h 5434893"/>
              <a:gd name="connsiteX640" fmla="*/ 7998842 w 12208633"/>
              <a:gd name="connsiteY640" fmla="*/ 504088 h 5434893"/>
              <a:gd name="connsiteX641" fmla="*/ 7999157 w 12208633"/>
              <a:gd name="connsiteY641" fmla="*/ 510703 h 5434893"/>
              <a:gd name="connsiteX642" fmla="*/ 8006401 w 12208633"/>
              <a:gd name="connsiteY642" fmla="*/ 510703 h 5434893"/>
              <a:gd name="connsiteX643" fmla="*/ 8006716 w 12208633"/>
              <a:gd name="connsiteY643" fmla="*/ 485818 h 5434893"/>
              <a:gd name="connsiteX644" fmla="*/ 8006716 w 12208633"/>
              <a:gd name="connsiteY644" fmla="*/ 480149 h 5434893"/>
              <a:gd name="connsiteX645" fmla="*/ 8010497 w 12208633"/>
              <a:gd name="connsiteY645" fmla="*/ 475739 h 5434893"/>
              <a:gd name="connsiteX646" fmla="*/ 8014276 w 12208633"/>
              <a:gd name="connsiteY646" fmla="*/ 479833 h 5434893"/>
              <a:gd name="connsiteX647" fmla="*/ 8014276 w 12208633"/>
              <a:gd name="connsiteY647" fmla="*/ 503773 h 5434893"/>
              <a:gd name="connsiteX648" fmla="*/ 8014591 w 12208633"/>
              <a:gd name="connsiteY648" fmla="*/ 510388 h 5434893"/>
              <a:gd name="connsiteX649" fmla="*/ 8104995 w 12208633"/>
              <a:gd name="connsiteY649" fmla="*/ 510388 h 5434893"/>
              <a:gd name="connsiteX650" fmla="*/ 8113184 w 12208633"/>
              <a:gd name="connsiteY650" fmla="*/ 503143 h 5434893"/>
              <a:gd name="connsiteX651" fmla="*/ 8189098 w 12208633"/>
              <a:gd name="connsiteY651" fmla="*/ 503143 h 5434893"/>
              <a:gd name="connsiteX652" fmla="*/ 8199807 w 12208633"/>
              <a:gd name="connsiteY652" fmla="*/ 510703 h 5434893"/>
              <a:gd name="connsiteX653" fmla="*/ 8213037 w 12208633"/>
              <a:gd name="connsiteY653" fmla="*/ 525192 h 5434893"/>
              <a:gd name="connsiteX654" fmla="*/ 8212722 w 12208633"/>
              <a:gd name="connsiteY654" fmla="*/ 542202 h 5434893"/>
              <a:gd name="connsiteX655" fmla="*/ 8213037 w 12208633"/>
              <a:gd name="connsiteY655" fmla="*/ 552912 h 5434893"/>
              <a:gd name="connsiteX656" fmla="*/ 8213037 w 12208633"/>
              <a:gd name="connsiteY656" fmla="*/ 899839 h 5434893"/>
              <a:gd name="connsiteX657" fmla="*/ 8222585 w 12208633"/>
              <a:gd name="connsiteY657" fmla="*/ 899839 h 5434893"/>
              <a:gd name="connsiteX658" fmla="*/ 8222588 w 12208633"/>
              <a:gd name="connsiteY658" fmla="*/ 899188 h 5434893"/>
              <a:gd name="connsiteX659" fmla="*/ 8361723 w 12208633"/>
              <a:gd name="connsiteY659" fmla="*/ 819757 h 5434893"/>
              <a:gd name="connsiteX660" fmla="*/ 8400660 w 12208633"/>
              <a:gd name="connsiteY660" fmla="*/ 891401 h 5434893"/>
              <a:gd name="connsiteX661" fmla="*/ 8528374 w 12208633"/>
              <a:gd name="connsiteY661" fmla="*/ 819237 h 5434893"/>
              <a:gd name="connsiteX662" fmla="*/ 8564716 w 12208633"/>
              <a:gd name="connsiteY662" fmla="*/ 886728 h 5434893"/>
              <a:gd name="connsiteX663" fmla="*/ 8566273 w 12208633"/>
              <a:gd name="connsiteY663" fmla="*/ 724750 h 5434893"/>
              <a:gd name="connsiteX664" fmla="*/ 8590674 w 12208633"/>
              <a:gd name="connsiteY664" fmla="*/ 700868 h 5434893"/>
              <a:gd name="connsiteX665" fmla="*/ 8617151 w 12208633"/>
              <a:gd name="connsiteY665" fmla="*/ 674910 h 5434893"/>
              <a:gd name="connsiteX666" fmla="*/ 8617151 w 12208633"/>
              <a:gd name="connsiteY666" fmla="*/ 624552 h 5434893"/>
              <a:gd name="connsiteX667" fmla="*/ 8649858 w 12208633"/>
              <a:gd name="connsiteY667" fmla="*/ 572636 h 5434893"/>
              <a:gd name="connsiteX668" fmla="*/ 8662318 w 12208633"/>
              <a:gd name="connsiteY668" fmla="*/ 552388 h 5434893"/>
              <a:gd name="connsiteX669" fmla="*/ 8661799 w 12208633"/>
              <a:gd name="connsiteY669" fmla="*/ 524353 h 5434893"/>
              <a:gd name="connsiteX670" fmla="*/ 8675816 w 12208633"/>
              <a:gd name="connsiteY670" fmla="*/ 509298 h 5434893"/>
              <a:gd name="connsiteX671" fmla="*/ 8794185 w 12208633"/>
              <a:gd name="connsiteY671" fmla="*/ 509298 h 5434893"/>
              <a:gd name="connsiteX672" fmla="*/ 8810279 w 12208633"/>
              <a:gd name="connsiteY672" fmla="*/ 527469 h 5434893"/>
              <a:gd name="connsiteX673" fmla="*/ 8810279 w 12208633"/>
              <a:gd name="connsiteY673" fmla="*/ 636493 h 5434893"/>
              <a:gd name="connsiteX674" fmla="*/ 8811837 w 12208633"/>
              <a:gd name="connsiteY674" fmla="*/ 677506 h 5434893"/>
              <a:gd name="connsiteX675" fmla="*/ 8817547 w 12208633"/>
              <a:gd name="connsiteY675" fmla="*/ 686332 h 5434893"/>
              <a:gd name="connsiteX676" fmla="*/ 8822220 w 12208633"/>
              <a:gd name="connsiteY676" fmla="*/ 678025 h 5434893"/>
              <a:gd name="connsiteX677" fmla="*/ 8822220 w 12208633"/>
              <a:gd name="connsiteY677" fmla="*/ 652587 h 5434893"/>
              <a:gd name="connsiteX678" fmla="*/ 8837795 w 12208633"/>
              <a:gd name="connsiteY678" fmla="*/ 637012 h 5434893"/>
              <a:gd name="connsiteX679" fmla="*/ 8854408 w 12208633"/>
              <a:gd name="connsiteY679" fmla="*/ 621956 h 5434893"/>
              <a:gd name="connsiteX680" fmla="*/ 8877770 w 12208633"/>
              <a:gd name="connsiteY680" fmla="*/ 577828 h 5434893"/>
              <a:gd name="connsiteX681" fmla="*/ 8895941 w 12208633"/>
              <a:gd name="connsiteY681" fmla="*/ 561214 h 5434893"/>
              <a:gd name="connsiteX682" fmla="*/ 8932282 w 12208633"/>
              <a:gd name="connsiteY682" fmla="*/ 564848 h 5434893"/>
              <a:gd name="connsiteX683" fmla="*/ 8940589 w 12208633"/>
              <a:gd name="connsiteY683" fmla="*/ 572636 h 5434893"/>
              <a:gd name="connsiteX684" fmla="*/ 8972258 w 12208633"/>
              <a:gd name="connsiteY684" fmla="*/ 628706 h 5434893"/>
              <a:gd name="connsiteX685" fmla="*/ 8972258 w 12208633"/>
              <a:gd name="connsiteY685" fmla="*/ 722673 h 5434893"/>
              <a:gd name="connsiteX686" fmla="*/ 9035595 w 12208633"/>
              <a:gd name="connsiteY686" fmla="*/ 719558 h 5434893"/>
              <a:gd name="connsiteX687" fmla="*/ 9068822 w 12208633"/>
              <a:gd name="connsiteY687" fmla="*/ 146923 h 5434893"/>
              <a:gd name="connsiteX688" fmla="*/ 9146177 w 12208633"/>
              <a:gd name="connsiteY688" fmla="*/ 146923 h 5434893"/>
              <a:gd name="connsiteX689" fmla="*/ 9180961 w 12208633"/>
              <a:gd name="connsiteY689" fmla="*/ 716962 h 5434893"/>
              <a:gd name="connsiteX690" fmla="*/ 9225090 w 12208633"/>
              <a:gd name="connsiteY690" fmla="*/ 715405 h 543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Lst>
            <a:rect l="l" t="t" r="r" b="b"/>
            <a:pathLst>
              <a:path w="12208633" h="5434893">
                <a:moveTo>
                  <a:pt x="7143321" y="892474"/>
                </a:moveTo>
                <a:lnTo>
                  <a:pt x="7143335" y="895416"/>
                </a:lnTo>
                <a:lnTo>
                  <a:pt x="7147277" y="895507"/>
                </a:lnTo>
                <a:lnTo>
                  <a:pt x="7147099" y="892474"/>
                </a:lnTo>
                <a:close/>
                <a:moveTo>
                  <a:pt x="6355163" y="727493"/>
                </a:moveTo>
                <a:lnTo>
                  <a:pt x="6355358" y="727687"/>
                </a:lnTo>
                <a:cubicBezTo>
                  <a:pt x="6355163" y="727687"/>
                  <a:pt x="6355163" y="727687"/>
                  <a:pt x="6354969" y="727687"/>
                </a:cubicBezTo>
                <a:cubicBezTo>
                  <a:pt x="6354969" y="727881"/>
                  <a:pt x="6354775" y="728075"/>
                  <a:pt x="6354969" y="728075"/>
                </a:cubicBezTo>
                <a:cubicBezTo>
                  <a:pt x="6354969" y="727881"/>
                  <a:pt x="6355163" y="727881"/>
                  <a:pt x="6355358" y="727687"/>
                </a:cubicBezTo>
                <a:cubicBezTo>
                  <a:pt x="6355358" y="727687"/>
                  <a:pt x="6355552" y="727493"/>
                  <a:pt x="6355552" y="727493"/>
                </a:cubicBezTo>
                <a:cubicBezTo>
                  <a:pt x="6355358" y="727493"/>
                  <a:pt x="6355358" y="727493"/>
                  <a:pt x="6355163" y="727493"/>
                </a:cubicBezTo>
                <a:close/>
                <a:moveTo>
                  <a:pt x="8604691" y="725788"/>
                </a:moveTo>
                <a:cubicBezTo>
                  <a:pt x="8595865" y="725788"/>
                  <a:pt x="8591193" y="727865"/>
                  <a:pt x="8591193" y="738248"/>
                </a:cubicBezTo>
                <a:cubicBezTo>
                  <a:pt x="8591712" y="788607"/>
                  <a:pt x="8591712" y="839485"/>
                  <a:pt x="8590674" y="889843"/>
                </a:cubicBezTo>
                <a:cubicBezTo>
                  <a:pt x="8590674" y="899188"/>
                  <a:pt x="8593789" y="903341"/>
                  <a:pt x="8603653" y="903341"/>
                </a:cubicBezTo>
                <a:cubicBezTo>
                  <a:pt x="8613517" y="903341"/>
                  <a:pt x="8616632" y="899708"/>
                  <a:pt x="8616632" y="889843"/>
                </a:cubicBezTo>
                <a:cubicBezTo>
                  <a:pt x="8616112" y="864923"/>
                  <a:pt x="8616632" y="840523"/>
                  <a:pt x="8616632" y="815603"/>
                </a:cubicBezTo>
                <a:cubicBezTo>
                  <a:pt x="8616632" y="790164"/>
                  <a:pt x="8616112" y="764206"/>
                  <a:pt x="8616632" y="738767"/>
                </a:cubicBezTo>
                <a:cubicBezTo>
                  <a:pt x="8616632" y="729941"/>
                  <a:pt x="8614555" y="725788"/>
                  <a:pt x="8604691" y="725788"/>
                </a:cubicBezTo>
                <a:close/>
                <a:moveTo>
                  <a:pt x="8744865" y="683217"/>
                </a:moveTo>
                <a:cubicBezTo>
                  <a:pt x="8737078" y="683217"/>
                  <a:pt x="8735001" y="687370"/>
                  <a:pt x="8735001" y="694119"/>
                </a:cubicBezTo>
                <a:cubicBezTo>
                  <a:pt x="8735001" y="760053"/>
                  <a:pt x="8735001" y="825986"/>
                  <a:pt x="8735520" y="892439"/>
                </a:cubicBezTo>
                <a:cubicBezTo>
                  <a:pt x="8735001" y="900226"/>
                  <a:pt x="8738635" y="903341"/>
                  <a:pt x="8746422" y="903341"/>
                </a:cubicBezTo>
                <a:cubicBezTo>
                  <a:pt x="8759921" y="902822"/>
                  <a:pt x="8773938" y="902822"/>
                  <a:pt x="8787436" y="903341"/>
                </a:cubicBezTo>
                <a:cubicBezTo>
                  <a:pt x="8797819" y="903861"/>
                  <a:pt x="8801454" y="899708"/>
                  <a:pt x="8801454" y="889324"/>
                </a:cubicBezTo>
                <a:cubicBezTo>
                  <a:pt x="8800934" y="865443"/>
                  <a:pt x="8801454" y="842080"/>
                  <a:pt x="8801454" y="818718"/>
                </a:cubicBezTo>
                <a:cubicBezTo>
                  <a:pt x="8801454" y="813527"/>
                  <a:pt x="8800415" y="805739"/>
                  <a:pt x="8807164" y="805739"/>
                </a:cubicBezTo>
                <a:cubicBezTo>
                  <a:pt x="8825854" y="805739"/>
                  <a:pt x="8822220" y="792760"/>
                  <a:pt x="8822739" y="781857"/>
                </a:cubicBezTo>
                <a:cubicBezTo>
                  <a:pt x="8822739" y="773551"/>
                  <a:pt x="8819105" y="771474"/>
                  <a:pt x="8811317" y="771474"/>
                </a:cubicBezTo>
                <a:cubicBezTo>
                  <a:pt x="8798858" y="771474"/>
                  <a:pt x="8786398" y="770955"/>
                  <a:pt x="8773938" y="771474"/>
                </a:cubicBezTo>
                <a:cubicBezTo>
                  <a:pt x="8761478" y="771994"/>
                  <a:pt x="8756286" y="766283"/>
                  <a:pt x="8756286" y="754342"/>
                </a:cubicBezTo>
                <a:cubicBezTo>
                  <a:pt x="8756286" y="744997"/>
                  <a:pt x="8756286" y="735133"/>
                  <a:pt x="8756286" y="725269"/>
                </a:cubicBezTo>
                <a:cubicBezTo>
                  <a:pt x="8755767" y="725269"/>
                  <a:pt x="8755767" y="725269"/>
                  <a:pt x="8755767" y="725269"/>
                </a:cubicBezTo>
                <a:cubicBezTo>
                  <a:pt x="8755767" y="714886"/>
                  <a:pt x="8755767" y="705021"/>
                  <a:pt x="8755767" y="694638"/>
                </a:cubicBezTo>
                <a:cubicBezTo>
                  <a:pt x="8755767" y="686851"/>
                  <a:pt x="8753171" y="683217"/>
                  <a:pt x="8744865" y="683217"/>
                </a:cubicBezTo>
                <a:close/>
                <a:moveTo>
                  <a:pt x="5999516" y="672943"/>
                </a:moveTo>
                <a:lnTo>
                  <a:pt x="5999516" y="672950"/>
                </a:lnTo>
                <a:lnTo>
                  <a:pt x="6106191" y="672950"/>
                </a:lnTo>
                <a:lnTo>
                  <a:pt x="6106226" y="672943"/>
                </a:lnTo>
                <a:lnTo>
                  <a:pt x="6103287" y="672943"/>
                </a:lnTo>
                <a:lnTo>
                  <a:pt x="6095614" y="672943"/>
                </a:lnTo>
                <a:close/>
                <a:moveTo>
                  <a:pt x="5844017" y="672943"/>
                </a:moveTo>
                <a:lnTo>
                  <a:pt x="5844017" y="672950"/>
                </a:lnTo>
                <a:lnTo>
                  <a:pt x="5950885" y="672950"/>
                </a:lnTo>
                <a:lnTo>
                  <a:pt x="5950920" y="672943"/>
                </a:lnTo>
                <a:lnTo>
                  <a:pt x="5947738" y="672943"/>
                </a:lnTo>
                <a:lnTo>
                  <a:pt x="5940066" y="672943"/>
                </a:lnTo>
                <a:close/>
                <a:moveTo>
                  <a:pt x="2661207" y="578320"/>
                </a:moveTo>
                <a:lnTo>
                  <a:pt x="2649387" y="591167"/>
                </a:lnTo>
                <a:lnTo>
                  <a:pt x="2649387" y="660718"/>
                </a:lnTo>
                <a:lnTo>
                  <a:pt x="2661207" y="660966"/>
                </a:lnTo>
                <a:cubicBezTo>
                  <a:pt x="2661207" y="660966"/>
                  <a:pt x="2661207" y="660966"/>
                  <a:pt x="2661207" y="612643"/>
                </a:cubicBezTo>
                <a:close/>
                <a:moveTo>
                  <a:pt x="2521154" y="535617"/>
                </a:moveTo>
                <a:cubicBezTo>
                  <a:pt x="2512848" y="535617"/>
                  <a:pt x="2510252" y="539251"/>
                  <a:pt x="2510252" y="547038"/>
                </a:cubicBezTo>
                <a:cubicBezTo>
                  <a:pt x="2510252" y="557421"/>
                  <a:pt x="2510252" y="567286"/>
                  <a:pt x="2510252" y="577669"/>
                </a:cubicBezTo>
                <a:cubicBezTo>
                  <a:pt x="2510252" y="577669"/>
                  <a:pt x="2510252" y="577669"/>
                  <a:pt x="2509733" y="577669"/>
                </a:cubicBezTo>
                <a:cubicBezTo>
                  <a:pt x="2509733" y="587533"/>
                  <a:pt x="2509733" y="597397"/>
                  <a:pt x="2509733" y="606742"/>
                </a:cubicBezTo>
                <a:cubicBezTo>
                  <a:pt x="2509733" y="618683"/>
                  <a:pt x="2504541" y="624394"/>
                  <a:pt x="2492081" y="623874"/>
                </a:cubicBezTo>
                <a:cubicBezTo>
                  <a:pt x="2479621" y="623355"/>
                  <a:pt x="2467161" y="623874"/>
                  <a:pt x="2454702" y="623874"/>
                </a:cubicBezTo>
                <a:cubicBezTo>
                  <a:pt x="2446914" y="623874"/>
                  <a:pt x="2443280" y="625951"/>
                  <a:pt x="2443280" y="634257"/>
                </a:cubicBezTo>
                <a:cubicBezTo>
                  <a:pt x="2443799" y="645160"/>
                  <a:pt x="2440165" y="658139"/>
                  <a:pt x="2458855" y="658139"/>
                </a:cubicBezTo>
                <a:cubicBezTo>
                  <a:pt x="2465604" y="658139"/>
                  <a:pt x="2464565" y="665927"/>
                  <a:pt x="2464565" y="671118"/>
                </a:cubicBezTo>
                <a:lnTo>
                  <a:pt x="2464565" y="735104"/>
                </a:lnTo>
                <a:lnTo>
                  <a:pt x="2530525" y="735104"/>
                </a:lnTo>
                <a:lnTo>
                  <a:pt x="2531018" y="546519"/>
                </a:lnTo>
                <a:cubicBezTo>
                  <a:pt x="2531018" y="539770"/>
                  <a:pt x="2528941" y="535617"/>
                  <a:pt x="2521154" y="535617"/>
                </a:cubicBezTo>
                <a:close/>
                <a:moveTo>
                  <a:pt x="8701774" y="534218"/>
                </a:moveTo>
                <a:cubicBezTo>
                  <a:pt x="8696063" y="534218"/>
                  <a:pt x="8688276" y="532660"/>
                  <a:pt x="8688276" y="540967"/>
                </a:cubicBezTo>
                <a:cubicBezTo>
                  <a:pt x="8688276" y="550312"/>
                  <a:pt x="8681527" y="562253"/>
                  <a:pt x="8695025" y="567963"/>
                </a:cubicBezTo>
                <a:cubicBezTo>
                  <a:pt x="8725656" y="580943"/>
                  <a:pt x="8736558" y="605343"/>
                  <a:pt x="8735520" y="637012"/>
                </a:cubicBezTo>
                <a:cubicBezTo>
                  <a:pt x="8735001" y="666604"/>
                  <a:pt x="8733443" y="664008"/>
                  <a:pt x="8760440" y="664008"/>
                </a:cubicBezTo>
                <a:cubicBezTo>
                  <a:pt x="8763036" y="664008"/>
                  <a:pt x="8765112" y="664008"/>
                  <a:pt x="8767189" y="664527"/>
                </a:cubicBezTo>
                <a:cubicBezTo>
                  <a:pt x="8772899" y="665566"/>
                  <a:pt x="8777053" y="667124"/>
                  <a:pt x="8776534" y="675429"/>
                </a:cubicBezTo>
                <a:cubicBezTo>
                  <a:pt x="8774976" y="692043"/>
                  <a:pt x="8776014" y="708136"/>
                  <a:pt x="8776014" y="724750"/>
                </a:cubicBezTo>
                <a:cubicBezTo>
                  <a:pt x="8776014" y="749669"/>
                  <a:pt x="8776014" y="749669"/>
                  <a:pt x="8799896" y="750708"/>
                </a:cubicBezTo>
                <a:cubicBezTo>
                  <a:pt x="8801454" y="750708"/>
                  <a:pt x="8802492" y="751227"/>
                  <a:pt x="8804049" y="751227"/>
                </a:cubicBezTo>
                <a:cubicBezTo>
                  <a:pt x="8812875" y="751746"/>
                  <a:pt x="8822220" y="754861"/>
                  <a:pt x="8822739" y="740324"/>
                </a:cubicBezTo>
                <a:cubicBezTo>
                  <a:pt x="8823777" y="714886"/>
                  <a:pt x="8823777" y="713328"/>
                  <a:pt x="8806645" y="712809"/>
                </a:cubicBezTo>
                <a:cubicBezTo>
                  <a:pt x="8789513" y="711771"/>
                  <a:pt x="8785359" y="708136"/>
                  <a:pt x="8785359" y="691004"/>
                </a:cubicBezTo>
                <a:cubicBezTo>
                  <a:pt x="8785359" y="667124"/>
                  <a:pt x="8785359" y="643761"/>
                  <a:pt x="8785359" y="620399"/>
                </a:cubicBezTo>
                <a:cubicBezTo>
                  <a:pt x="8784840" y="620399"/>
                  <a:pt x="8784840" y="620399"/>
                  <a:pt x="8784840" y="620399"/>
                </a:cubicBezTo>
                <a:cubicBezTo>
                  <a:pt x="8784840" y="596517"/>
                  <a:pt x="8784321" y="572636"/>
                  <a:pt x="8784840" y="548755"/>
                </a:cubicBezTo>
                <a:cubicBezTo>
                  <a:pt x="8785359" y="538371"/>
                  <a:pt x="8782244" y="533698"/>
                  <a:pt x="8770823" y="534218"/>
                </a:cubicBezTo>
                <a:cubicBezTo>
                  <a:pt x="8747980" y="534737"/>
                  <a:pt x="8724618" y="534218"/>
                  <a:pt x="8701774" y="534218"/>
                </a:cubicBezTo>
                <a:close/>
                <a:moveTo>
                  <a:pt x="7932693" y="518578"/>
                </a:moveTo>
                <a:cubicBezTo>
                  <a:pt x="7932693" y="518892"/>
                  <a:pt x="7932378" y="519208"/>
                  <a:pt x="7932378" y="519208"/>
                </a:cubicBezTo>
                <a:cubicBezTo>
                  <a:pt x="7932378" y="519208"/>
                  <a:pt x="7932693" y="519208"/>
                  <a:pt x="7932693" y="519208"/>
                </a:cubicBezTo>
                <a:cubicBezTo>
                  <a:pt x="7932693" y="519208"/>
                  <a:pt x="7932693" y="518892"/>
                  <a:pt x="7932693" y="518578"/>
                </a:cubicBezTo>
                <a:close/>
                <a:moveTo>
                  <a:pt x="7991282" y="518263"/>
                </a:moveTo>
                <a:cubicBezTo>
                  <a:pt x="7991282" y="518578"/>
                  <a:pt x="7991282" y="518578"/>
                  <a:pt x="7991282" y="518892"/>
                </a:cubicBezTo>
                <a:cubicBezTo>
                  <a:pt x="7991282" y="518892"/>
                  <a:pt x="7991597" y="518892"/>
                  <a:pt x="7991597" y="518892"/>
                </a:cubicBezTo>
                <a:cubicBezTo>
                  <a:pt x="7991597" y="518578"/>
                  <a:pt x="7991282" y="518578"/>
                  <a:pt x="7991282" y="518263"/>
                </a:cubicBezTo>
                <a:close/>
                <a:moveTo>
                  <a:pt x="7933323" y="517633"/>
                </a:moveTo>
                <a:cubicBezTo>
                  <a:pt x="7933008" y="517948"/>
                  <a:pt x="7933008" y="517948"/>
                  <a:pt x="7933008" y="518263"/>
                </a:cubicBezTo>
                <a:cubicBezTo>
                  <a:pt x="7933008" y="518263"/>
                  <a:pt x="7933323" y="518263"/>
                  <a:pt x="7933323" y="518263"/>
                </a:cubicBezTo>
                <a:cubicBezTo>
                  <a:pt x="7933323" y="517948"/>
                  <a:pt x="7933323" y="517948"/>
                  <a:pt x="7933323" y="517633"/>
                </a:cubicBezTo>
                <a:close/>
                <a:moveTo>
                  <a:pt x="9995853" y="483450"/>
                </a:moveTo>
                <a:lnTo>
                  <a:pt x="9995853" y="547260"/>
                </a:lnTo>
                <a:lnTo>
                  <a:pt x="10005688" y="548252"/>
                </a:lnTo>
                <a:cubicBezTo>
                  <a:pt x="10042501" y="555784"/>
                  <a:pt x="10070193" y="588356"/>
                  <a:pt x="10070193" y="627396"/>
                </a:cubicBezTo>
                <a:lnTo>
                  <a:pt x="10070193" y="839288"/>
                </a:lnTo>
                <a:lnTo>
                  <a:pt x="10098404" y="839288"/>
                </a:lnTo>
                <a:lnTo>
                  <a:pt x="10098404" y="483450"/>
                </a:lnTo>
                <a:close/>
                <a:moveTo>
                  <a:pt x="9781381" y="483450"/>
                </a:moveTo>
                <a:lnTo>
                  <a:pt x="9781381" y="547123"/>
                </a:lnTo>
                <a:lnTo>
                  <a:pt x="9792075" y="548201"/>
                </a:lnTo>
                <a:cubicBezTo>
                  <a:pt x="9828888" y="555733"/>
                  <a:pt x="9856579" y="588305"/>
                  <a:pt x="9856579" y="627345"/>
                </a:cubicBezTo>
                <a:lnTo>
                  <a:pt x="9856579" y="839288"/>
                </a:lnTo>
                <a:lnTo>
                  <a:pt x="9908622" y="839288"/>
                </a:lnTo>
                <a:lnTo>
                  <a:pt x="9908621" y="627396"/>
                </a:lnTo>
                <a:lnTo>
                  <a:pt x="9908622" y="627394"/>
                </a:lnTo>
                <a:lnTo>
                  <a:pt x="9908622" y="620889"/>
                </a:lnTo>
                <a:lnTo>
                  <a:pt x="9909277" y="620889"/>
                </a:lnTo>
                <a:lnTo>
                  <a:pt x="9910263" y="611115"/>
                </a:lnTo>
                <a:cubicBezTo>
                  <a:pt x="9916854" y="578904"/>
                  <a:pt x="9942616" y="553676"/>
                  <a:pt x="9975107" y="547872"/>
                </a:cubicBezTo>
                <a:lnTo>
                  <a:pt x="9975644" y="547825"/>
                </a:lnTo>
                <a:lnTo>
                  <a:pt x="9975644" y="483450"/>
                </a:lnTo>
                <a:close/>
                <a:moveTo>
                  <a:pt x="4460613" y="410313"/>
                </a:moveTo>
                <a:lnTo>
                  <a:pt x="4460613" y="474688"/>
                </a:lnTo>
                <a:lnTo>
                  <a:pt x="4461150" y="474735"/>
                </a:lnTo>
                <a:cubicBezTo>
                  <a:pt x="4493641" y="480539"/>
                  <a:pt x="4519403" y="505767"/>
                  <a:pt x="4525994" y="537978"/>
                </a:cubicBezTo>
                <a:lnTo>
                  <a:pt x="4526979" y="547752"/>
                </a:lnTo>
                <a:lnTo>
                  <a:pt x="4527635" y="547752"/>
                </a:lnTo>
                <a:lnTo>
                  <a:pt x="4527635" y="554257"/>
                </a:lnTo>
                <a:lnTo>
                  <a:pt x="4527635" y="554259"/>
                </a:lnTo>
                <a:lnTo>
                  <a:pt x="4527635" y="766151"/>
                </a:lnTo>
                <a:lnTo>
                  <a:pt x="4579677" y="766151"/>
                </a:lnTo>
                <a:lnTo>
                  <a:pt x="4579677" y="554208"/>
                </a:lnTo>
                <a:cubicBezTo>
                  <a:pt x="4579677" y="515168"/>
                  <a:pt x="4607369" y="482596"/>
                  <a:pt x="4644181" y="475064"/>
                </a:cubicBezTo>
                <a:lnTo>
                  <a:pt x="4654875" y="473986"/>
                </a:lnTo>
                <a:lnTo>
                  <a:pt x="4654875" y="410313"/>
                </a:lnTo>
                <a:close/>
                <a:moveTo>
                  <a:pt x="4337854" y="410313"/>
                </a:moveTo>
                <a:lnTo>
                  <a:pt x="4337854" y="645080"/>
                </a:lnTo>
                <a:lnTo>
                  <a:pt x="4354002" y="645080"/>
                </a:lnTo>
                <a:lnTo>
                  <a:pt x="4366063" y="645080"/>
                </a:lnTo>
                <a:lnTo>
                  <a:pt x="4366063" y="554259"/>
                </a:lnTo>
                <a:cubicBezTo>
                  <a:pt x="4366063" y="515219"/>
                  <a:pt x="4393756" y="482648"/>
                  <a:pt x="4430568" y="475115"/>
                </a:cubicBezTo>
                <a:lnTo>
                  <a:pt x="4440404" y="474123"/>
                </a:lnTo>
                <a:lnTo>
                  <a:pt x="4440404" y="410313"/>
                </a:lnTo>
                <a:close/>
                <a:moveTo>
                  <a:pt x="2495196" y="386617"/>
                </a:moveTo>
                <a:cubicBezTo>
                  <a:pt x="2483775" y="386098"/>
                  <a:pt x="2480660" y="390771"/>
                  <a:pt x="2481179" y="401154"/>
                </a:cubicBezTo>
                <a:cubicBezTo>
                  <a:pt x="2481698" y="425035"/>
                  <a:pt x="2481179" y="448917"/>
                  <a:pt x="2481179" y="472798"/>
                </a:cubicBezTo>
                <a:cubicBezTo>
                  <a:pt x="2481179" y="472798"/>
                  <a:pt x="2481179" y="472798"/>
                  <a:pt x="2480660" y="472798"/>
                </a:cubicBezTo>
                <a:cubicBezTo>
                  <a:pt x="2480660" y="496160"/>
                  <a:pt x="2480660" y="519523"/>
                  <a:pt x="2480660" y="543404"/>
                </a:cubicBezTo>
                <a:cubicBezTo>
                  <a:pt x="2480660" y="560536"/>
                  <a:pt x="2476506" y="564171"/>
                  <a:pt x="2459374" y="565209"/>
                </a:cubicBezTo>
                <a:cubicBezTo>
                  <a:pt x="2442242" y="565728"/>
                  <a:pt x="2442242" y="567286"/>
                  <a:pt x="2443280" y="592724"/>
                </a:cubicBezTo>
                <a:cubicBezTo>
                  <a:pt x="2443799" y="607261"/>
                  <a:pt x="2453144" y="604146"/>
                  <a:pt x="2461970" y="603627"/>
                </a:cubicBezTo>
                <a:cubicBezTo>
                  <a:pt x="2463527" y="603627"/>
                  <a:pt x="2464565" y="603108"/>
                  <a:pt x="2466123" y="603108"/>
                </a:cubicBezTo>
                <a:cubicBezTo>
                  <a:pt x="2490005" y="602069"/>
                  <a:pt x="2490005" y="602069"/>
                  <a:pt x="2490005" y="577150"/>
                </a:cubicBezTo>
                <a:cubicBezTo>
                  <a:pt x="2490005" y="560536"/>
                  <a:pt x="2491043" y="544443"/>
                  <a:pt x="2489485" y="527829"/>
                </a:cubicBezTo>
                <a:cubicBezTo>
                  <a:pt x="2488966" y="519523"/>
                  <a:pt x="2493120" y="517965"/>
                  <a:pt x="2498830" y="516927"/>
                </a:cubicBezTo>
                <a:cubicBezTo>
                  <a:pt x="2500907" y="516408"/>
                  <a:pt x="2502983" y="516408"/>
                  <a:pt x="2505579" y="516408"/>
                </a:cubicBezTo>
                <a:cubicBezTo>
                  <a:pt x="2532576" y="516408"/>
                  <a:pt x="2531018" y="519003"/>
                  <a:pt x="2530499" y="489411"/>
                </a:cubicBezTo>
                <a:cubicBezTo>
                  <a:pt x="2529461" y="457742"/>
                  <a:pt x="2540363" y="433342"/>
                  <a:pt x="2570994" y="420363"/>
                </a:cubicBezTo>
                <a:cubicBezTo>
                  <a:pt x="2584492" y="414652"/>
                  <a:pt x="2577743" y="402711"/>
                  <a:pt x="2577743" y="393366"/>
                </a:cubicBezTo>
                <a:cubicBezTo>
                  <a:pt x="2577743" y="385060"/>
                  <a:pt x="2569956" y="386617"/>
                  <a:pt x="2564244" y="386617"/>
                </a:cubicBezTo>
                <a:cubicBezTo>
                  <a:pt x="2541401" y="386617"/>
                  <a:pt x="2518039" y="387136"/>
                  <a:pt x="2495196" y="386617"/>
                </a:cubicBezTo>
                <a:close/>
                <a:moveTo>
                  <a:pt x="9258835" y="0"/>
                </a:moveTo>
                <a:lnTo>
                  <a:pt x="9334633" y="0"/>
                </a:lnTo>
                <a:lnTo>
                  <a:pt x="9369417" y="714886"/>
                </a:lnTo>
                <a:lnTo>
                  <a:pt x="9451963" y="716443"/>
                </a:lnTo>
                <a:lnTo>
                  <a:pt x="9451511" y="839288"/>
                </a:lnTo>
                <a:lnTo>
                  <a:pt x="9695008" y="839288"/>
                </a:lnTo>
                <a:lnTo>
                  <a:pt x="9695008" y="627345"/>
                </a:lnTo>
                <a:lnTo>
                  <a:pt x="9695008" y="627342"/>
                </a:lnTo>
                <a:lnTo>
                  <a:pt x="9695008" y="620838"/>
                </a:lnTo>
                <a:lnTo>
                  <a:pt x="9695582" y="620838"/>
                </a:lnTo>
                <a:lnTo>
                  <a:pt x="9696270" y="613044"/>
                </a:lnTo>
                <a:cubicBezTo>
                  <a:pt x="9702073" y="580553"/>
                  <a:pt x="9727301" y="554792"/>
                  <a:pt x="9759513" y="548201"/>
                </a:cubicBezTo>
                <a:lnTo>
                  <a:pt x="9761172" y="548033"/>
                </a:lnTo>
                <a:lnTo>
                  <a:pt x="9761172" y="452927"/>
                </a:lnTo>
                <a:lnTo>
                  <a:pt x="9781381" y="452927"/>
                </a:lnTo>
                <a:lnTo>
                  <a:pt x="9781381" y="453137"/>
                </a:lnTo>
                <a:lnTo>
                  <a:pt x="10098404" y="453137"/>
                </a:lnTo>
                <a:lnTo>
                  <a:pt x="10098404" y="395857"/>
                </a:lnTo>
                <a:lnTo>
                  <a:pt x="10098404" y="395855"/>
                </a:lnTo>
                <a:lnTo>
                  <a:pt x="10098404" y="322646"/>
                </a:lnTo>
                <a:lnTo>
                  <a:pt x="10147724" y="322646"/>
                </a:lnTo>
                <a:lnTo>
                  <a:pt x="10192315" y="322646"/>
                </a:lnTo>
                <a:lnTo>
                  <a:pt x="10192315" y="412796"/>
                </a:lnTo>
                <a:lnTo>
                  <a:pt x="10192315" y="839288"/>
                </a:lnTo>
                <a:lnTo>
                  <a:pt x="10237382" y="839288"/>
                </a:lnTo>
                <a:lnTo>
                  <a:pt x="10237382" y="787976"/>
                </a:lnTo>
                <a:lnTo>
                  <a:pt x="10237382" y="787525"/>
                </a:lnTo>
                <a:lnTo>
                  <a:pt x="10237382" y="786823"/>
                </a:lnTo>
                <a:lnTo>
                  <a:pt x="10293811" y="786823"/>
                </a:lnTo>
                <a:lnTo>
                  <a:pt x="10293811" y="486617"/>
                </a:lnTo>
                <a:lnTo>
                  <a:pt x="10293811" y="486615"/>
                </a:lnTo>
                <a:lnTo>
                  <a:pt x="10293811" y="412796"/>
                </a:lnTo>
                <a:lnTo>
                  <a:pt x="10293812" y="412796"/>
                </a:lnTo>
                <a:lnTo>
                  <a:pt x="10364543" y="412796"/>
                </a:lnTo>
                <a:lnTo>
                  <a:pt x="10435273" y="412796"/>
                </a:lnTo>
                <a:lnTo>
                  <a:pt x="10435273" y="493478"/>
                </a:lnTo>
                <a:lnTo>
                  <a:pt x="10435272" y="493478"/>
                </a:lnTo>
                <a:lnTo>
                  <a:pt x="10435272" y="787653"/>
                </a:lnTo>
                <a:lnTo>
                  <a:pt x="10479889" y="787653"/>
                </a:lnTo>
                <a:lnTo>
                  <a:pt x="10479889" y="834346"/>
                </a:lnTo>
                <a:lnTo>
                  <a:pt x="10479889" y="883894"/>
                </a:lnTo>
                <a:lnTo>
                  <a:pt x="10634153" y="798062"/>
                </a:lnTo>
                <a:lnTo>
                  <a:pt x="10634153" y="890261"/>
                </a:lnTo>
                <a:lnTo>
                  <a:pt x="10799859" y="798062"/>
                </a:lnTo>
                <a:lnTo>
                  <a:pt x="10799859" y="890261"/>
                </a:lnTo>
                <a:lnTo>
                  <a:pt x="10965565" y="798062"/>
                </a:lnTo>
                <a:lnTo>
                  <a:pt x="10965565" y="890261"/>
                </a:lnTo>
                <a:lnTo>
                  <a:pt x="11131272" y="798062"/>
                </a:lnTo>
                <a:lnTo>
                  <a:pt x="11131272" y="894809"/>
                </a:lnTo>
                <a:lnTo>
                  <a:pt x="10965565" y="894809"/>
                </a:lnTo>
                <a:lnTo>
                  <a:pt x="10957391" y="894809"/>
                </a:lnTo>
                <a:lnTo>
                  <a:pt x="10799859" y="894809"/>
                </a:lnTo>
                <a:lnTo>
                  <a:pt x="10791685" y="894809"/>
                </a:lnTo>
                <a:lnTo>
                  <a:pt x="10634153" y="894809"/>
                </a:lnTo>
                <a:lnTo>
                  <a:pt x="10625978" y="894809"/>
                </a:lnTo>
                <a:lnTo>
                  <a:pt x="10479889" y="894809"/>
                </a:lnTo>
                <a:lnTo>
                  <a:pt x="10479889" y="894815"/>
                </a:lnTo>
                <a:lnTo>
                  <a:pt x="11131272" y="894815"/>
                </a:lnTo>
                <a:lnTo>
                  <a:pt x="11131272" y="930426"/>
                </a:lnTo>
                <a:lnTo>
                  <a:pt x="11131272" y="1058032"/>
                </a:lnTo>
                <a:lnTo>
                  <a:pt x="11135416" y="1058032"/>
                </a:lnTo>
                <a:cubicBezTo>
                  <a:pt x="11135416" y="1058032"/>
                  <a:pt x="11135416" y="1058032"/>
                  <a:pt x="11135416" y="475513"/>
                </a:cubicBezTo>
                <a:cubicBezTo>
                  <a:pt x="11135416" y="475513"/>
                  <a:pt x="11135416" y="475513"/>
                  <a:pt x="11317073" y="475513"/>
                </a:cubicBezTo>
                <a:cubicBezTo>
                  <a:pt x="11317073" y="475513"/>
                  <a:pt x="11317073" y="475513"/>
                  <a:pt x="11317073" y="957415"/>
                </a:cubicBezTo>
                <a:cubicBezTo>
                  <a:pt x="11327605" y="928290"/>
                  <a:pt x="11356564" y="864742"/>
                  <a:pt x="11385524" y="864742"/>
                </a:cubicBezTo>
                <a:cubicBezTo>
                  <a:pt x="11427648" y="864742"/>
                  <a:pt x="11467139" y="970654"/>
                  <a:pt x="11467139" y="970654"/>
                </a:cubicBezTo>
                <a:cubicBezTo>
                  <a:pt x="11467139" y="970654"/>
                  <a:pt x="11501364" y="864742"/>
                  <a:pt x="11540855" y="864742"/>
                </a:cubicBezTo>
                <a:cubicBezTo>
                  <a:pt x="11580346" y="864742"/>
                  <a:pt x="11622470" y="970654"/>
                  <a:pt x="11622470" y="970654"/>
                </a:cubicBezTo>
                <a:cubicBezTo>
                  <a:pt x="11622470" y="970654"/>
                  <a:pt x="11656695" y="864742"/>
                  <a:pt x="11696186" y="864742"/>
                </a:cubicBezTo>
                <a:cubicBezTo>
                  <a:pt x="11735677" y="864742"/>
                  <a:pt x="11777800" y="970654"/>
                  <a:pt x="11777800" y="970654"/>
                </a:cubicBezTo>
                <a:cubicBezTo>
                  <a:pt x="11777800" y="970654"/>
                  <a:pt x="11777800" y="970654"/>
                  <a:pt x="11777800" y="994485"/>
                </a:cubicBezTo>
                <a:cubicBezTo>
                  <a:pt x="11777800" y="994485"/>
                  <a:pt x="11777800" y="994485"/>
                  <a:pt x="11851517" y="994485"/>
                </a:cubicBezTo>
                <a:cubicBezTo>
                  <a:pt x="11851517" y="994485"/>
                  <a:pt x="11851517" y="994485"/>
                  <a:pt x="11851517" y="920346"/>
                </a:cubicBezTo>
                <a:cubicBezTo>
                  <a:pt x="11798862" y="909755"/>
                  <a:pt x="11759371" y="862094"/>
                  <a:pt x="11759371" y="806490"/>
                </a:cubicBezTo>
                <a:cubicBezTo>
                  <a:pt x="11759371" y="750886"/>
                  <a:pt x="11798862" y="703225"/>
                  <a:pt x="11851517" y="692634"/>
                </a:cubicBezTo>
                <a:cubicBezTo>
                  <a:pt x="11851517" y="692634"/>
                  <a:pt x="11851517" y="692634"/>
                  <a:pt x="11851517" y="562891"/>
                </a:cubicBezTo>
                <a:cubicBezTo>
                  <a:pt x="11851517" y="562891"/>
                  <a:pt x="11851517" y="562891"/>
                  <a:pt x="11898906" y="562891"/>
                </a:cubicBezTo>
                <a:cubicBezTo>
                  <a:pt x="11898906" y="562891"/>
                  <a:pt x="11898906" y="562891"/>
                  <a:pt x="11898906" y="692634"/>
                </a:cubicBezTo>
                <a:cubicBezTo>
                  <a:pt x="11951560" y="703225"/>
                  <a:pt x="11991051" y="750886"/>
                  <a:pt x="11991051" y="806490"/>
                </a:cubicBezTo>
                <a:cubicBezTo>
                  <a:pt x="11991051" y="864742"/>
                  <a:pt x="11951560" y="909755"/>
                  <a:pt x="11898906" y="920346"/>
                </a:cubicBezTo>
                <a:cubicBezTo>
                  <a:pt x="11898906" y="920346"/>
                  <a:pt x="11898906" y="920346"/>
                  <a:pt x="11898906" y="994485"/>
                </a:cubicBezTo>
                <a:cubicBezTo>
                  <a:pt x="11898906" y="994485"/>
                  <a:pt x="11898906" y="994485"/>
                  <a:pt x="11962091" y="994485"/>
                </a:cubicBezTo>
                <a:cubicBezTo>
                  <a:pt x="11962091" y="994485"/>
                  <a:pt x="11962091" y="994485"/>
                  <a:pt x="11962091" y="917698"/>
                </a:cubicBezTo>
                <a:cubicBezTo>
                  <a:pt x="11962091" y="917698"/>
                  <a:pt x="11962091" y="917698"/>
                  <a:pt x="12041073" y="917698"/>
                </a:cubicBezTo>
                <a:cubicBezTo>
                  <a:pt x="12041073" y="917698"/>
                  <a:pt x="12041073" y="917698"/>
                  <a:pt x="12041073" y="817081"/>
                </a:cubicBezTo>
                <a:cubicBezTo>
                  <a:pt x="12041073" y="817081"/>
                  <a:pt x="12041073" y="817081"/>
                  <a:pt x="12155715" y="817081"/>
                </a:cubicBezTo>
                <a:lnTo>
                  <a:pt x="12200316" y="817081"/>
                </a:lnTo>
                <a:lnTo>
                  <a:pt x="12200316" y="1105184"/>
                </a:lnTo>
                <a:lnTo>
                  <a:pt x="12208559" y="1105184"/>
                </a:lnTo>
                <a:lnTo>
                  <a:pt x="12208559" y="1153840"/>
                </a:lnTo>
                <a:lnTo>
                  <a:pt x="12208559" y="1225322"/>
                </a:lnTo>
                <a:lnTo>
                  <a:pt x="12208633" y="1225322"/>
                </a:lnTo>
                <a:lnTo>
                  <a:pt x="12208633" y="1247932"/>
                </a:lnTo>
                <a:lnTo>
                  <a:pt x="12200316" y="1247932"/>
                </a:lnTo>
                <a:lnTo>
                  <a:pt x="12200316" y="5434893"/>
                </a:lnTo>
                <a:lnTo>
                  <a:pt x="8318" y="5434893"/>
                </a:lnTo>
                <a:lnTo>
                  <a:pt x="8318" y="1247932"/>
                </a:lnTo>
                <a:lnTo>
                  <a:pt x="0" y="1247932"/>
                </a:lnTo>
                <a:lnTo>
                  <a:pt x="0" y="1225322"/>
                </a:lnTo>
                <a:lnTo>
                  <a:pt x="0" y="1063433"/>
                </a:lnTo>
                <a:lnTo>
                  <a:pt x="56578" y="1063433"/>
                </a:lnTo>
                <a:cubicBezTo>
                  <a:pt x="82782" y="1063433"/>
                  <a:pt x="112730" y="1063433"/>
                  <a:pt x="146955" y="1063433"/>
                </a:cubicBezTo>
                <a:cubicBezTo>
                  <a:pt x="146955" y="1063433"/>
                  <a:pt x="146955" y="1063433"/>
                  <a:pt x="146955" y="480915"/>
                </a:cubicBezTo>
                <a:cubicBezTo>
                  <a:pt x="146955" y="480915"/>
                  <a:pt x="146955" y="480915"/>
                  <a:pt x="328613" y="480915"/>
                </a:cubicBezTo>
                <a:cubicBezTo>
                  <a:pt x="328613" y="480915"/>
                  <a:pt x="328613" y="480915"/>
                  <a:pt x="328613" y="962816"/>
                </a:cubicBezTo>
                <a:cubicBezTo>
                  <a:pt x="339144" y="933691"/>
                  <a:pt x="368104" y="870143"/>
                  <a:pt x="397064" y="870143"/>
                </a:cubicBezTo>
                <a:cubicBezTo>
                  <a:pt x="439187" y="870143"/>
                  <a:pt x="478678" y="976055"/>
                  <a:pt x="478678" y="976055"/>
                </a:cubicBezTo>
                <a:cubicBezTo>
                  <a:pt x="478678" y="976055"/>
                  <a:pt x="512903" y="870143"/>
                  <a:pt x="552394" y="870143"/>
                </a:cubicBezTo>
                <a:cubicBezTo>
                  <a:pt x="591885" y="870143"/>
                  <a:pt x="634009" y="976055"/>
                  <a:pt x="634009" y="976055"/>
                </a:cubicBezTo>
                <a:cubicBezTo>
                  <a:pt x="634009" y="976055"/>
                  <a:pt x="668234" y="870143"/>
                  <a:pt x="707725" y="870143"/>
                </a:cubicBezTo>
                <a:cubicBezTo>
                  <a:pt x="747216" y="870143"/>
                  <a:pt x="789340" y="976055"/>
                  <a:pt x="789340" y="976055"/>
                </a:cubicBezTo>
                <a:cubicBezTo>
                  <a:pt x="789340" y="976055"/>
                  <a:pt x="789340" y="976055"/>
                  <a:pt x="789340" y="999886"/>
                </a:cubicBezTo>
                <a:cubicBezTo>
                  <a:pt x="789340" y="999886"/>
                  <a:pt x="789340" y="999886"/>
                  <a:pt x="863056" y="999886"/>
                </a:cubicBezTo>
                <a:cubicBezTo>
                  <a:pt x="863056" y="999886"/>
                  <a:pt x="863056" y="999886"/>
                  <a:pt x="863056" y="925747"/>
                </a:cubicBezTo>
                <a:cubicBezTo>
                  <a:pt x="810402" y="915156"/>
                  <a:pt x="770911" y="867495"/>
                  <a:pt x="770911" y="811891"/>
                </a:cubicBezTo>
                <a:cubicBezTo>
                  <a:pt x="770911" y="756287"/>
                  <a:pt x="810402" y="708626"/>
                  <a:pt x="863056" y="698035"/>
                </a:cubicBezTo>
                <a:cubicBezTo>
                  <a:pt x="863056" y="698035"/>
                  <a:pt x="863056" y="698035"/>
                  <a:pt x="863056" y="568293"/>
                </a:cubicBezTo>
                <a:cubicBezTo>
                  <a:pt x="863056" y="568293"/>
                  <a:pt x="863056" y="568293"/>
                  <a:pt x="910445" y="568293"/>
                </a:cubicBezTo>
                <a:cubicBezTo>
                  <a:pt x="910445" y="568293"/>
                  <a:pt x="910445" y="568293"/>
                  <a:pt x="910445" y="698035"/>
                </a:cubicBezTo>
                <a:cubicBezTo>
                  <a:pt x="963099" y="708626"/>
                  <a:pt x="1002590" y="756287"/>
                  <a:pt x="1002590" y="811891"/>
                </a:cubicBezTo>
                <a:cubicBezTo>
                  <a:pt x="1002590" y="870143"/>
                  <a:pt x="963099" y="915156"/>
                  <a:pt x="910445" y="925747"/>
                </a:cubicBezTo>
                <a:cubicBezTo>
                  <a:pt x="910445" y="925747"/>
                  <a:pt x="910445" y="925747"/>
                  <a:pt x="910445" y="999886"/>
                </a:cubicBezTo>
                <a:cubicBezTo>
                  <a:pt x="910445" y="999886"/>
                  <a:pt x="910445" y="999886"/>
                  <a:pt x="973630" y="999886"/>
                </a:cubicBezTo>
                <a:cubicBezTo>
                  <a:pt x="973630" y="999886"/>
                  <a:pt x="973630" y="999886"/>
                  <a:pt x="973630" y="923099"/>
                </a:cubicBezTo>
                <a:cubicBezTo>
                  <a:pt x="973630" y="923099"/>
                  <a:pt x="973630" y="923099"/>
                  <a:pt x="1052612" y="923099"/>
                </a:cubicBezTo>
                <a:cubicBezTo>
                  <a:pt x="1052612" y="923099"/>
                  <a:pt x="1052612" y="923099"/>
                  <a:pt x="1052612" y="822482"/>
                </a:cubicBezTo>
                <a:cubicBezTo>
                  <a:pt x="1052612" y="822482"/>
                  <a:pt x="1052612" y="822482"/>
                  <a:pt x="1223739" y="822482"/>
                </a:cubicBezTo>
                <a:cubicBezTo>
                  <a:pt x="1223739" y="822482"/>
                  <a:pt x="1223739" y="822482"/>
                  <a:pt x="1223739" y="533871"/>
                </a:cubicBezTo>
                <a:cubicBezTo>
                  <a:pt x="1223739" y="533871"/>
                  <a:pt x="1223739" y="533871"/>
                  <a:pt x="1452786" y="533871"/>
                </a:cubicBezTo>
                <a:cubicBezTo>
                  <a:pt x="1452786" y="533871"/>
                  <a:pt x="1452786" y="533871"/>
                  <a:pt x="1452786" y="827778"/>
                </a:cubicBezTo>
                <a:cubicBezTo>
                  <a:pt x="1452786" y="827778"/>
                  <a:pt x="1452786" y="827778"/>
                  <a:pt x="1687099" y="827778"/>
                </a:cubicBezTo>
                <a:cubicBezTo>
                  <a:pt x="1687099" y="827778"/>
                  <a:pt x="1687099" y="827778"/>
                  <a:pt x="1687099" y="645080"/>
                </a:cubicBezTo>
                <a:cubicBezTo>
                  <a:pt x="1687099" y="645080"/>
                  <a:pt x="1687099" y="645080"/>
                  <a:pt x="1795945" y="645080"/>
                </a:cubicBezTo>
                <a:lnTo>
                  <a:pt x="1814336" y="645080"/>
                </a:lnTo>
                <a:lnTo>
                  <a:pt x="1814055" y="568843"/>
                </a:lnTo>
                <a:lnTo>
                  <a:pt x="1896602" y="567286"/>
                </a:lnTo>
                <a:lnTo>
                  <a:pt x="1917630" y="135119"/>
                </a:lnTo>
                <a:lnTo>
                  <a:pt x="2020520" y="135119"/>
                </a:lnTo>
                <a:lnTo>
                  <a:pt x="2040929" y="567805"/>
                </a:lnTo>
                <a:lnTo>
                  <a:pt x="2085058" y="569362"/>
                </a:lnTo>
                <a:lnTo>
                  <a:pt x="2104692" y="247596"/>
                </a:lnTo>
                <a:lnTo>
                  <a:pt x="2211603" y="247596"/>
                </a:lnTo>
                <a:lnTo>
                  <a:pt x="2230423" y="571958"/>
                </a:lnTo>
                <a:lnTo>
                  <a:pt x="2293761" y="575073"/>
                </a:lnTo>
                <a:cubicBezTo>
                  <a:pt x="2293761" y="543923"/>
                  <a:pt x="2293761" y="512255"/>
                  <a:pt x="2293761" y="481105"/>
                </a:cubicBezTo>
                <a:cubicBezTo>
                  <a:pt x="2293761" y="456704"/>
                  <a:pt x="2303625" y="437495"/>
                  <a:pt x="2325430" y="425035"/>
                </a:cubicBezTo>
                <a:cubicBezTo>
                  <a:pt x="2329064" y="422959"/>
                  <a:pt x="2331660" y="420882"/>
                  <a:pt x="2333736" y="417248"/>
                </a:cubicBezTo>
                <a:cubicBezTo>
                  <a:pt x="2338409" y="408422"/>
                  <a:pt x="2365406" y="405307"/>
                  <a:pt x="2370078" y="413614"/>
                </a:cubicBezTo>
                <a:cubicBezTo>
                  <a:pt x="2374751" y="421920"/>
                  <a:pt x="2382019" y="425035"/>
                  <a:pt x="2388249" y="430227"/>
                </a:cubicBezTo>
                <a:cubicBezTo>
                  <a:pt x="2402785" y="441648"/>
                  <a:pt x="2411611" y="456185"/>
                  <a:pt x="2411611" y="474355"/>
                </a:cubicBezTo>
                <a:cubicBezTo>
                  <a:pt x="2411611" y="487335"/>
                  <a:pt x="2416802" y="490969"/>
                  <a:pt x="2428224" y="489411"/>
                </a:cubicBezTo>
                <a:cubicBezTo>
                  <a:pt x="2439646" y="487854"/>
                  <a:pt x="2444318" y="494084"/>
                  <a:pt x="2443799" y="504986"/>
                </a:cubicBezTo>
                <a:cubicBezTo>
                  <a:pt x="2443280" y="513293"/>
                  <a:pt x="2443799" y="521599"/>
                  <a:pt x="2443799" y="530425"/>
                </a:cubicBezTo>
                <a:cubicBezTo>
                  <a:pt x="2443799" y="534059"/>
                  <a:pt x="2443280" y="538213"/>
                  <a:pt x="2448472" y="538732"/>
                </a:cubicBezTo>
                <a:cubicBezTo>
                  <a:pt x="2454182" y="539251"/>
                  <a:pt x="2454182" y="534059"/>
                  <a:pt x="2454182" y="529906"/>
                </a:cubicBezTo>
                <a:cubicBezTo>
                  <a:pt x="2454702" y="516408"/>
                  <a:pt x="2455740" y="502390"/>
                  <a:pt x="2455740" y="488892"/>
                </a:cubicBezTo>
                <a:cubicBezTo>
                  <a:pt x="2456259" y="452551"/>
                  <a:pt x="2456259" y="416209"/>
                  <a:pt x="2455740" y="379868"/>
                </a:cubicBezTo>
                <a:cubicBezTo>
                  <a:pt x="2455740" y="368966"/>
                  <a:pt x="2459374" y="361697"/>
                  <a:pt x="2471834" y="361697"/>
                </a:cubicBezTo>
                <a:cubicBezTo>
                  <a:pt x="2511290" y="361697"/>
                  <a:pt x="2550746" y="361697"/>
                  <a:pt x="2590203" y="361697"/>
                </a:cubicBezTo>
                <a:cubicBezTo>
                  <a:pt x="2600067" y="361697"/>
                  <a:pt x="2604739" y="366889"/>
                  <a:pt x="2604220" y="376753"/>
                </a:cubicBezTo>
                <a:cubicBezTo>
                  <a:pt x="2604220" y="386098"/>
                  <a:pt x="2604739" y="395443"/>
                  <a:pt x="2603701" y="404788"/>
                </a:cubicBezTo>
                <a:cubicBezTo>
                  <a:pt x="2602662" y="415171"/>
                  <a:pt x="2606297" y="420882"/>
                  <a:pt x="2616161" y="425035"/>
                </a:cubicBezTo>
                <a:cubicBezTo>
                  <a:pt x="2637965" y="434899"/>
                  <a:pt x="2648349" y="453070"/>
                  <a:pt x="2648868" y="476951"/>
                </a:cubicBezTo>
                <a:cubicBezTo>
                  <a:pt x="2648868" y="493565"/>
                  <a:pt x="2648868" y="510697"/>
                  <a:pt x="2648868" y="527310"/>
                </a:cubicBezTo>
                <a:cubicBezTo>
                  <a:pt x="2648868" y="542106"/>
                  <a:pt x="2648090" y="548596"/>
                  <a:pt x="2651010" y="551386"/>
                </a:cubicBezTo>
                <a:lnTo>
                  <a:pt x="2661207" y="552175"/>
                </a:lnTo>
                <a:lnTo>
                  <a:pt x="2661207" y="497877"/>
                </a:lnTo>
                <a:cubicBezTo>
                  <a:pt x="2661207" y="443514"/>
                  <a:pt x="2661207" y="371030"/>
                  <a:pt x="2661207" y="274385"/>
                </a:cubicBezTo>
                <a:cubicBezTo>
                  <a:pt x="2661207" y="274385"/>
                  <a:pt x="2661207" y="274385"/>
                  <a:pt x="2916581" y="274385"/>
                </a:cubicBezTo>
                <a:cubicBezTo>
                  <a:pt x="2916581" y="274385"/>
                  <a:pt x="2916581" y="274385"/>
                  <a:pt x="2916581" y="623897"/>
                </a:cubicBezTo>
                <a:cubicBezTo>
                  <a:pt x="2916581" y="623897"/>
                  <a:pt x="2916581" y="623897"/>
                  <a:pt x="3103505" y="623897"/>
                </a:cubicBezTo>
                <a:cubicBezTo>
                  <a:pt x="3103505" y="623897"/>
                  <a:pt x="3103505" y="623897"/>
                  <a:pt x="3103505" y="938986"/>
                </a:cubicBezTo>
                <a:cubicBezTo>
                  <a:pt x="3103505" y="938986"/>
                  <a:pt x="3103505" y="938986"/>
                  <a:pt x="3253570" y="938986"/>
                </a:cubicBezTo>
                <a:cubicBezTo>
                  <a:pt x="3253570" y="938986"/>
                  <a:pt x="3253570" y="938986"/>
                  <a:pt x="3253570" y="833074"/>
                </a:cubicBezTo>
                <a:cubicBezTo>
                  <a:pt x="3253570" y="833074"/>
                  <a:pt x="3253570" y="833074"/>
                  <a:pt x="3458923" y="833074"/>
                </a:cubicBezTo>
                <a:cubicBezTo>
                  <a:pt x="3458923" y="833074"/>
                  <a:pt x="3458923" y="833074"/>
                  <a:pt x="3458923" y="449141"/>
                </a:cubicBezTo>
                <a:cubicBezTo>
                  <a:pt x="3458923" y="449141"/>
                  <a:pt x="3458923" y="449141"/>
                  <a:pt x="3619519" y="449141"/>
                </a:cubicBezTo>
                <a:cubicBezTo>
                  <a:pt x="3619519" y="449141"/>
                  <a:pt x="3619519" y="449141"/>
                  <a:pt x="3619519" y="822482"/>
                </a:cubicBezTo>
                <a:cubicBezTo>
                  <a:pt x="3619519" y="822482"/>
                  <a:pt x="3619519" y="822482"/>
                  <a:pt x="3716929" y="822482"/>
                </a:cubicBezTo>
                <a:cubicBezTo>
                  <a:pt x="3716929" y="822482"/>
                  <a:pt x="3716929" y="822482"/>
                  <a:pt x="3716929" y="533871"/>
                </a:cubicBezTo>
                <a:cubicBezTo>
                  <a:pt x="3716929" y="533871"/>
                  <a:pt x="3716929" y="533871"/>
                  <a:pt x="3948609" y="533871"/>
                </a:cubicBezTo>
                <a:cubicBezTo>
                  <a:pt x="3948609" y="533871"/>
                  <a:pt x="3948609" y="533871"/>
                  <a:pt x="3948609" y="827778"/>
                </a:cubicBezTo>
                <a:cubicBezTo>
                  <a:pt x="3948609" y="827778"/>
                  <a:pt x="3948609" y="827778"/>
                  <a:pt x="3952270" y="827778"/>
                </a:cubicBezTo>
                <a:lnTo>
                  <a:pt x="3956368" y="827778"/>
                </a:lnTo>
                <a:lnTo>
                  <a:pt x="3956368" y="761209"/>
                </a:lnTo>
                <a:lnTo>
                  <a:pt x="3956368" y="714516"/>
                </a:lnTo>
                <a:lnTo>
                  <a:pt x="4000985" y="714516"/>
                </a:lnTo>
                <a:lnTo>
                  <a:pt x="4000985" y="420341"/>
                </a:lnTo>
                <a:lnTo>
                  <a:pt x="4000984" y="420341"/>
                </a:lnTo>
                <a:lnTo>
                  <a:pt x="4000984" y="339659"/>
                </a:lnTo>
                <a:lnTo>
                  <a:pt x="4071715" y="339659"/>
                </a:lnTo>
                <a:lnTo>
                  <a:pt x="4142446" y="339659"/>
                </a:lnTo>
                <a:lnTo>
                  <a:pt x="4142446" y="413478"/>
                </a:lnTo>
                <a:lnTo>
                  <a:pt x="4142446" y="413480"/>
                </a:lnTo>
                <a:lnTo>
                  <a:pt x="4142446" y="713686"/>
                </a:lnTo>
                <a:lnTo>
                  <a:pt x="4182921" y="713686"/>
                </a:lnTo>
                <a:lnTo>
                  <a:pt x="4182921" y="705384"/>
                </a:lnTo>
                <a:cubicBezTo>
                  <a:pt x="4182921" y="687899"/>
                  <a:pt x="4182921" y="667917"/>
                  <a:pt x="4182921" y="645080"/>
                </a:cubicBezTo>
                <a:cubicBezTo>
                  <a:pt x="4182921" y="645080"/>
                  <a:pt x="4182921" y="645080"/>
                  <a:pt x="4214842" y="645080"/>
                </a:cubicBezTo>
                <a:lnTo>
                  <a:pt x="4243942" y="645080"/>
                </a:lnTo>
                <a:lnTo>
                  <a:pt x="4243942" y="339659"/>
                </a:lnTo>
                <a:lnTo>
                  <a:pt x="4243942" y="249509"/>
                </a:lnTo>
                <a:lnTo>
                  <a:pt x="4288534" y="249509"/>
                </a:lnTo>
                <a:lnTo>
                  <a:pt x="4337854" y="249509"/>
                </a:lnTo>
                <a:lnTo>
                  <a:pt x="4337854" y="322718"/>
                </a:lnTo>
                <a:lnTo>
                  <a:pt x="4337854" y="322720"/>
                </a:lnTo>
                <a:lnTo>
                  <a:pt x="4337854" y="380000"/>
                </a:lnTo>
                <a:lnTo>
                  <a:pt x="4654875" y="380000"/>
                </a:lnTo>
                <a:lnTo>
                  <a:pt x="4654875" y="379790"/>
                </a:lnTo>
                <a:lnTo>
                  <a:pt x="4675084" y="379790"/>
                </a:lnTo>
                <a:lnTo>
                  <a:pt x="4675084" y="474896"/>
                </a:lnTo>
                <a:lnTo>
                  <a:pt x="4676745" y="475064"/>
                </a:lnTo>
                <a:cubicBezTo>
                  <a:pt x="4708955" y="481655"/>
                  <a:pt x="4734183" y="507417"/>
                  <a:pt x="4739988" y="539907"/>
                </a:cubicBezTo>
                <a:lnTo>
                  <a:pt x="4740674" y="547701"/>
                </a:lnTo>
                <a:lnTo>
                  <a:pt x="4741248" y="547701"/>
                </a:lnTo>
                <a:lnTo>
                  <a:pt x="4741248" y="554205"/>
                </a:lnTo>
                <a:lnTo>
                  <a:pt x="4741248" y="554208"/>
                </a:lnTo>
                <a:lnTo>
                  <a:pt x="4741248" y="739927"/>
                </a:lnTo>
                <a:lnTo>
                  <a:pt x="4764753" y="740400"/>
                </a:lnTo>
                <a:cubicBezTo>
                  <a:pt x="4764753" y="740400"/>
                  <a:pt x="4764753" y="740400"/>
                  <a:pt x="4764753" y="666262"/>
                </a:cubicBezTo>
                <a:cubicBezTo>
                  <a:pt x="4764753" y="666262"/>
                  <a:pt x="4764753" y="666262"/>
                  <a:pt x="4899024" y="666262"/>
                </a:cubicBezTo>
                <a:cubicBezTo>
                  <a:pt x="4899024" y="666262"/>
                  <a:pt x="4899024" y="666262"/>
                  <a:pt x="4899024" y="735104"/>
                </a:cubicBezTo>
                <a:cubicBezTo>
                  <a:pt x="4899024" y="735104"/>
                  <a:pt x="4899024" y="735104"/>
                  <a:pt x="5028026" y="735104"/>
                </a:cubicBezTo>
                <a:cubicBezTo>
                  <a:pt x="5028026" y="735104"/>
                  <a:pt x="5028026" y="735104"/>
                  <a:pt x="5028026" y="658319"/>
                </a:cubicBezTo>
                <a:cubicBezTo>
                  <a:pt x="5028026" y="658319"/>
                  <a:pt x="5028026" y="658319"/>
                  <a:pt x="5154397" y="660966"/>
                </a:cubicBezTo>
                <a:cubicBezTo>
                  <a:pt x="5154397" y="660966"/>
                  <a:pt x="5154397" y="660966"/>
                  <a:pt x="5154397" y="369707"/>
                </a:cubicBezTo>
                <a:cubicBezTo>
                  <a:pt x="5154397" y="369707"/>
                  <a:pt x="5154397" y="369707"/>
                  <a:pt x="5409771" y="369707"/>
                </a:cubicBezTo>
                <a:cubicBezTo>
                  <a:pt x="5409771" y="369707"/>
                  <a:pt x="5409771" y="369707"/>
                  <a:pt x="5409771" y="623897"/>
                </a:cubicBezTo>
                <a:cubicBezTo>
                  <a:pt x="5409771" y="623897"/>
                  <a:pt x="5409771" y="623897"/>
                  <a:pt x="5599327" y="623897"/>
                </a:cubicBezTo>
                <a:cubicBezTo>
                  <a:pt x="5599327" y="623897"/>
                  <a:pt x="5599327" y="623897"/>
                  <a:pt x="5599327" y="681817"/>
                </a:cubicBezTo>
                <a:lnTo>
                  <a:pt x="5599327" y="692743"/>
                </a:lnTo>
                <a:lnTo>
                  <a:pt x="5628967" y="692743"/>
                </a:lnTo>
                <a:lnTo>
                  <a:pt x="5628967" y="672950"/>
                </a:lnTo>
                <a:lnTo>
                  <a:pt x="5794767" y="672950"/>
                </a:lnTo>
                <a:lnTo>
                  <a:pt x="5794803" y="672943"/>
                </a:lnTo>
                <a:lnTo>
                  <a:pt x="5792189" y="672943"/>
                </a:lnTo>
                <a:lnTo>
                  <a:pt x="5784518" y="672943"/>
                </a:lnTo>
                <a:lnTo>
                  <a:pt x="5628967" y="672943"/>
                </a:lnTo>
                <a:lnTo>
                  <a:pt x="5792189" y="576196"/>
                </a:lnTo>
                <a:lnTo>
                  <a:pt x="5792189" y="668395"/>
                </a:lnTo>
                <a:lnTo>
                  <a:pt x="5947738" y="576196"/>
                </a:lnTo>
                <a:lnTo>
                  <a:pt x="5947738" y="668395"/>
                </a:lnTo>
                <a:lnTo>
                  <a:pt x="6103287" y="576196"/>
                </a:lnTo>
                <a:lnTo>
                  <a:pt x="6103287" y="668395"/>
                </a:lnTo>
                <a:lnTo>
                  <a:pt x="6258836" y="576196"/>
                </a:lnTo>
                <a:lnTo>
                  <a:pt x="6258836" y="672943"/>
                </a:lnTo>
                <a:lnTo>
                  <a:pt x="6154820" y="672943"/>
                </a:lnTo>
                <a:lnTo>
                  <a:pt x="6154820" y="672950"/>
                </a:lnTo>
                <a:lnTo>
                  <a:pt x="6258836" y="672950"/>
                </a:lnTo>
                <a:lnTo>
                  <a:pt x="6258836" y="708560"/>
                </a:lnTo>
                <a:lnTo>
                  <a:pt x="6258836" y="726328"/>
                </a:lnTo>
                <a:lnTo>
                  <a:pt x="6349534" y="726328"/>
                </a:lnTo>
                <a:cubicBezTo>
                  <a:pt x="6354193" y="726328"/>
                  <a:pt x="6354387" y="726134"/>
                  <a:pt x="6354387" y="721669"/>
                </a:cubicBezTo>
                <a:cubicBezTo>
                  <a:pt x="6354387" y="698761"/>
                  <a:pt x="6354387" y="676048"/>
                  <a:pt x="6354387" y="653142"/>
                </a:cubicBezTo>
                <a:cubicBezTo>
                  <a:pt x="6354387" y="651200"/>
                  <a:pt x="6354193" y="649647"/>
                  <a:pt x="6351863" y="648482"/>
                </a:cubicBezTo>
                <a:cubicBezTo>
                  <a:pt x="6348369" y="646735"/>
                  <a:pt x="6348563" y="644018"/>
                  <a:pt x="6352251" y="641882"/>
                </a:cubicBezTo>
                <a:cubicBezTo>
                  <a:pt x="6353999" y="640911"/>
                  <a:pt x="6354581" y="639941"/>
                  <a:pt x="6354581" y="638194"/>
                </a:cubicBezTo>
                <a:cubicBezTo>
                  <a:pt x="6354581" y="622081"/>
                  <a:pt x="6354581" y="605967"/>
                  <a:pt x="6354581" y="589854"/>
                </a:cubicBezTo>
                <a:cubicBezTo>
                  <a:pt x="6354581" y="587719"/>
                  <a:pt x="6353610" y="586554"/>
                  <a:pt x="6351863" y="585584"/>
                </a:cubicBezTo>
                <a:cubicBezTo>
                  <a:pt x="6348757" y="583836"/>
                  <a:pt x="6348757" y="581507"/>
                  <a:pt x="6351863" y="579954"/>
                </a:cubicBezTo>
                <a:cubicBezTo>
                  <a:pt x="6354581" y="578595"/>
                  <a:pt x="6354581" y="576848"/>
                  <a:pt x="6354581" y="574712"/>
                </a:cubicBezTo>
                <a:cubicBezTo>
                  <a:pt x="6354581" y="559182"/>
                  <a:pt x="6354581" y="543651"/>
                  <a:pt x="6354581" y="528121"/>
                </a:cubicBezTo>
                <a:cubicBezTo>
                  <a:pt x="6354581" y="525792"/>
                  <a:pt x="6354387" y="524238"/>
                  <a:pt x="6351669" y="522879"/>
                </a:cubicBezTo>
                <a:cubicBezTo>
                  <a:pt x="6348369" y="521326"/>
                  <a:pt x="6348563" y="518026"/>
                  <a:pt x="6351863" y="516473"/>
                </a:cubicBezTo>
                <a:cubicBezTo>
                  <a:pt x="6354193" y="515308"/>
                  <a:pt x="6354387" y="513755"/>
                  <a:pt x="6354387" y="511814"/>
                </a:cubicBezTo>
                <a:cubicBezTo>
                  <a:pt x="6354387" y="496672"/>
                  <a:pt x="6354387" y="481335"/>
                  <a:pt x="6354387" y="465999"/>
                </a:cubicBezTo>
                <a:cubicBezTo>
                  <a:pt x="6354387" y="463864"/>
                  <a:pt x="6353999" y="462311"/>
                  <a:pt x="6351475" y="460952"/>
                </a:cubicBezTo>
                <a:cubicBezTo>
                  <a:pt x="6348369" y="459399"/>
                  <a:pt x="6348563" y="456293"/>
                  <a:pt x="6351863" y="454545"/>
                </a:cubicBezTo>
                <a:cubicBezTo>
                  <a:pt x="6353999" y="453575"/>
                  <a:pt x="6354387" y="452410"/>
                  <a:pt x="6354387" y="450469"/>
                </a:cubicBezTo>
                <a:cubicBezTo>
                  <a:pt x="6354387" y="434356"/>
                  <a:pt x="6354387" y="418243"/>
                  <a:pt x="6354387" y="402130"/>
                </a:cubicBezTo>
                <a:cubicBezTo>
                  <a:pt x="6354387" y="400189"/>
                  <a:pt x="6353805" y="399218"/>
                  <a:pt x="6351863" y="398054"/>
                </a:cubicBezTo>
                <a:cubicBezTo>
                  <a:pt x="6348369" y="396112"/>
                  <a:pt x="6348369" y="393394"/>
                  <a:pt x="6352057" y="391453"/>
                </a:cubicBezTo>
                <a:cubicBezTo>
                  <a:pt x="6354193" y="390288"/>
                  <a:pt x="6354387" y="388929"/>
                  <a:pt x="6354387" y="387182"/>
                </a:cubicBezTo>
                <a:cubicBezTo>
                  <a:pt x="6354387" y="371652"/>
                  <a:pt x="6354387" y="356121"/>
                  <a:pt x="6354387" y="340591"/>
                </a:cubicBezTo>
                <a:cubicBezTo>
                  <a:pt x="6354387" y="338650"/>
                  <a:pt x="6354193" y="337096"/>
                  <a:pt x="6351863" y="335932"/>
                </a:cubicBezTo>
                <a:cubicBezTo>
                  <a:pt x="6348369" y="334185"/>
                  <a:pt x="6348563" y="331467"/>
                  <a:pt x="6352251" y="329331"/>
                </a:cubicBezTo>
                <a:cubicBezTo>
                  <a:pt x="6353999" y="328361"/>
                  <a:pt x="6354581" y="327390"/>
                  <a:pt x="6354581" y="325643"/>
                </a:cubicBezTo>
                <a:cubicBezTo>
                  <a:pt x="6354581" y="309530"/>
                  <a:pt x="6354581" y="293417"/>
                  <a:pt x="6354581" y="277304"/>
                </a:cubicBezTo>
                <a:cubicBezTo>
                  <a:pt x="6354581" y="275363"/>
                  <a:pt x="6353999" y="273810"/>
                  <a:pt x="6351863" y="273227"/>
                </a:cubicBezTo>
                <a:cubicBezTo>
                  <a:pt x="6349922" y="272645"/>
                  <a:pt x="6349534" y="271286"/>
                  <a:pt x="6349922" y="269539"/>
                </a:cubicBezTo>
                <a:cubicBezTo>
                  <a:pt x="6350310" y="267792"/>
                  <a:pt x="6351863" y="267209"/>
                  <a:pt x="6353610" y="267209"/>
                </a:cubicBezTo>
                <a:cubicBezTo>
                  <a:pt x="6354775" y="267209"/>
                  <a:pt x="6356134" y="267209"/>
                  <a:pt x="6357299" y="267209"/>
                </a:cubicBezTo>
                <a:cubicBezTo>
                  <a:pt x="6380206" y="267209"/>
                  <a:pt x="6403308" y="267209"/>
                  <a:pt x="6426409" y="267209"/>
                </a:cubicBezTo>
                <a:cubicBezTo>
                  <a:pt x="6427768" y="267209"/>
                  <a:pt x="6429321" y="267015"/>
                  <a:pt x="6430680" y="267209"/>
                </a:cubicBezTo>
                <a:cubicBezTo>
                  <a:pt x="6433010" y="267404"/>
                  <a:pt x="6433980" y="268568"/>
                  <a:pt x="6433980" y="270704"/>
                </a:cubicBezTo>
                <a:cubicBezTo>
                  <a:pt x="6433786" y="272839"/>
                  <a:pt x="6432233" y="273033"/>
                  <a:pt x="6430486" y="273033"/>
                </a:cubicBezTo>
                <a:cubicBezTo>
                  <a:pt x="6429515" y="273033"/>
                  <a:pt x="6428739" y="273033"/>
                  <a:pt x="6427962" y="273033"/>
                </a:cubicBezTo>
                <a:cubicBezTo>
                  <a:pt x="6427962" y="273422"/>
                  <a:pt x="6427768" y="273810"/>
                  <a:pt x="6427768" y="274198"/>
                </a:cubicBezTo>
                <a:cubicBezTo>
                  <a:pt x="6427768" y="292641"/>
                  <a:pt x="6427768" y="310889"/>
                  <a:pt x="6427768" y="329137"/>
                </a:cubicBezTo>
                <a:cubicBezTo>
                  <a:pt x="6428933" y="329331"/>
                  <a:pt x="6429904" y="329137"/>
                  <a:pt x="6430874" y="329331"/>
                </a:cubicBezTo>
                <a:cubicBezTo>
                  <a:pt x="6432622" y="329525"/>
                  <a:pt x="6433786" y="330690"/>
                  <a:pt x="6433786" y="332438"/>
                </a:cubicBezTo>
                <a:cubicBezTo>
                  <a:pt x="6433980" y="334379"/>
                  <a:pt x="6433010" y="335737"/>
                  <a:pt x="6430874" y="336126"/>
                </a:cubicBezTo>
                <a:cubicBezTo>
                  <a:pt x="6429710" y="336320"/>
                  <a:pt x="6428739" y="336320"/>
                  <a:pt x="6427768" y="336320"/>
                </a:cubicBezTo>
                <a:cubicBezTo>
                  <a:pt x="6427768" y="354763"/>
                  <a:pt x="6427768" y="373011"/>
                  <a:pt x="6427768" y="391259"/>
                </a:cubicBezTo>
                <a:cubicBezTo>
                  <a:pt x="6428933" y="391259"/>
                  <a:pt x="6429904" y="391259"/>
                  <a:pt x="6430874" y="391453"/>
                </a:cubicBezTo>
                <a:cubicBezTo>
                  <a:pt x="6433010" y="391647"/>
                  <a:pt x="6433786" y="393006"/>
                  <a:pt x="6433786" y="395142"/>
                </a:cubicBezTo>
                <a:cubicBezTo>
                  <a:pt x="6433786" y="396889"/>
                  <a:pt x="6432816" y="398054"/>
                  <a:pt x="6430874" y="398248"/>
                </a:cubicBezTo>
                <a:cubicBezTo>
                  <a:pt x="6429710" y="398248"/>
                  <a:pt x="6428739" y="398248"/>
                  <a:pt x="6427768" y="398248"/>
                </a:cubicBezTo>
                <a:cubicBezTo>
                  <a:pt x="6427768" y="417078"/>
                  <a:pt x="6427768" y="435715"/>
                  <a:pt x="6427768" y="454351"/>
                </a:cubicBezTo>
                <a:cubicBezTo>
                  <a:pt x="6428933" y="454545"/>
                  <a:pt x="6429904" y="454351"/>
                  <a:pt x="6430874" y="454545"/>
                </a:cubicBezTo>
                <a:cubicBezTo>
                  <a:pt x="6432622" y="454740"/>
                  <a:pt x="6433786" y="455904"/>
                  <a:pt x="6433786" y="457652"/>
                </a:cubicBezTo>
                <a:cubicBezTo>
                  <a:pt x="6433980" y="459593"/>
                  <a:pt x="6433010" y="460952"/>
                  <a:pt x="6430874" y="461340"/>
                </a:cubicBezTo>
                <a:cubicBezTo>
                  <a:pt x="6429710" y="461534"/>
                  <a:pt x="6428739" y="461534"/>
                  <a:pt x="6427768" y="461534"/>
                </a:cubicBezTo>
                <a:cubicBezTo>
                  <a:pt x="6427574" y="461534"/>
                  <a:pt x="6427574" y="461534"/>
                  <a:pt x="6427574" y="461534"/>
                </a:cubicBezTo>
                <a:cubicBezTo>
                  <a:pt x="6427574" y="461728"/>
                  <a:pt x="6427574" y="461728"/>
                  <a:pt x="6427574" y="461728"/>
                </a:cubicBezTo>
                <a:lnTo>
                  <a:pt x="6427768" y="461728"/>
                </a:lnTo>
                <a:cubicBezTo>
                  <a:pt x="6427768" y="480171"/>
                  <a:pt x="6427768" y="498419"/>
                  <a:pt x="6427768" y="516667"/>
                </a:cubicBezTo>
                <a:cubicBezTo>
                  <a:pt x="6428933" y="516861"/>
                  <a:pt x="6429904" y="516667"/>
                  <a:pt x="6430874" y="516861"/>
                </a:cubicBezTo>
                <a:cubicBezTo>
                  <a:pt x="6433010" y="517055"/>
                  <a:pt x="6433980" y="518608"/>
                  <a:pt x="6433786" y="520550"/>
                </a:cubicBezTo>
                <a:cubicBezTo>
                  <a:pt x="6433786" y="522297"/>
                  <a:pt x="6432816" y="523462"/>
                  <a:pt x="6430874" y="523656"/>
                </a:cubicBezTo>
                <a:cubicBezTo>
                  <a:pt x="6429710" y="523850"/>
                  <a:pt x="6428739" y="523850"/>
                  <a:pt x="6427768" y="523850"/>
                </a:cubicBezTo>
                <a:cubicBezTo>
                  <a:pt x="6427768" y="542681"/>
                  <a:pt x="6427768" y="561317"/>
                  <a:pt x="6427768" y="579954"/>
                </a:cubicBezTo>
                <a:cubicBezTo>
                  <a:pt x="6429127" y="579954"/>
                  <a:pt x="6430292" y="579954"/>
                  <a:pt x="6431457" y="580148"/>
                </a:cubicBezTo>
                <a:cubicBezTo>
                  <a:pt x="6433010" y="580536"/>
                  <a:pt x="6433786" y="581701"/>
                  <a:pt x="6433786" y="583254"/>
                </a:cubicBezTo>
                <a:cubicBezTo>
                  <a:pt x="6433786" y="585001"/>
                  <a:pt x="6433010" y="585778"/>
                  <a:pt x="6431263" y="585972"/>
                </a:cubicBezTo>
                <a:cubicBezTo>
                  <a:pt x="6430098" y="586166"/>
                  <a:pt x="6428933" y="586749"/>
                  <a:pt x="6427768" y="587137"/>
                </a:cubicBezTo>
                <a:cubicBezTo>
                  <a:pt x="6427768" y="605580"/>
                  <a:pt x="6427768" y="623828"/>
                  <a:pt x="6427768" y="642076"/>
                </a:cubicBezTo>
                <a:cubicBezTo>
                  <a:pt x="6428933" y="642270"/>
                  <a:pt x="6429904" y="642076"/>
                  <a:pt x="6430874" y="642270"/>
                </a:cubicBezTo>
                <a:cubicBezTo>
                  <a:pt x="6433010" y="642465"/>
                  <a:pt x="6433980" y="643823"/>
                  <a:pt x="6433786" y="645959"/>
                </a:cubicBezTo>
                <a:cubicBezTo>
                  <a:pt x="6433786" y="647706"/>
                  <a:pt x="6432816" y="648871"/>
                  <a:pt x="6430874" y="649065"/>
                </a:cubicBezTo>
                <a:cubicBezTo>
                  <a:pt x="6429710" y="649259"/>
                  <a:pt x="6428739" y="649259"/>
                  <a:pt x="6427768" y="649259"/>
                </a:cubicBezTo>
                <a:cubicBezTo>
                  <a:pt x="6427768" y="675272"/>
                  <a:pt x="6427768" y="701479"/>
                  <a:pt x="6427768" y="727687"/>
                </a:cubicBezTo>
                <a:cubicBezTo>
                  <a:pt x="6435339" y="727687"/>
                  <a:pt x="6443105" y="727881"/>
                  <a:pt x="6450870" y="727881"/>
                </a:cubicBezTo>
                <a:cubicBezTo>
                  <a:pt x="6473583" y="727881"/>
                  <a:pt x="6496490" y="727687"/>
                  <a:pt x="6519204" y="727687"/>
                </a:cubicBezTo>
                <a:cubicBezTo>
                  <a:pt x="6519204" y="714680"/>
                  <a:pt x="6519398" y="701479"/>
                  <a:pt x="6519398" y="688473"/>
                </a:cubicBezTo>
                <a:cubicBezTo>
                  <a:pt x="6519398" y="675466"/>
                  <a:pt x="6519398" y="662266"/>
                  <a:pt x="6519398" y="649259"/>
                </a:cubicBezTo>
                <a:cubicBezTo>
                  <a:pt x="6518427" y="649259"/>
                  <a:pt x="6517651" y="649259"/>
                  <a:pt x="6516874" y="649259"/>
                </a:cubicBezTo>
                <a:cubicBezTo>
                  <a:pt x="6514545" y="649259"/>
                  <a:pt x="6513186" y="647900"/>
                  <a:pt x="6513186" y="645570"/>
                </a:cubicBezTo>
                <a:cubicBezTo>
                  <a:pt x="6513186" y="643435"/>
                  <a:pt x="6514545" y="642465"/>
                  <a:pt x="6516680" y="642270"/>
                </a:cubicBezTo>
                <a:cubicBezTo>
                  <a:pt x="6517651" y="642270"/>
                  <a:pt x="6518427" y="642270"/>
                  <a:pt x="6519204" y="642270"/>
                </a:cubicBezTo>
                <a:cubicBezTo>
                  <a:pt x="6519204" y="623440"/>
                  <a:pt x="6519204" y="604803"/>
                  <a:pt x="6519204" y="586166"/>
                </a:cubicBezTo>
                <a:cubicBezTo>
                  <a:pt x="6518815" y="586166"/>
                  <a:pt x="6518427" y="586166"/>
                  <a:pt x="6518039" y="586166"/>
                </a:cubicBezTo>
                <a:cubicBezTo>
                  <a:pt x="6515904" y="586166"/>
                  <a:pt x="6513768" y="585972"/>
                  <a:pt x="6513574" y="583448"/>
                </a:cubicBezTo>
                <a:cubicBezTo>
                  <a:pt x="6513186" y="580342"/>
                  <a:pt x="6515709" y="580148"/>
                  <a:pt x="6518039" y="580148"/>
                </a:cubicBezTo>
                <a:cubicBezTo>
                  <a:pt x="6518427" y="580148"/>
                  <a:pt x="6518815" y="580148"/>
                  <a:pt x="6519204" y="580148"/>
                </a:cubicBezTo>
                <a:cubicBezTo>
                  <a:pt x="6519204" y="561317"/>
                  <a:pt x="6519204" y="542681"/>
                  <a:pt x="6519204" y="524044"/>
                </a:cubicBezTo>
                <a:cubicBezTo>
                  <a:pt x="6518039" y="523850"/>
                  <a:pt x="6517068" y="524044"/>
                  <a:pt x="6516098" y="523850"/>
                </a:cubicBezTo>
                <a:cubicBezTo>
                  <a:pt x="6514156" y="523462"/>
                  <a:pt x="6513186" y="522297"/>
                  <a:pt x="6513186" y="520550"/>
                </a:cubicBezTo>
                <a:cubicBezTo>
                  <a:pt x="6513186" y="518415"/>
                  <a:pt x="6514156" y="517250"/>
                  <a:pt x="6516292" y="516861"/>
                </a:cubicBezTo>
                <a:cubicBezTo>
                  <a:pt x="6517457" y="516667"/>
                  <a:pt x="6518427" y="516667"/>
                  <a:pt x="6519398" y="516667"/>
                </a:cubicBezTo>
                <a:cubicBezTo>
                  <a:pt x="6519398" y="498225"/>
                  <a:pt x="6519398" y="479977"/>
                  <a:pt x="6519398" y="461728"/>
                </a:cubicBezTo>
                <a:cubicBezTo>
                  <a:pt x="6519204" y="461728"/>
                  <a:pt x="6519010" y="461728"/>
                  <a:pt x="6518815" y="461728"/>
                </a:cubicBezTo>
                <a:cubicBezTo>
                  <a:pt x="6515904" y="461534"/>
                  <a:pt x="6513380" y="460369"/>
                  <a:pt x="6513574" y="457263"/>
                </a:cubicBezTo>
                <a:cubicBezTo>
                  <a:pt x="6513768" y="453963"/>
                  <a:pt x="6517068" y="454740"/>
                  <a:pt x="6519398" y="454545"/>
                </a:cubicBezTo>
                <a:cubicBezTo>
                  <a:pt x="6519398" y="435715"/>
                  <a:pt x="6519398" y="417078"/>
                  <a:pt x="6519398" y="398442"/>
                </a:cubicBezTo>
                <a:cubicBezTo>
                  <a:pt x="6517068" y="398442"/>
                  <a:pt x="6514156" y="399024"/>
                  <a:pt x="6513574" y="395724"/>
                </a:cubicBezTo>
                <a:cubicBezTo>
                  <a:pt x="6513186" y="393589"/>
                  <a:pt x="6515321" y="392036"/>
                  <a:pt x="6519592" y="391259"/>
                </a:cubicBezTo>
                <a:cubicBezTo>
                  <a:pt x="6519592" y="372817"/>
                  <a:pt x="6519592" y="354568"/>
                  <a:pt x="6519592" y="336320"/>
                </a:cubicBezTo>
                <a:cubicBezTo>
                  <a:pt x="6519010" y="336320"/>
                  <a:pt x="6518427" y="336320"/>
                  <a:pt x="6517845" y="336320"/>
                </a:cubicBezTo>
                <a:cubicBezTo>
                  <a:pt x="6515515" y="336320"/>
                  <a:pt x="6513574" y="335543"/>
                  <a:pt x="6513574" y="332826"/>
                </a:cubicBezTo>
                <a:cubicBezTo>
                  <a:pt x="6513574" y="330108"/>
                  <a:pt x="6515321" y="329331"/>
                  <a:pt x="6517845" y="329331"/>
                </a:cubicBezTo>
                <a:cubicBezTo>
                  <a:pt x="6518427" y="329331"/>
                  <a:pt x="6519010" y="329331"/>
                  <a:pt x="6519592" y="329331"/>
                </a:cubicBezTo>
                <a:cubicBezTo>
                  <a:pt x="6519592" y="311083"/>
                  <a:pt x="6519592" y="292835"/>
                  <a:pt x="6519592" y="274586"/>
                </a:cubicBezTo>
                <a:cubicBezTo>
                  <a:pt x="6518621" y="273227"/>
                  <a:pt x="6517068" y="273422"/>
                  <a:pt x="6515709" y="273033"/>
                </a:cubicBezTo>
                <a:cubicBezTo>
                  <a:pt x="6514156" y="272645"/>
                  <a:pt x="6513380" y="271480"/>
                  <a:pt x="6513574" y="269927"/>
                </a:cubicBezTo>
                <a:cubicBezTo>
                  <a:pt x="6513768" y="268374"/>
                  <a:pt x="6514933" y="267598"/>
                  <a:pt x="6516486" y="267404"/>
                </a:cubicBezTo>
                <a:cubicBezTo>
                  <a:pt x="6517651" y="267209"/>
                  <a:pt x="6519010" y="267209"/>
                  <a:pt x="6520174" y="267209"/>
                </a:cubicBezTo>
                <a:cubicBezTo>
                  <a:pt x="6544052" y="267209"/>
                  <a:pt x="6567930" y="267209"/>
                  <a:pt x="6591809" y="267209"/>
                </a:cubicBezTo>
                <a:cubicBezTo>
                  <a:pt x="6592779" y="267209"/>
                  <a:pt x="6593556" y="267209"/>
                  <a:pt x="6594332" y="267209"/>
                </a:cubicBezTo>
                <a:cubicBezTo>
                  <a:pt x="6595885" y="267209"/>
                  <a:pt x="6597632" y="267404"/>
                  <a:pt x="6598409" y="269733"/>
                </a:cubicBezTo>
                <a:cubicBezTo>
                  <a:pt x="6598603" y="271286"/>
                  <a:pt x="6598409" y="273033"/>
                  <a:pt x="6596274" y="273227"/>
                </a:cubicBezTo>
                <a:cubicBezTo>
                  <a:pt x="6593750" y="273616"/>
                  <a:pt x="6593556" y="275169"/>
                  <a:pt x="6593556" y="277110"/>
                </a:cubicBezTo>
                <a:cubicBezTo>
                  <a:pt x="6593556" y="293223"/>
                  <a:pt x="6593556" y="309336"/>
                  <a:pt x="6593556" y="325449"/>
                </a:cubicBezTo>
                <a:cubicBezTo>
                  <a:pt x="6593556" y="327390"/>
                  <a:pt x="6594138" y="328361"/>
                  <a:pt x="6596079" y="329525"/>
                </a:cubicBezTo>
                <a:cubicBezTo>
                  <a:pt x="6599574" y="331467"/>
                  <a:pt x="6599574" y="334185"/>
                  <a:pt x="6595885" y="336126"/>
                </a:cubicBezTo>
                <a:cubicBezTo>
                  <a:pt x="6593750" y="337291"/>
                  <a:pt x="6593556" y="338650"/>
                  <a:pt x="6593556" y="340397"/>
                </a:cubicBezTo>
                <a:cubicBezTo>
                  <a:pt x="6593556" y="355927"/>
                  <a:pt x="6593556" y="371458"/>
                  <a:pt x="6593556" y="386988"/>
                </a:cubicBezTo>
                <a:cubicBezTo>
                  <a:pt x="6593556" y="388929"/>
                  <a:pt x="6593750" y="390482"/>
                  <a:pt x="6596079" y="391647"/>
                </a:cubicBezTo>
                <a:cubicBezTo>
                  <a:pt x="6599768" y="393589"/>
                  <a:pt x="6599574" y="396501"/>
                  <a:pt x="6595691" y="398442"/>
                </a:cubicBezTo>
                <a:cubicBezTo>
                  <a:pt x="6593750" y="399412"/>
                  <a:pt x="6593556" y="400771"/>
                  <a:pt x="6593556" y="402324"/>
                </a:cubicBezTo>
                <a:cubicBezTo>
                  <a:pt x="6593556" y="407954"/>
                  <a:pt x="6593556" y="413390"/>
                  <a:pt x="6593556" y="419020"/>
                </a:cubicBezTo>
                <a:cubicBezTo>
                  <a:pt x="6593556" y="429309"/>
                  <a:pt x="6593556" y="439403"/>
                  <a:pt x="6593556" y="449498"/>
                </a:cubicBezTo>
                <a:cubicBezTo>
                  <a:pt x="6593556" y="451828"/>
                  <a:pt x="6593167" y="453963"/>
                  <a:pt x="6596662" y="454934"/>
                </a:cubicBezTo>
                <a:cubicBezTo>
                  <a:pt x="6599186" y="455516"/>
                  <a:pt x="6599380" y="459981"/>
                  <a:pt x="6596662" y="460952"/>
                </a:cubicBezTo>
                <a:cubicBezTo>
                  <a:pt x="6592779" y="462505"/>
                  <a:pt x="6593362" y="465029"/>
                  <a:pt x="6593362" y="467746"/>
                </a:cubicBezTo>
                <a:cubicBezTo>
                  <a:pt x="6593362" y="482112"/>
                  <a:pt x="6593362" y="496283"/>
                  <a:pt x="6593362" y="510649"/>
                </a:cubicBezTo>
                <a:cubicBezTo>
                  <a:pt x="6593362" y="513367"/>
                  <a:pt x="6592973" y="515891"/>
                  <a:pt x="6596662" y="517444"/>
                </a:cubicBezTo>
                <a:cubicBezTo>
                  <a:pt x="6599380" y="518415"/>
                  <a:pt x="6599186" y="522685"/>
                  <a:pt x="6596468" y="523462"/>
                </a:cubicBezTo>
                <a:cubicBezTo>
                  <a:pt x="6593362" y="524238"/>
                  <a:pt x="6593362" y="525986"/>
                  <a:pt x="6593362" y="528315"/>
                </a:cubicBezTo>
                <a:cubicBezTo>
                  <a:pt x="6593362" y="539381"/>
                  <a:pt x="6593362" y="550640"/>
                  <a:pt x="6593362" y="561706"/>
                </a:cubicBezTo>
                <a:cubicBezTo>
                  <a:pt x="6593362" y="566365"/>
                  <a:pt x="6593362" y="570830"/>
                  <a:pt x="6593362" y="575489"/>
                </a:cubicBezTo>
                <a:cubicBezTo>
                  <a:pt x="6593362" y="577430"/>
                  <a:pt x="6593362" y="578983"/>
                  <a:pt x="6596079" y="579954"/>
                </a:cubicBezTo>
                <a:cubicBezTo>
                  <a:pt x="6598991" y="581119"/>
                  <a:pt x="6599186" y="584613"/>
                  <a:pt x="6596274" y="585584"/>
                </a:cubicBezTo>
                <a:cubicBezTo>
                  <a:pt x="6593167" y="586360"/>
                  <a:pt x="6593167" y="588107"/>
                  <a:pt x="6593167" y="590437"/>
                </a:cubicBezTo>
                <a:cubicBezTo>
                  <a:pt x="6593167" y="600920"/>
                  <a:pt x="6593167" y="611209"/>
                  <a:pt x="6593167" y="621498"/>
                </a:cubicBezTo>
                <a:cubicBezTo>
                  <a:pt x="6593167" y="626934"/>
                  <a:pt x="6593167" y="632175"/>
                  <a:pt x="6593167" y="637611"/>
                </a:cubicBezTo>
                <a:cubicBezTo>
                  <a:pt x="6593167" y="639747"/>
                  <a:pt x="6593556" y="641105"/>
                  <a:pt x="6595885" y="642270"/>
                </a:cubicBezTo>
                <a:cubicBezTo>
                  <a:pt x="6598991" y="644018"/>
                  <a:pt x="6599186" y="647124"/>
                  <a:pt x="6595885" y="648676"/>
                </a:cubicBezTo>
                <a:cubicBezTo>
                  <a:pt x="6593167" y="650036"/>
                  <a:pt x="6593167" y="651783"/>
                  <a:pt x="6593167" y="653918"/>
                </a:cubicBezTo>
                <a:cubicBezTo>
                  <a:pt x="6593167" y="676631"/>
                  <a:pt x="6593167" y="699150"/>
                  <a:pt x="6593167" y="721863"/>
                </a:cubicBezTo>
                <a:cubicBezTo>
                  <a:pt x="6593167" y="726522"/>
                  <a:pt x="6593362" y="726716"/>
                  <a:pt x="6598021" y="726716"/>
                </a:cubicBezTo>
                <a:cubicBezTo>
                  <a:pt x="6631412" y="726716"/>
                  <a:pt x="6664996" y="726716"/>
                  <a:pt x="6698387" y="726716"/>
                </a:cubicBezTo>
                <a:cubicBezTo>
                  <a:pt x="6703434" y="726716"/>
                  <a:pt x="6703434" y="726522"/>
                  <a:pt x="6703434" y="720892"/>
                </a:cubicBezTo>
                <a:cubicBezTo>
                  <a:pt x="6703434" y="682649"/>
                  <a:pt x="6703434" y="644600"/>
                  <a:pt x="6703434" y="606356"/>
                </a:cubicBezTo>
                <a:cubicBezTo>
                  <a:pt x="6703434" y="583836"/>
                  <a:pt x="6703434" y="561511"/>
                  <a:pt x="6703434" y="538992"/>
                </a:cubicBezTo>
                <a:cubicBezTo>
                  <a:pt x="6703434" y="536663"/>
                  <a:pt x="6702658" y="534139"/>
                  <a:pt x="6704405" y="532004"/>
                </a:cubicBezTo>
                <a:cubicBezTo>
                  <a:pt x="6704599" y="534721"/>
                  <a:pt x="6704599" y="537633"/>
                  <a:pt x="6704599" y="540351"/>
                </a:cubicBezTo>
                <a:cubicBezTo>
                  <a:pt x="6704599" y="599949"/>
                  <a:pt x="6704599" y="659548"/>
                  <a:pt x="6704599" y="719145"/>
                </a:cubicBezTo>
                <a:cubicBezTo>
                  <a:pt x="6704599" y="721863"/>
                  <a:pt x="6704405" y="724775"/>
                  <a:pt x="6704405" y="727493"/>
                </a:cubicBezTo>
                <a:cubicBezTo>
                  <a:pt x="6704599" y="727493"/>
                  <a:pt x="6704987" y="727493"/>
                  <a:pt x="6705181" y="727493"/>
                </a:cubicBezTo>
                <a:cubicBezTo>
                  <a:pt x="6705181" y="727493"/>
                  <a:pt x="6704987" y="727299"/>
                  <a:pt x="6704987" y="727299"/>
                </a:cubicBezTo>
                <a:cubicBezTo>
                  <a:pt x="6704987" y="663430"/>
                  <a:pt x="6704987" y="599367"/>
                  <a:pt x="6704987" y="535498"/>
                </a:cubicBezTo>
                <a:cubicBezTo>
                  <a:pt x="6704987" y="534333"/>
                  <a:pt x="6704793" y="533169"/>
                  <a:pt x="6705375" y="532004"/>
                </a:cubicBezTo>
                <a:cubicBezTo>
                  <a:pt x="6708482" y="504049"/>
                  <a:pt x="6734301" y="488518"/>
                  <a:pt x="6753132" y="490460"/>
                </a:cubicBezTo>
                <a:cubicBezTo>
                  <a:pt x="6777592" y="488907"/>
                  <a:pt x="6800111" y="511814"/>
                  <a:pt x="6799917" y="535304"/>
                </a:cubicBezTo>
                <a:cubicBezTo>
                  <a:pt x="6799723" y="583836"/>
                  <a:pt x="6799917" y="632564"/>
                  <a:pt x="6799917" y="681290"/>
                </a:cubicBezTo>
                <a:cubicBezTo>
                  <a:pt x="6799917" y="726522"/>
                  <a:pt x="6799917" y="771949"/>
                  <a:pt x="6799917" y="817181"/>
                </a:cubicBezTo>
                <a:cubicBezTo>
                  <a:pt x="6799917" y="819511"/>
                  <a:pt x="6798558" y="822423"/>
                  <a:pt x="6801858" y="823976"/>
                </a:cubicBezTo>
                <a:cubicBezTo>
                  <a:pt x="6804964" y="815046"/>
                  <a:pt x="6809429" y="806892"/>
                  <a:pt x="6814283" y="798933"/>
                </a:cubicBezTo>
                <a:cubicBezTo>
                  <a:pt x="6816612" y="795244"/>
                  <a:pt x="6817389" y="791750"/>
                  <a:pt x="6817389" y="787673"/>
                </a:cubicBezTo>
                <a:cubicBezTo>
                  <a:pt x="6817389" y="720698"/>
                  <a:pt x="6817389" y="653724"/>
                  <a:pt x="6817389" y="586749"/>
                </a:cubicBezTo>
                <a:cubicBezTo>
                  <a:pt x="6817389" y="570247"/>
                  <a:pt x="6817777" y="553746"/>
                  <a:pt x="6817389" y="537245"/>
                </a:cubicBezTo>
                <a:cubicBezTo>
                  <a:pt x="6816806" y="517055"/>
                  <a:pt x="6831366" y="495313"/>
                  <a:pt x="6856991" y="490460"/>
                </a:cubicBezTo>
                <a:cubicBezTo>
                  <a:pt x="6859709" y="489877"/>
                  <a:pt x="6862621" y="489877"/>
                  <a:pt x="6865339" y="490265"/>
                </a:cubicBezTo>
                <a:cubicBezTo>
                  <a:pt x="6890770" y="489101"/>
                  <a:pt x="6912125" y="512202"/>
                  <a:pt x="6912125" y="535110"/>
                </a:cubicBezTo>
                <a:cubicBezTo>
                  <a:pt x="6911930" y="594708"/>
                  <a:pt x="6912125" y="654306"/>
                  <a:pt x="6912125" y="713904"/>
                </a:cubicBezTo>
                <a:cubicBezTo>
                  <a:pt x="6912125" y="715845"/>
                  <a:pt x="6912125" y="717592"/>
                  <a:pt x="6912125" y="719339"/>
                </a:cubicBezTo>
                <a:cubicBezTo>
                  <a:pt x="6912125" y="721475"/>
                  <a:pt x="6913872" y="721669"/>
                  <a:pt x="6915425" y="721669"/>
                </a:cubicBezTo>
                <a:cubicBezTo>
                  <a:pt x="6936780" y="715068"/>
                  <a:pt x="6958910" y="713321"/>
                  <a:pt x="6980847" y="716039"/>
                </a:cubicBezTo>
                <a:cubicBezTo>
                  <a:pt x="7045687" y="724193"/>
                  <a:pt x="7092666" y="757971"/>
                  <a:pt x="7121398" y="816793"/>
                </a:cubicBezTo>
                <a:cubicBezTo>
                  <a:pt x="7125086" y="824558"/>
                  <a:pt x="7128386" y="832517"/>
                  <a:pt x="7130134" y="840865"/>
                </a:cubicBezTo>
                <a:cubicBezTo>
                  <a:pt x="7131298" y="841447"/>
                  <a:pt x="7132269" y="842030"/>
                  <a:pt x="7133434" y="842224"/>
                </a:cubicBezTo>
                <a:cubicBezTo>
                  <a:pt x="7140423" y="843777"/>
                  <a:pt x="7143140" y="846883"/>
                  <a:pt x="7143140" y="854066"/>
                </a:cubicBezTo>
                <a:lnTo>
                  <a:pt x="7143162" y="858635"/>
                </a:lnTo>
                <a:lnTo>
                  <a:pt x="7363499" y="801441"/>
                </a:lnTo>
                <a:cubicBezTo>
                  <a:pt x="7365074" y="800811"/>
                  <a:pt x="7366334" y="800181"/>
                  <a:pt x="7367909" y="799551"/>
                </a:cubicBezTo>
                <a:cubicBezTo>
                  <a:pt x="7367909" y="797346"/>
                  <a:pt x="7367909" y="795141"/>
                  <a:pt x="7367909" y="792936"/>
                </a:cubicBezTo>
                <a:cubicBezTo>
                  <a:pt x="7368224" y="788211"/>
                  <a:pt x="7367594" y="785061"/>
                  <a:pt x="7362239" y="782541"/>
                </a:cubicBezTo>
                <a:cubicBezTo>
                  <a:pt x="7355625" y="779392"/>
                  <a:pt x="7355625" y="775296"/>
                  <a:pt x="7360349" y="769312"/>
                </a:cubicBezTo>
                <a:cubicBezTo>
                  <a:pt x="7362239" y="767107"/>
                  <a:pt x="7364129" y="766792"/>
                  <a:pt x="7365389" y="769627"/>
                </a:cubicBezTo>
                <a:cubicBezTo>
                  <a:pt x="7366334" y="772462"/>
                  <a:pt x="7366649" y="772777"/>
                  <a:pt x="7368854" y="770257"/>
                </a:cubicBezTo>
                <a:cubicBezTo>
                  <a:pt x="7372319" y="766162"/>
                  <a:pt x="7372634" y="766477"/>
                  <a:pt x="7374839" y="772777"/>
                </a:cubicBezTo>
                <a:cubicBezTo>
                  <a:pt x="7377044" y="772462"/>
                  <a:pt x="7376729" y="769942"/>
                  <a:pt x="7378304" y="768682"/>
                </a:cubicBezTo>
                <a:cubicBezTo>
                  <a:pt x="7379564" y="768052"/>
                  <a:pt x="7381139" y="767107"/>
                  <a:pt x="7381769" y="768367"/>
                </a:cubicBezTo>
                <a:cubicBezTo>
                  <a:pt x="7383659" y="772462"/>
                  <a:pt x="7384289" y="771517"/>
                  <a:pt x="7387439" y="768682"/>
                </a:cubicBezTo>
                <a:cubicBezTo>
                  <a:pt x="7391534" y="764902"/>
                  <a:pt x="7391219" y="770257"/>
                  <a:pt x="7392164" y="772462"/>
                </a:cubicBezTo>
                <a:cubicBezTo>
                  <a:pt x="7395314" y="772147"/>
                  <a:pt x="7396259" y="763327"/>
                  <a:pt x="7401299" y="770257"/>
                </a:cubicBezTo>
                <a:cubicBezTo>
                  <a:pt x="7402244" y="771832"/>
                  <a:pt x="7402874" y="769627"/>
                  <a:pt x="7403819" y="768997"/>
                </a:cubicBezTo>
                <a:cubicBezTo>
                  <a:pt x="7408858" y="764587"/>
                  <a:pt x="7408544" y="769312"/>
                  <a:pt x="7409488" y="772462"/>
                </a:cubicBezTo>
                <a:cubicBezTo>
                  <a:pt x="7412008" y="771517"/>
                  <a:pt x="7412638" y="767737"/>
                  <a:pt x="7416103" y="767737"/>
                </a:cubicBezTo>
                <a:cubicBezTo>
                  <a:pt x="7416733" y="768367"/>
                  <a:pt x="7417678" y="768997"/>
                  <a:pt x="7417993" y="769627"/>
                </a:cubicBezTo>
                <a:cubicBezTo>
                  <a:pt x="7423978" y="780336"/>
                  <a:pt x="7422403" y="778762"/>
                  <a:pt x="7413268" y="784116"/>
                </a:cubicBezTo>
                <a:cubicBezTo>
                  <a:pt x="7410434" y="785691"/>
                  <a:pt x="7411694" y="786636"/>
                  <a:pt x="7413268" y="788211"/>
                </a:cubicBezTo>
                <a:cubicBezTo>
                  <a:pt x="7442563" y="780966"/>
                  <a:pt x="7471857" y="773406"/>
                  <a:pt x="7501152" y="765847"/>
                </a:cubicBezTo>
                <a:cubicBezTo>
                  <a:pt x="7550291" y="753247"/>
                  <a:pt x="7599745" y="740332"/>
                  <a:pt x="7648884" y="727417"/>
                </a:cubicBezTo>
                <a:cubicBezTo>
                  <a:pt x="7653609" y="726157"/>
                  <a:pt x="7657703" y="726157"/>
                  <a:pt x="7662113" y="727417"/>
                </a:cubicBezTo>
                <a:cubicBezTo>
                  <a:pt x="7670303" y="729307"/>
                  <a:pt x="7678493" y="732457"/>
                  <a:pt x="7687313" y="733402"/>
                </a:cubicBezTo>
                <a:cubicBezTo>
                  <a:pt x="7687313" y="667255"/>
                  <a:pt x="7687313" y="601421"/>
                  <a:pt x="7687313" y="535272"/>
                </a:cubicBezTo>
                <a:cubicBezTo>
                  <a:pt x="7687313" y="494323"/>
                  <a:pt x="7687313" y="453059"/>
                  <a:pt x="7687313" y="411795"/>
                </a:cubicBezTo>
                <a:cubicBezTo>
                  <a:pt x="7687313" y="402660"/>
                  <a:pt x="7687313" y="402660"/>
                  <a:pt x="7696133" y="402660"/>
                </a:cubicBezTo>
                <a:cubicBezTo>
                  <a:pt x="7700858" y="402660"/>
                  <a:pt x="7705898" y="402975"/>
                  <a:pt x="7710622" y="402975"/>
                </a:cubicBezTo>
                <a:cubicBezTo>
                  <a:pt x="7715977" y="402975"/>
                  <a:pt x="7721647" y="402660"/>
                  <a:pt x="7727002" y="402660"/>
                </a:cubicBezTo>
                <a:cubicBezTo>
                  <a:pt x="7730467" y="402660"/>
                  <a:pt x="7732042" y="404550"/>
                  <a:pt x="7732042" y="408015"/>
                </a:cubicBezTo>
                <a:cubicBezTo>
                  <a:pt x="7732042" y="409275"/>
                  <a:pt x="7732042" y="410535"/>
                  <a:pt x="7732042" y="411795"/>
                </a:cubicBezTo>
                <a:cubicBezTo>
                  <a:pt x="7732042" y="522673"/>
                  <a:pt x="7732042" y="633865"/>
                  <a:pt x="7732042" y="745057"/>
                </a:cubicBezTo>
                <a:cubicBezTo>
                  <a:pt x="7744012" y="749467"/>
                  <a:pt x="7756926" y="751987"/>
                  <a:pt x="7769211" y="755137"/>
                </a:cubicBezTo>
                <a:cubicBezTo>
                  <a:pt x="7773936" y="756397"/>
                  <a:pt x="7778346" y="760177"/>
                  <a:pt x="7783701" y="758602"/>
                </a:cubicBezTo>
                <a:cubicBezTo>
                  <a:pt x="7783701" y="644260"/>
                  <a:pt x="7783701" y="529917"/>
                  <a:pt x="7783701" y="415575"/>
                </a:cubicBezTo>
                <a:cubicBezTo>
                  <a:pt x="7783701" y="401085"/>
                  <a:pt x="7782126" y="402660"/>
                  <a:pt x="7796616" y="402660"/>
                </a:cubicBezTo>
                <a:cubicBezTo>
                  <a:pt x="7800396" y="402660"/>
                  <a:pt x="7803860" y="402975"/>
                  <a:pt x="7807325" y="402975"/>
                </a:cubicBezTo>
                <a:cubicBezTo>
                  <a:pt x="7812365" y="402975"/>
                  <a:pt x="7817720" y="402975"/>
                  <a:pt x="7822760" y="402660"/>
                </a:cubicBezTo>
                <a:cubicBezTo>
                  <a:pt x="7827485" y="402345"/>
                  <a:pt x="7829060" y="404550"/>
                  <a:pt x="7828745" y="408960"/>
                </a:cubicBezTo>
                <a:cubicBezTo>
                  <a:pt x="7828745" y="411795"/>
                  <a:pt x="7828745" y="414315"/>
                  <a:pt x="7828745" y="416835"/>
                </a:cubicBezTo>
                <a:cubicBezTo>
                  <a:pt x="7828745" y="534642"/>
                  <a:pt x="7828745" y="652765"/>
                  <a:pt x="7828745" y="770572"/>
                </a:cubicBezTo>
                <a:cubicBezTo>
                  <a:pt x="7841660" y="774036"/>
                  <a:pt x="7854260" y="777186"/>
                  <a:pt x="7867174" y="780652"/>
                </a:cubicBezTo>
                <a:cubicBezTo>
                  <a:pt x="7869064" y="780022"/>
                  <a:pt x="7870954" y="779706"/>
                  <a:pt x="7870954" y="777186"/>
                </a:cubicBezTo>
                <a:cubicBezTo>
                  <a:pt x="7870954" y="774036"/>
                  <a:pt x="7870954" y="771202"/>
                  <a:pt x="7870954" y="768367"/>
                </a:cubicBezTo>
                <a:cubicBezTo>
                  <a:pt x="7870954" y="696548"/>
                  <a:pt x="7870954" y="625046"/>
                  <a:pt x="7870954" y="553542"/>
                </a:cubicBezTo>
                <a:cubicBezTo>
                  <a:pt x="7870954" y="549762"/>
                  <a:pt x="7871269" y="545667"/>
                  <a:pt x="7871269" y="541887"/>
                </a:cubicBezTo>
                <a:cubicBezTo>
                  <a:pt x="7870954" y="534327"/>
                  <a:pt x="7870639" y="526452"/>
                  <a:pt x="7870639" y="518892"/>
                </a:cubicBezTo>
                <a:cubicBezTo>
                  <a:pt x="7870639" y="511018"/>
                  <a:pt x="7870954" y="511018"/>
                  <a:pt x="7878514" y="511018"/>
                </a:cubicBezTo>
                <a:cubicBezTo>
                  <a:pt x="7895524" y="511018"/>
                  <a:pt x="7912533" y="511018"/>
                  <a:pt x="7929543" y="511018"/>
                </a:cubicBezTo>
                <a:cubicBezTo>
                  <a:pt x="7942458" y="511018"/>
                  <a:pt x="7955058" y="511018"/>
                  <a:pt x="7967972" y="511018"/>
                </a:cubicBezTo>
                <a:cubicBezTo>
                  <a:pt x="7970807" y="511018"/>
                  <a:pt x="7974272" y="511963"/>
                  <a:pt x="7977107" y="509758"/>
                </a:cubicBezTo>
                <a:cubicBezTo>
                  <a:pt x="7976792" y="500308"/>
                  <a:pt x="7976792" y="490543"/>
                  <a:pt x="7976792" y="481093"/>
                </a:cubicBezTo>
                <a:cubicBezTo>
                  <a:pt x="7976792" y="479203"/>
                  <a:pt x="7976477" y="476683"/>
                  <a:pt x="7979627" y="476368"/>
                </a:cubicBezTo>
                <a:cubicBezTo>
                  <a:pt x="7983722" y="476054"/>
                  <a:pt x="7983407" y="478888"/>
                  <a:pt x="7983407" y="481409"/>
                </a:cubicBezTo>
                <a:cubicBezTo>
                  <a:pt x="7983722" y="491173"/>
                  <a:pt x="7983722" y="501253"/>
                  <a:pt x="7983722" y="511018"/>
                </a:cubicBezTo>
                <a:cubicBezTo>
                  <a:pt x="7986242" y="511018"/>
                  <a:pt x="7988447" y="511018"/>
                  <a:pt x="7990967" y="511018"/>
                </a:cubicBezTo>
                <a:cubicBezTo>
                  <a:pt x="7990967" y="502828"/>
                  <a:pt x="7991282" y="494323"/>
                  <a:pt x="7991282" y="486133"/>
                </a:cubicBezTo>
                <a:cubicBezTo>
                  <a:pt x="7991282" y="484243"/>
                  <a:pt x="7991282" y="482353"/>
                  <a:pt x="7991282" y="480463"/>
                </a:cubicBezTo>
                <a:cubicBezTo>
                  <a:pt x="7991282" y="477944"/>
                  <a:pt x="7992227" y="476054"/>
                  <a:pt x="7995062" y="476054"/>
                </a:cubicBezTo>
                <a:cubicBezTo>
                  <a:pt x="7998212" y="475739"/>
                  <a:pt x="7998842" y="477629"/>
                  <a:pt x="7998842" y="480149"/>
                </a:cubicBezTo>
                <a:cubicBezTo>
                  <a:pt x="7998842" y="488023"/>
                  <a:pt x="7998842" y="496213"/>
                  <a:pt x="7998842" y="504088"/>
                </a:cubicBezTo>
                <a:cubicBezTo>
                  <a:pt x="7998842" y="506293"/>
                  <a:pt x="7999157" y="508498"/>
                  <a:pt x="7999157" y="510703"/>
                </a:cubicBezTo>
                <a:cubicBezTo>
                  <a:pt x="8001676" y="510703"/>
                  <a:pt x="8003881" y="510703"/>
                  <a:pt x="8006401" y="510703"/>
                </a:cubicBezTo>
                <a:cubicBezTo>
                  <a:pt x="8006401" y="502513"/>
                  <a:pt x="8006716" y="494008"/>
                  <a:pt x="8006716" y="485818"/>
                </a:cubicBezTo>
                <a:cubicBezTo>
                  <a:pt x="8006716" y="483929"/>
                  <a:pt x="8006716" y="482039"/>
                  <a:pt x="8006716" y="480149"/>
                </a:cubicBezTo>
                <a:cubicBezTo>
                  <a:pt x="8006716" y="477313"/>
                  <a:pt x="8007661" y="475739"/>
                  <a:pt x="8010497" y="475739"/>
                </a:cubicBezTo>
                <a:cubicBezTo>
                  <a:pt x="8013646" y="475424"/>
                  <a:pt x="8014276" y="477313"/>
                  <a:pt x="8014276" y="479833"/>
                </a:cubicBezTo>
                <a:cubicBezTo>
                  <a:pt x="8014276" y="487709"/>
                  <a:pt x="8014276" y="495898"/>
                  <a:pt x="8014276" y="503773"/>
                </a:cubicBezTo>
                <a:cubicBezTo>
                  <a:pt x="8014276" y="505978"/>
                  <a:pt x="8014591" y="508183"/>
                  <a:pt x="8014591" y="510388"/>
                </a:cubicBezTo>
                <a:cubicBezTo>
                  <a:pt x="8044515" y="510388"/>
                  <a:pt x="8074755" y="510388"/>
                  <a:pt x="8104995" y="510388"/>
                </a:cubicBezTo>
                <a:cubicBezTo>
                  <a:pt x="8104679" y="504718"/>
                  <a:pt x="8107514" y="503143"/>
                  <a:pt x="8113184" y="503143"/>
                </a:cubicBezTo>
                <a:cubicBezTo>
                  <a:pt x="8138384" y="503458"/>
                  <a:pt x="8163898" y="503773"/>
                  <a:pt x="8189098" y="503143"/>
                </a:cubicBezTo>
                <a:cubicBezTo>
                  <a:pt x="8195398" y="502828"/>
                  <a:pt x="8198548" y="505033"/>
                  <a:pt x="8199807" y="510703"/>
                </a:cubicBezTo>
                <a:cubicBezTo>
                  <a:pt x="8213982" y="510703"/>
                  <a:pt x="8213982" y="510703"/>
                  <a:pt x="8213037" y="525192"/>
                </a:cubicBezTo>
                <a:cubicBezTo>
                  <a:pt x="8213037" y="530862"/>
                  <a:pt x="8213037" y="536532"/>
                  <a:pt x="8212722" y="542202"/>
                </a:cubicBezTo>
                <a:cubicBezTo>
                  <a:pt x="8212722" y="545982"/>
                  <a:pt x="8213037" y="549447"/>
                  <a:pt x="8213037" y="552912"/>
                </a:cubicBezTo>
                <a:lnTo>
                  <a:pt x="8213037" y="899839"/>
                </a:lnTo>
                <a:lnTo>
                  <a:pt x="8222585" y="899839"/>
                </a:lnTo>
                <a:lnTo>
                  <a:pt x="8222588" y="899188"/>
                </a:lnTo>
                <a:lnTo>
                  <a:pt x="8361723" y="819757"/>
                </a:lnTo>
                <a:lnTo>
                  <a:pt x="8400660" y="891401"/>
                </a:lnTo>
                <a:lnTo>
                  <a:pt x="8528374" y="819237"/>
                </a:lnTo>
                <a:lnTo>
                  <a:pt x="8564716" y="886728"/>
                </a:lnTo>
                <a:cubicBezTo>
                  <a:pt x="8564716" y="832735"/>
                  <a:pt x="8565754" y="778742"/>
                  <a:pt x="8566273" y="724750"/>
                </a:cubicBezTo>
                <a:cubicBezTo>
                  <a:pt x="8566273" y="702426"/>
                  <a:pt x="8567831" y="700868"/>
                  <a:pt x="8590674" y="700868"/>
                </a:cubicBezTo>
                <a:cubicBezTo>
                  <a:pt x="8620266" y="700868"/>
                  <a:pt x="8617151" y="704503"/>
                  <a:pt x="8617151" y="674910"/>
                </a:cubicBezTo>
                <a:cubicBezTo>
                  <a:pt x="8617151" y="658297"/>
                  <a:pt x="8617151" y="641165"/>
                  <a:pt x="8617151" y="624552"/>
                </a:cubicBezTo>
                <a:cubicBezTo>
                  <a:pt x="8617670" y="600671"/>
                  <a:pt x="8628053" y="582500"/>
                  <a:pt x="8649858" y="572636"/>
                </a:cubicBezTo>
                <a:cubicBezTo>
                  <a:pt x="8659722" y="568483"/>
                  <a:pt x="8663356" y="562771"/>
                  <a:pt x="8662318" y="552388"/>
                </a:cubicBezTo>
                <a:cubicBezTo>
                  <a:pt x="8661280" y="543043"/>
                  <a:pt x="8661799" y="533698"/>
                  <a:pt x="8661799" y="524353"/>
                </a:cubicBezTo>
                <a:cubicBezTo>
                  <a:pt x="8661280" y="514490"/>
                  <a:pt x="8665952" y="509298"/>
                  <a:pt x="8675816" y="509298"/>
                </a:cubicBezTo>
                <a:cubicBezTo>
                  <a:pt x="8715273" y="509298"/>
                  <a:pt x="8754729" y="509298"/>
                  <a:pt x="8794185" y="509298"/>
                </a:cubicBezTo>
                <a:cubicBezTo>
                  <a:pt x="8806645" y="509298"/>
                  <a:pt x="8810279" y="516566"/>
                  <a:pt x="8810279" y="527469"/>
                </a:cubicBezTo>
                <a:cubicBezTo>
                  <a:pt x="8809760" y="563810"/>
                  <a:pt x="8809760" y="600151"/>
                  <a:pt x="8810279" y="636493"/>
                </a:cubicBezTo>
                <a:cubicBezTo>
                  <a:pt x="8810279" y="649991"/>
                  <a:pt x="8811317" y="664008"/>
                  <a:pt x="8811837" y="677506"/>
                </a:cubicBezTo>
                <a:cubicBezTo>
                  <a:pt x="8811837" y="681659"/>
                  <a:pt x="8811837" y="686851"/>
                  <a:pt x="8817547" y="686332"/>
                </a:cubicBezTo>
                <a:cubicBezTo>
                  <a:pt x="8822739" y="685813"/>
                  <a:pt x="8822220" y="681659"/>
                  <a:pt x="8822220" y="678025"/>
                </a:cubicBezTo>
                <a:cubicBezTo>
                  <a:pt x="8822220" y="669200"/>
                  <a:pt x="8822739" y="660893"/>
                  <a:pt x="8822220" y="652587"/>
                </a:cubicBezTo>
                <a:cubicBezTo>
                  <a:pt x="8821701" y="641684"/>
                  <a:pt x="8826373" y="635454"/>
                  <a:pt x="8837795" y="637012"/>
                </a:cubicBezTo>
                <a:cubicBezTo>
                  <a:pt x="8849216" y="638569"/>
                  <a:pt x="8854408" y="634935"/>
                  <a:pt x="8854408" y="621956"/>
                </a:cubicBezTo>
                <a:cubicBezTo>
                  <a:pt x="8854408" y="603786"/>
                  <a:pt x="8863234" y="589249"/>
                  <a:pt x="8877770" y="577828"/>
                </a:cubicBezTo>
                <a:cubicBezTo>
                  <a:pt x="8884000" y="572636"/>
                  <a:pt x="8891268" y="569521"/>
                  <a:pt x="8895941" y="561214"/>
                </a:cubicBezTo>
                <a:cubicBezTo>
                  <a:pt x="8900613" y="552908"/>
                  <a:pt x="8927610" y="556023"/>
                  <a:pt x="8932282" y="564848"/>
                </a:cubicBezTo>
                <a:cubicBezTo>
                  <a:pt x="8934359" y="568483"/>
                  <a:pt x="8936955" y="570559"/>
                  <a:pt x="8940589" y="572636"/>
                </a:cubicBezTo>
                <a:cubicBezTo>
                  <a:pt x="8962394" y="585096"/>
                  <a:pt x="8972258" y="604305"/>
                  <a:pt x="8972258" y="628706"/>
                </a:cubicBezTo>
                <a:cubicBezTo>
                  <a:pt x="8972258" y="659855"/>
                  <a:pt x="8972258" y="691523"/>
                  <a:pt x="8972258" y="722673"/>
                </a:cubicBezTo>
                <a:lnTo>
                  <a:pt x="9035595" y="719558"/>
                </a:lnTo>
                <a:lnTo>
                  <a:pt x="9068822" y="146923"/>
                </a:lnTo>
                <a:lnTo>
                  <a:pt x="9146177" y="146923"/>
                </a:lnTo>
                <a:lnTo>
                  <a:pt x="9180961" y="716962"/>
                </a:lnTo>
                <a:lnTo>
                  <a:pt x="9225090" y="715405"/>
                </a:lnTo>
                <a:close/>
              </a:path>
            </a:pathLst>
          </a:custGeom>
          <a:solidFill>
            <a:schemeClr val="bg1">
              <a:alpha val="1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nvGrpSpPr>
          <p:cNvPr id="3" name="Group 2">
            <a:extLst>
              <a:ext uri="{FF2B5EF4-FFF2-40B4-BE49-F238E27FC236}">
                <a16:creationId xmlns:a16="http://schemas.microsoft.com/office/drawing/2014/main" id="{D3D5F95E-A64B-4CF3-896F-F3B321903429}"/>
              </a:ext>
            </a:extLst>
          </p:cNvPr>
          <p:cNvGrpSpPr/>
          <p:nvPr userDrawn="1"/>
        </p:nvGrpSpPr>
        <p:grpSpPr>
          <a:xfrm>
            <a:off x="218787" y="2622975"/>
            <a:ext cx="11517590" cy="3946317"/>
            <a:chOff x="218787" y="2622975"/>
            <a:chExt cx="11517590" cy="3946317"/>
          </a:xfrm>
          <a:solidFill>
            <a:schemeClr val="bg1">
              <a:alpha val="5000"/>
            </a:schemeClr>
          </a:solidFill>
        </p:grpSpPr>
        <p:grpSp>
          <p:nvGrpSpPr>
            <p:cNvPr id="4" name="Group 3">
              <a:extLst>
                <a:ext uri="{FF2B5EF4-FFF2-40B4-BE49-F238E27FC236}">
                  <a16:creationId xmlns:a16="http://schemas.microsoft.com/office/drawing/2014/main" id="{AC598B69-F9FE-4154-B147-8335AB2E2E58}"/>
                </a:ext>
              </a:extLst>
            </p:cNvPr>
            <p:cNvGrpSpPr/>
            <p:nvPr/>
          </p:nvGrpSpPr>
          <p:grpSpPr>
            <a:xfrm rot="12366785">
              <a:off x="10129411" y="5122363"/>
              <a:ext cx="1606966" cy="1446929"/>
              <a:chOff x="6486650" y="2648852"/>
              <a:chExt cx="2745260" cy="2471860"/>
            </a:xfrm>
            <a:grpFill/>
          </p:grpSpPr>
          <p:sp>
            <p:nvSpPr>
              <p:cNvPr id="39" name="Freeform: Shape 38">
                <a:extLst>
                  <a:ext uri="{FF2B5EF4-FFF2-40B4-BE49-F238E27FC236}">
                    <a16:creationId xmlns:a16="http://schemas.microsoft.com/office/drawing/2014/main" id="{B2891B34-6F88-4D11-AD5C-410F7771AEA2}"/>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40" name="Group 39">
                <a:extLst>
                  <a:ext uri="{FF2B5EF4-FFF2-40B4-BE49-F238E27FC236}">
                    <a16:creationId xmlns:a16="http://schemas.microsoft.com/office/drawing/2014/main" id="{31D81169-CACA-4F00-B325-E9872F60ED27}"/>
                  </a:ext>
                </a:extLst>
              </p:cNvPr>
              <p:cNvGrpSpPr/>
              <p:nvPr/>
            </p:nvGrpSpPr>
            <p:grpSpPr>
              <a:xfrm>
                <a:off x="7392963" y="2648852"/>
                <a:ext cx="1838947" cy="1835405"/>
                <a:chOff x="7167947" y="1624190"/>
                <a:chExt cx="2677922" cy="2672763"/>
              </a:xfrm>
              <a:grpFill/>
            </p:grpSpPr>
            <p:sp>
              <p:nvSpPr>
                <p:cNvPr id="41" name="Freeform: Shape 40">
                  <a:extLst>
                    <a:ext uri="{FF2B5EF4-FFF2-40B4-BE49-F238E27FC236}">
                      <a16:creationId xmlns:a16="http://schemas.microsoft.com/office/drawing/2014/main" id="{F939FB8C-F4E6-45BF-BE92-A0D7E337E986}"/>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7D2F5C8-112A-47AC-8EBA-CA3BCCFFD653}"/>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sp>
          <p:nvSpPr>
            <p:cNvPr id="5" name="Freeform: Shape 4">
              <a:extLst>
                <a:ext uri="{FF2B5EF4-FFF2-40B4-BE49-F238E27FC236}">
                  <a16:creationId xmlns:a16="http://schemas.microsoft.com/office/drawing/2014/main" id="{B07F2CD7-68E5-49F5-BBED-77DA2BFBE7AD}"/>
                </a:ext>
              </a:extLst>
            </p:cNvPr>
            <p:cNvSpPr/>
            <p:nvPr/>
          </p:nvSpPr>
          <p:spPr>
            <a:xfrm>
              <a:off x="10132589" y="4237994"/>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grpFill/>
            <a:ln w="5155" cap="flat">
              <a:no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FCD81010-EBF6-414C-927A-9FFCBAFAE158}"/>
                </a:ext>
              </a:extLst>
            </p:cNvPr>
            <p:cNvGrpSpPr/>
            <p:nvPr/>
          </p:nvGrpSpPr>
          <p:grpSpPr>
            <a:xfrm rot="2159485">
              <a:off x="10055501" y="2964359"/>
              <a:ext cx="1639387" cy="985059"/>
              <a:chOff x="2753518" y="3556278"/>
              <a:chExt cx="2028524" cy="1218879"/>
            </a:xfrm>
            <a:grpFill/>
          </p:grpSpPr>
          <p:sp>
            <p:nvSpPr>
              <p:cNvPr id="35" name="Freeform: Shape 34">
                <a:extLst>
                  <a:ext uri="{FF2B5EF4-FFF2-40B4-BE49-F238E27FC236}">
                    <a16:creationId xmlns:a16="http://schemas.microsoft.com/office/drawing/2014/main" id="{C935FFD8-C758-4E69-865F-0D3F0FF08A12}"/>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36" name="Group 35">
                <a:extLst>
                  <a:ext uri="{FF2B5EF4-FFF2-40B4-BE49-F238E27FC236}">
                    <a16:creationId xmlns:a16="http://schemas.microsoft.com/office/drawing/2014/main" id="{5B2E929D-2A5A-4E4D-8AFF-089163D7F028}"/>
                  </a:ext>
                </a:extLst>
              </p:cNvPr>
              <p:cNvGrpSpPr/>
              <p:nvPr/>
            </p:nvGrpSpPr>
            <p:grpSpPr>
              <a:xfrm>
                <a:off x="3563163" y="3556278"/>
                <a:ext cx="1218879" cy="1218879"/>
                <a:chOff x="3264582" y="1870309"/>
                <a:chExt cx="1774962" cy="1774962"/>
              </a:xfrm>
              <a:grpFill/>
            </p:grpSpPr>
            <p:sp>
              <p:nvSpPr>
                <p:cNvPr id="37" name="Freeform: Shape 36">
                  <a:extLst>
                    <a:ext uri="{FF2B5EF4-FFF2-40B4-BE49-F238E27FC236}">
                      <a16:creationId xmlns:a16="http://schemas.microsoft.com/office/drawing/2014/main" id="{8A8A0495-30E8-45A0-B48A-6EFDF9C8B696}"/>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6DEB52C-C941-4797-8322-11F1C0AD0C40}"/>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grpSp>
        <p:sp>
          <p:nvSpPr>
            <p:cNvPr id="7" name="Freeform: Shape 6">
              <a:extLst>
                <a:ext uri="{FF2B5EF4-FFF2-40B4-BE49-F238E27FC236}">
                  <a16:creationId xmlns:a16="http://schemas.microsoft.com/office/drawing/2014/main" id="{B25B6E65-0935-40EC-806D-53C1E043E564}"/>
                </a:ext>
              </a:extLst>
            </p:cNvPr>
            <p:cNvSpPr/>
            <p:nvPr/>
          </p:nvSpPr>
          <p:spPr>
            <a:xfrm>
              <a:off x="5436819" y="3673417"/>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7478775-9720-4065-9D9F-0A2FCB97F2F0}"/>
                </a:ext>
              </a:extLst>
            </p:cNvPr>
            <p:cNvSpPr/>
            <p:nvPr/>
          </p:nvSpPr>
          <p:spPr>
            <a:xfrm>
              <a:off x="4032637" y="2622975"/>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grpFill/>
            <a:ln w="515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466B1FD-A1C4-48E5-82F9-88F257D12E08}"/>
                </a:ext>
              </a:extLst>
            </p:cNvPr>
            <p:cNvSpPr/>
            <p:nvPr/>
          </p:nvSpPr>
          <p:spPr>
            <a:xfrm>
              <a:off x="4673077" y="4204265"/>
              <a:ext cx="853923" cy="853924"/>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grpFill/>
            <a:ln w="5155" cap="flat">
              <a:noFill/>
              <a:prstDash val="solid"/>
              <a:miter/>
            </a:ln>
          </p:spPr>
          <p:txBody>
            <a:bodyPr rtlCol="0" anchor="ctr"/>
            <a:lstStyle/>
            <a:p>
              <a:endParaRPr lang="en-US"/>
            </a:p>
          </p:txBody>
        </p:sp>
        <p:grpSp>
          <p:nvGrpSpPr>
            <p:cNvPr id="10" name="Group 9">
              <a:extLst>
                <a:ext uri="{FF2B5EF4-FFF2-40B4-BE49-F238E27FC236}">
                  <a16:creationId xmlns:a16="http://schemas.microsoft.com/office/drawing/2014/main" id="{84777225-2D61-4C66-B198-7D070CA8492F}"/>
                </a:ext>
              </a:extLst>
            </p:cNvPr>
            <p:cNvGrpSpPr/>
            <p:nvPr/>
          </p:nvGrpSpPr>
          <p:grpSpPr>
            <a:xfrm rot="2246763">
              <a:off x="932314" y="2900862"/>
              <a:ext cx="3054679" cy="1218879"/>
              <a:chOff x="1727363" y="3556278"/>
              <a:chExt cx="3054679" cy="1218879"/>
            </a:xfrm>
            <a:grpFill/>
          </p:grpSpPr>
          <p:sp>
            <p:nvSpPr>
              <p:cNvPr id="30" name="Freeform: Shape 29">
                <a:extLst>
                  <a:ext uri="{FF2B5EF4-FFF2-40B4-BE49-F238E27FC236}">
                    <a16:creationId xmlns:a16="http://schemas.microsoft.com/office/drawing/2014/main" id="{83E67246-C28F-4691-8DF2-21886E878D44}"/>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31" name="Group 30">
                <a:extLst>
                  <a:ext uri="{FF2B5EF4-FFF2-40B4-BE49-F238E27FC236}">
                    <a16:creationId xmlns:a16="http://schemas.microsoft.com/office/drawing/2014/main" id="{25925A4A-CBF1-48EF-AB30-CEBB54EC947A}"/>
                  </a:ext>
                </a:extLst>
              </p:cNvPr>
              <p:cNvGrpSpPr/>
              <p:nvPr/>
            </p:nvGrpSpPr>
            <p:grpSpPr>
              <a:xfrm>
                <a:off x="3563163" y="3556278"/>
                <a:ext cx="1218879" cy="1218879"/>
                <a:chOff x="3264582" y="1870309"/>
                <a:chExt cx="1774962" cy="1774962"/>
              </a:xfrm>
              <a:grpFill/>
            </p:grpSpPr>
            <p:sp>
              <p:nvSpPr>
                <p:cNvPr id="33" name="Freeform: Shape 32">
                  <a:extLst>
                    <a:ext uri="{FF2B5EF4-FFF2-40B4-BE49-F238E27FC236}">
                      <a16:creationId xmlns:a16="http://schemas.microsoft.com/office/drawing/2014/main" id="{59AB121F-74A9-4A6A-B896-45331194465F}"/>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C131B02-5DBE-4634-A680-3DE71C853BD5}"/>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sp>
            <p:nvSpPr>
              <p:cNvPr id="32" name="Freeform: Shape 31">
                <a:extLst>
                  <a:ext uri="{FF2B5EF4-FFF2-40B4-BE49-F238E27FC236}">
                    <a16:creationId xmlns:a16="http://schemas.microsoft.com/office/drawing/2014/main" id="{0D8BF0D2-0FDC-4959-85DD-F748038440E1}"/>
                  </a:ext>
                </a:extLst>
              </p:cNvPr>
              <p:cNvSpPr/>
              <p:nvPr/>
            </p:nvSpPr>
            <p:spPr>
              <a:xfrm>
                <a:off x="1727363" y="4086481"/>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grpSp>
          <p:nvGrpSpPr>
            <p:cNvPr id="11" name="Group 10">
              <a:extLst>
                <a:ext uri="{FF2B5EF4-FFF2-40B4-BE49-F238E27FC236}">
                  <a16:creationId xmlns:a16="http://schemas.microsoft.com/office/drawing/2014/main" id="{3C9083CC-CC13-4BCC-8521-7079F8EBE42B}"/>
                </a:ext>
              </a:extLst>
            </p:cNvPr>
            <p:cNvGrpSpPr/>
            <p:nvPr/>
          </p:nvGrpSpPr>
          <p:grpSpPr>
            <a:xfrm>
              <a:off x="6486650" y="2648852"/>
              <a:ext cx="2745260" cy="2471860"/>
              <a:chOff x="6486650" y="2648852"/>
              <a:chExt cx="2745260" cy="2471860"/>
            </a:xfrm>
            <a:grpFill/>
          </p:grpSpPr>
          <p:sp>
            <p:nvSpPr>
              <p:cNvPr id="26" name="Freeform: Shape 25">
                <a:extLst>
                  <a:ext uri="{FF2B5EF4-FFF2-40B4-BE49-F238E27FC236}">
                    <a16:creationId xmlns:a16="http://schemas.microsoft.com/office/drawing/2014/main" id="{7CC45CD8-C56F-467E-BEF3-DF307BE9C4B4}"/>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27" name="Group 26">
                <a:extLst>
                  <a:ext uri="{FF2B5EF4-FFF2-40B4-BE49-F238E27FC236}">
                    <a16:creationId xmlns:a16="http://schemas.microsoft.com/office/drawing/2014/main" id="{A74DC46F-EE01-49F6-894A-71B37D0AC15C}"/>
                  </a:ext>
                </a:extLst>
              </p:cNvPr>
              <p:cNvGrpSpPr/>
              <p:nvPr/>
            </p:nvGrpSpPr>
            <p:grpSpPr>
              <a:xfrm>
                <a:off x="7392963" y="2648852"/>
                <a:ext cx="1838947" cy="1835405"/>
                <a:chOff x="7167947" y="1624190"/>
                <a:chExt cx="2677922" cy="2672763"/>
              </a:xfrm>
              <a:grpFill/>
            </p:grpSpPr>
            <p:sp>
              <p:nvSpPr>
                <p:cNvPr id="28" name="Freeform: Shape 27">
                  <a:extLst>
                    <a:ext uri="{FF2B5EF4-FFF2-40B4-BE49-F238E27FC236}">
                      <a16:creationId xmlns:a16="http://schemas.microsoft.com/office/drawing/2014/main" id="{1AB69D80-C161-41AB-A5DD-3B118793A012}"/>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18FFC3D-130E-4587-9FAD-F134E15CA98A}"/>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grpSp>
          <p:nvGrpSpPr>
            <p:cNvPr id="12" name="Group 11">
              <a:extLst>
                <a:ext uri="{FF2B5EF4-FFF2-40B4-BE49-F238E27FC236}">
                  <a16:creationId xmlns:a16="http://schemas.microsoft.com/office/drawing/2014/main" id="{4AE715F5-3FF5-4CC0-99F7-2396CA9783A9}"/>
                </a:ext>
              </a:extLst>
            </p:cNvPr>
            <p:cNvGrpSpPr/>
            <p:nvPr/>
          </p:nvGrpSpPr>
          <p:grpSpPr>
            <a:xfrm rot="18655185">
              <a:off x="7923365" y="4809769"/>
              <a:ext cx="1639387" cy="985059"/>
              <a:chOff x="2753518" y="3556278"/>
              <a:chExt cx="2028524" cy="1218879"/>
            </a:xfrm>
            <a:grpFill/>
          </p:grpSpPr>
          <p:sp>
            <p:nvSpPr>
              <p:cNvPr id="22" name="Freeform: Shape 21">
                <a:extLst>
                  <a:ext uri="{FF2B5EF4-FFF2-40B4-BE49-F238E27FC236}">
                    <a16:creationId xmlns:a16="http://schemas.microsoft.com/office/drawing/2014/main" id="{D307BAC0-5062-49C4-A10C-F15443D0B43E}"/>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23" name="Group 22">
                <a:extLst>
                  <a:ext uri="{FF2B5EF4-FFF2-40B4-BE49-F238E27FC236}">
                    <a16:creationId xmlns:a16="http://schemas.microsoft.com/office/drawing/2014/main" id="{1CF69320-9037-483C-B337-9C3798F9516C}"/>
                  </a:ext>
                </a:extLst>
              </p:cNvPr>
              <p:cNvGrpSpPr/>
              <p:nvPr/>
            </p:nvGrpSpPr>
            <p:grpSpPr>
              <a:xfrm>
                <a:off x="3563163" y="3556278"/>
                <a:ext cx="1218879" cy="1218879"/>
                <a:chOff x="3264582" y="1870309"/>
                <a:chExt cx="1774962" cy="1774962"/>
              </a:xfrm>
              <a:grpFill/>
            </p:grpSpPr>
            <p:sp>
              <p:nvSpPr>
                <p:cNvPr id="24" name="Freeform: Shape 23">
                  <a:extLst>
                    <a:ext uri="{FF2B5EF4-FFF2-40B4-BE49-F238E27FC236}">
                      <a16:creationId xmlns:a16="http://schemas.microsoft.com/office/drawing/2014/main" id="{E8FAEED8-8E0A-4D16-BC31-1DD02EB1FE84}"/>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BEF1D94-1333-4CA0-B29B-49A00AFB5E03}"/>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grpSp>
        <p:grpSp>
          <p:nvGrpSpPr>
            <p:cNvPr id="13" name="Group 12">
              <a:extLst>
                <a:ext uri="{FF2B5EF4-FFF2-40B4-BE49-F238E27FC236}">
                  <a16:creationId xmlns:a16="http://schemas.microsoft.com/office/drawing/2014/main" id="{A6943520-8E50-4DAD-A59E-7A5A1DEE2133}"/>
                </a:ext>
              </a:extLst>
            </p:cNvPr>
            <p:cNvGrpSpPr/>
            <p:nvPr/>
          </p:nvGrpSpPr>
          <p:grpSpPr>
            <a:xfrm>
              <a:off x="218787" y="4076953"/>
              <a:ext cx="2745260" cy="2471860"/>
              <a:chOff x="6486650" y="2648852"/>
              <a:chExt cx="2745260" cy="2471860"/>
            </a:xfrm>
            <a:grpFill/>
          </p:grpSpPr>
          <p:sp>
            <p:nvSpPr>
              <p:cNvPr id="18" name="Freeform: Shape 17">
                <a:extLst>
                  <a:ext uri="{FF2B5EF4-FFF2-40B4-BE49-F238E27FC236}">
                    <a16:creationId xmlns:a16="http://schemas.microsoft.com/office/drawing/2014/main" id="{CA826ACA-0EB1-4F7B-86EA-A2622410F84A}"/>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19" name="Group 18">
                <a:extLst>
                  <a:ext uri="{FF2B5EF4-FFF2-40B4-BE49-F238E27FC236}">
                    <a16:creationId xmlns:a16="http://schemas.microsoft.com/office/drawing/2014/main" id="{C1613B70-341B-437A-A0D4-569BDB3F76E5}"/>
                  </a:ext>
                </a:extLst>
              </p:cNvPr>
              <p:cNvGrpSpPr/>
              <p:nvPr/>
            </p:nvGrpSpPr>
            <p:grpSpPr>
              <a:xfrm>
                <a:off x="7392963" y="2648852"/>
                <a:ext cx="1838947" cy="1835405"/>
                <a:chOff x="7167947" y="1624190"/>
                <a:chExt cx="2677922" cy="2672763"/>
              </a:xfrm>
              <a:grpFill/>
            </p:grpSpPr>
            <p:sp>
              <p:nvSpPr>
                <p:cNvPr id="20" name="Freeform: Shape 19">
                  <a:extLst>
                    <a:ext uri="{FF2B5EF4-FFF2-40B4-BE49-F238E27FC236}">
                      <a16:creationId xmlns:a16="http://schemas.microsoft.com/office/drawing/2014/main" id="{A96EF5B8-28BF-47BD-A097-7ADED01EDC98}"/>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9D3A2AA-E3A6-42DB-936E-D30F8E2F943A}"/>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sp>
          <p:nvSpPr>
            <p:cNvPr id="14" name="Freeform: Shape 13">
              <a:extLst>
                <a:ext uri="{FF2B5EF4-FFF2-40B4-BE49-F238E27FC236}">
                  <a16:creationId xmlns:a16="http://schemas.microsoft.com/office/drawing/2014/main" id="{07C996FD-CF0A-4F68-895E-6062455A1573}"/>
                </a:ext>
              </a:extLst>
            </p:cNvPr>
            <p:cNvSpPr/>
            <p:nvPr/>
          </p:nvSpPr>
          <p:spPr>
            <a:xfrm>
              <a:off x="4309443" y="5224203"/>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6A48627-8991-4822-BA51-E0B5CA3A4F9C}"/>
                </a:ext>
              </a:extLst>
            </p:cNvPr>
            <p:cNvSpPr/>
            <p:nvPr/>
          </p:nvSpPr>
          <p:spPr>
            <a:xfrm>
              <a:off x="3167084" y="4595897"/>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grpFill/>
            <a:ln w="515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5F068BD-5041-4E65-88AE-B9DC621AE8FB}"/>
                </a:ext>
              </a:extLst>
            </p:cNvPr>
            <p:cNvSpPr/>
            <p:nvPr/>
          </p:nvSpPr>
          <p:spPr>
            <a:xfrm rot="2246763">
              <a:off x="322349" y="3332008"/>
              <a:ext cx="1218879" cy="1218879"/>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BF296DB-D0C8-471D-91FE-F4B26B99C108}"/>
                </a:ext>
              </a:extLst>
            </p:cNvPr>
            <p:cNvSpPr/>
            <p:nvPr/>
          </p:nvSpPr>
          <p:spPr>
            <a:xfrm>
              <a:off x="6408280" y="6041992"/>
              <a:ext cx="494433" cy="491686"/>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endParaRPr lang="en-US"/>
            </a:p>
          </p:txBody>
        </p:sp>
      </p:grpSp>
    </p:spTree>
    <p:extLst>
      <p:ext uri="{BB962C8B-B14F-4D97-AF65-F5344CB8AC3E}">
        <p14:creationId xmlns:p14="http://schemas.microsoft.com/office/powerpoint/2010/main" val="3416396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End slide layout">
    <p:bg>
      <p:bgPr>
        <a:solidFill>
          <a:schemeClr val="accent6"/>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0811BDD-858E-4663-871A-2B293641141B}"/>
              </a:ext>
            </a:extLst>
          </p:cNvPr>
          <p:cNvGrpSpPr/>
          <p:nvPr/>
        </p:nvGrpSpPr>
        <p:grpSpPr>
          <a:xfrm rot="12366785">
            <a:off x="10129411" y="5122363"/>
            <a:ext cx="1606966" cy="1446929"/>
            <a:chOff x="6486650" y="2648852"/>
            <a:chExt cx="2745260" cy="2471860"/>
          </a:xfrm>
          <a:solidFill>
            <a:schemeClr val="bg1">
              <a:alpha val="5000"/>
            </a:schemeClr>
          </a:solidFill>
        </p:grpSpPr>
        <p:sp>
          <p:nvSpPr>
            <p:cNvPr id="38" name="Freeform: Shape 37">
              <a:extLst>
                <a:ext uri="{FF2B5EF4-FFF2-40B4-BE49-F238E27FC236}">
                  <a16:creationId xmlns:a16="http://schemas.microsoft.com/office/drawing/2014/main" id="{5228A7DD-C11F-4B4E-AF2C-CE54F2008B9B}"/>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39" name="Group 38">
              <a:extLst>
                <a:ext uri="{FF2B5EF4-FFF2-40B4-BE49-F238E27FC236}">
                  <a16:creationId xmlns:a16="http://schemas.microsoft.com/office/drawing/2014/main" id="{4EBFD568-8E6E-401C-AE55-F36A046BAF38}"/>
                </a:ext>
              </a:extLst>
            </p:cNvPr>
            <p:cNvGrpSpPr/>
            <p:nvPr/>
          </p:nvGrpSpPr>
          <p:grpSpPr>
            <a:xfrm>
              <a:off x="7392963" y="2648852"/>
              <a:ext cx="1838947" cy="1835405"/>
              <a:chOff x="7167947" y="1624190"/>
              <a:chExt cx="2677922" cy="2672763"/>
            </a:xfrm>
            <a:grpFill/>
          </p:grpSpPr>
          <p:sp>
            <p:nvSpPr>
              <p:cNvPr id="40" name="Freeform: Shape 39">
                <a:extLst>
                  <a:ext uri="{FF2B5EF4-FFF2-40B4-BE49-F238E27FC236}">
                    <a16:creationId xmlns:a16="http://schemas.microsoft.com/office/drawing/2014/main" id="{9F4DA946-3FFE-44A8-9614-341AEDEEE4EB}"/>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9B41061-E576-4CF5-9B7C-FC1E177299A2}"/>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sp>
        <p:nvSpPr>
          <p:cNvPr id="4" name="Freeform: Shape 3">
            <a:extLst>
              <a:ext uri="{FF2B5EF4-FFF2-40B4-BE49-F238E27FC236}">
                <a16:creationId xmlns:a16="http://schemas.microsoft.com/office/drawing/2014/main" id="{4C2D19A9-E706-4355-967B-37AED5F69B20}"/>
              </a:ext>
            </a:extLst>
          </p:cNvPr>
          <p:cNvSpPr/>
          <p:nvPr/>
        </p:nvSpPr>
        <p:spPr>
          <a:xfrm>
            <a:off x="10132589" y="4237994"/>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endParaRPr lang="en-US"/>
          </a:p>
        </p:txBody>
      </p:sp>
      <p:grpSp>
        <p:nvGrpSpPr>
          <p:cNvPr id="5" name="Group 4">
            <a:extLst>
              <a:ext uri="{FF2B5EF4-FFF2-40B4-BE49-F238E27FC236}">
                <a16:creationId xmlns:a16="http://schemas.microsoft.com/office/drawing/2014/main" id="{5BC20A26-F482-4693-ACD6-51371EC7CC4B}"/>
              </a:ext>
            </a:extLst>
          </p:cNvPr>
          <p:cNvGrpSpPr/>
          <p:nvPr/>
        </p:nvGrpSpPr>
        <p:grpSpPr>
          <a:xfrm rot="2159485">
            <a:off x="10055501" y="2964359"/>
            <a:ext cx="1639387" cy="985059"/>
            <a:chOff x="2753518" y="3556278"/>
            <a:chExt cx="2028524" cy="1218879"/>
          </a:xfrm>
          <a:solidFill>
            <a:schemeClr val="bg1">
              <a:alpha val="5000"/>
            </a:schemeClr>
          </a:solidFill>
        </p:grpSpPr>
        <p:sp>
          <p:nvSpPr>
            <p:cNvPr id="34" name="Freeform: Shape 33">
              <a:extLst>
                <a:ext uri="{FF2B5EF4-FFF2-40B4-BE49-F238E27FC236}">
                  <a16:creationId xmlns:a16="http://schemas.microsoft.com/office/drawing/2014/main" id="{DD9359D8-12EB-4981-8FC9-674C1DA3FA8C}"/>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35" name="Group 34">
              <a:extLst>
                <a:ext uri="{FF2B5EF4-FFF2-40B4-BE49-F238E27FC236}">
                  <a16:creationId xmlns:a16="http://schemas.microsoft.com/office/drawing/2014/main" id="{D9AE250E-0814-4DFF-80F3-7D1B1F0463B4}"/>
                </a:ext>
              </a:extLst>
            </p:cNvPr>
            <p:cNvGrpSpPr/>
            <p:nvPr/>
          </p:nvGrpSpPr>
          <p:grpSpPr>
            <a:xfrm>
              <a:off x="3563163" y="3556278"/>
              <a:ext cx="1218879" cy="1218879"/>
              <a:chOff x="3264582" y="1870309"/>
              <a:chExt cx="1774962" cy="1774962"/>
            </a:xfrm>
            <a:grpFill/>
          </p:grpSpPr>
          <p:sp>
            <p:nvSpPr>
              <p:cNvPr id="36" name="Freeform: Shape 35">
                <a:extLst>
                  <a:ext uri="{FF2B5EF4-FFF2-40B4-BE49-F238E27FC236}">
                    <a16:creationId xmlns:a16="http://schemas.microsoft.com/office/drawing/2014/main" id="{FAA6CAE3-5ACB-4D9C-ADB8-97A59EC650F1}"/>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F2F002E-A757-44E2-B762-EAA60285B2AF}"/>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grpSp>
      <p:sp>
        <p:nvSpPr>
          <p:cNvPr id="6" name="Freeform: Shape 5">
            <a:extLst>
              <a:ext uri="{FF2B5EF4-FFF2-40B4-BE49-F238E27FC236}">
                <a16:creationId xmlns:a16="http://schemas.microsoft.com/office/drawing/2014/main" id="{ED14329A-1A87-4CC1-B3DE-BA0FD7750868}"/>
              </a:ext>
            </a:extLst>
          </p:cNvPr>
          <p:cNvSpPr/>
          <p:nvPr/>
        </p:nvSpPr>
        <p:spPr>
          <a:xfrm>
            <a:off x="8967752" y="3381941"/>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chemeClr val="bg1">
              <a:alpha val="5000"/>
            </a:schemeClr>
          </a:solidFill>
          <a:ln w="515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D9A123FC-02CE-41F5-8044-BF4EEF221F28}"/>
              </a:ext>
            </a:extLst>
          </p:cNvPr>
          <p:cNvSpPr/>
          <p:nvPr/>
        </p:nvSpPr>
        <p:spPr>
          <a:xfrm>
            <a:off x="3024122" y="1688320"/>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64288D6C-FFD6-4513-B7FB-6E8702672008}"/>
              </a:ext>
            </a:extLst>
          </p:cNvPr>
          <p:cNvSpPr/>
          <p:nvPr/>
        </p:nvSpPr>
        <p:spPr>
          <a:xfrm>
            <a:off x="11118869" y="220249"/>
            <a:ext cx="853923" cy="853924"/>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endParaRPr lang="en-US"/>
          </a:p>
        </p:txBody>
      </p:sp>
      <p:grpSp>
        <p:nvGrpSpPr>
          <p:cNvPr id="9" name="Group 8">
            <a:extLst>
              <a:ext uri="{FF2B5EF4-FFF2-40B4-BE49-F238E27FC236}">
                <a16:creationId xmlns:a16="http://schemas.microsoft.com/office/drawing/2014/main" id="{5A009AE0-84D1-46BD-A3D1-DE1CB19D32ED}"/>
              </a:ext>
            </a:extLst>
          </p:cNvPr>
          <p:cNvGrpSpPr/>
          <p:nvPr/>
        </p:nvGrpSpPr>
        <p:grpSpPr>
          <a:xfrm rot="1212279">
            <a:off x="4087175" y="247501"/>
            <a:ext cx="3054679" cy="1218879"/>
            <a:chOff x="1727363" y="3556278"/>
            <a:chExt cx="3054679" cy="1218879"/>
          </a:xfrm>
          <a:solidFill>
            <a:schemeClr val="bg1">
              <a:alpha val="5000"/>
            </a:schemeClr>
          </a:solidFill>
        </p:grpSpPr>
        <p:sp>
          <p:nvSpPr>
            <p:cNvPr id="29" name="Freeform: Shape 28">
              <a:extLst>
                <a:ext uri="{FF2B5EF4-FFF2-40B4-BE49-F238E27FC236}">
                  <a16:creationId xmlns:a16="http://schemas.microsoft.com/office/drawing/2014/main" id="{F247D2D1-6005-4632-809B-6B5BDCD4F2E1}"/>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30" name="Group 29">
              <a:extLst>
                <a:ext uri="{FF2B5EF4-FFF2-40B4-BE49-F238E27FC236}">
                  <a16:creationId xmlns:a16="http://schemas.microsoft.com/office/drawing/2014/main" id="{BC69DB4C-B2EA-4392-B4A3-EE775C7B812F}"/>
                </a:ext>
              </a:extLst>
            </p:cNvPr>
            <p:cNvGrpSpPr/>
            <p:nvPr/>
          </p:nvGrpSpPr>
          <p:grpSpPr>
            <a:xfrm>
              <a:off x="3563163" y="3556278"/>
              <a:ext cx="1218879" cy="1218879"/>
              <a:chOff x="3264582" y="1870309"/>
              <a:chExt cx="1774962" cy="1774962"/>
            </a:xfrm>
            <a:grpFill/>
          </p:grpSpPr>
          <p:sp>
            <p:nvSpPr>
              <p:cNvPr id="32" name="Freeform: Shape 31">
                <a:extLst>
                  <a:ext uri="{FF2B5EF4-FFF2-40B4-BE49-F238E27FC236}">
                    <a16:creationId xmlns:a16="http://schemas.microsoft.com/office/drawing/2014/main" id="{45A57558-A521-4754-B376-50F1CEB743F4}"/>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53A0459-4D3D-48F2-8909-33333F49E440}"/>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5DAD32A1-1249-4ABA-B7D2-F068D0D4D3F8}"/>
                </a:ext>
              </a:extLst>
            </p:cNvPr>
            <p:cNvSpPr/>
            <p:nvPr/>
          </p:nvSpPr>
          <p:spPr>
            <a:xfrm>
              <a:off x="1727363" y="4086481"/>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grpSp>
        <p:nvGrpSpPr>
          <p:cNvPr id="10" name="Group 9">
            <a:extLst>
              <a:ext uri="{FF2B5EF4-FFF2-40B4-BE49-F238E27FC236}">
                <a16:creationId xmlns:a16="http://schemas.microsoft.com/office/drawing/2014/main" id="{3A215BE9-B303-434B-9E15-6EC5D7007495}"/>
              </a:ext>
            </a:extLst>
          </p:cNvPr>
          <p:cNvGrpSpPr/>
          <p:nvPr/>
        </p:nvGrpSpPr>
        <p:grpSpPr>
          <a:xfrm>
            <a:off x="8507469" y="529601"/>
            <a:ext cx="2745260" cy="2471860"/>
            <a:chOff x="6486650" y="2648852"/>
            <a:chExt cx="2745260" cy="2471860"/>
          </a:xfrm>
          <a:solidFill>
            <a:schemeClr val="bg1">
              <a:alpha val="5000"/>
            </a:schemeClr>
          </a:solidFill>
        </p:grpSpPr>
        <p:sp>
          <p:nvSpPr>
            <p:cNvPr id="25" name="Freeform: Shape 24">
              <a:extLst>
                <a:ext uri="{FF2B5EF4-FFF2-40B4-BE49-F238E27FC236}">
                  <a16:creationId xmlns:a16="http://schemas.microsoft.com/office/drawing/2014/main" id="{7809DAD2-AC54-4D08-BA47-B17D63965C4A}"/>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26" name="Group 25">
              <a:extLst>
                <a:ext uri="{FF2B5EF4-FFF2-40B4-BE49-F238E27FC236}">
                  <a16:creationId xmlns:a16="http://schemas.microsoft.com/office/drawing/2014/main" id="{32FE9CBB-A365-4955-9D17-02A906A0A62F}"/>
                </a:ext>
              </a:extLst>
            </p:cNvPr>
            <p:cNvGrpSpPr/>
            <p:nvPr/>
          </p:nvGrpSpPr>
          <p:grpSpPr>
            <a:xfrm>
              <a:off x="7392963" y="2648852"/>
              <a:ext cx="1838947" cy="1835405"/>
              <a:chOff x="7167947" y="1624190"/>
              <a:chExt cx="2677922" cy="2672763"/>
            </a:xfrm>
            <a:grpFill/>
          </p:grpSpPr>
          <p:sp>
            <p:nvSpPr>
              <p:cNvPr id="27" name="Freeform: Shape 26">
                <a:extLst>
                  <a:ext uri="{FF2B5EF4-FFF2-40B4-BE49-F238E27FC236}">
                    <a16:creationId xmlns:a16="http://schemas.microsoft.com/office/drawing/2014/main" id="{5449B596-5392-4413-8239-0EFAC58C51AC}"/>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8C02BA6-7A63-47F9-8DDF-38320E62477D}"/>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grpSp>
        <p:nvGrpSpPr>
          <p:cNvPr id="11" name="Group 10">
            <a:extLst>
              <a:ext uri="{FF2B5EF4-FFF2-40B4-BE49-F238E27FC236}">
                <a16:creationId xmlns:a16="http://schemas.microsoft.com/office/drawing/2014/main" id="{C952D0FF-E99F-49A0-B658-59855EA4A5AC}"/>
              </a:ext>
            </a:extLst>
          </p:cNvPr>
          <p:cNvGrpSpPr/>
          <p:nvPr/>
        </p:nvGrpSpPr>
        <p:grpSpPr>
          <a:xfrm rot="18655185">
            <a:off x="7923365" y="4809769"/>
            <a:ext cx="1639387" cy="985059"/>
            <a:chOff x="2753518" y="3556278"/>
            <a:chExt cx="2028524" cy="1218879"/>
          </a:xfrm>
          <a:solidFill>
            <a:schemeClr val="bg1">
              <a:alpha val="5000"/>
            </a:schemeClr>
          </a:solidFill>
        </p:grpSpPr>
        <p:sp>
          <p:nvSpPr>
            <p:cNvPr id="21" name="Freeform: Shape 20">
              <a:extLst>
                <a:ext uri="{FF2B5EF4-FFF2-40B4-BE49-F238E27FC236}">
                  <a16:creationId xmlns:a16="http://schemas.microsoft.com/office/drawing/2014/main" id="{7E06EEF8-C820-49D6-9EAE-41763A5315FA}"/>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22" name="Group 21">
              <a:extLst>
                <a:ext uri="{FF2B5EF4-FFF2-40B4-BE49-F238E27FC236}">
                  <a16:creationId xmlns:a16="http://schemas.microsoft.com/office/drawing/2014/main" id="{6B6371E7-8DBE-4426-B808-11EE3562F156}"/>
                </a:ext>
              </a:extLst>
            </p:cNvPr>
            <p:cNvGrpSpPr/>
            <p:nvPr/>
          </p:nvGrpSpPr>
          <p:grpSpPr>
            <a:xfrm>
              <a:off x="3563163" y="3556278"/>
              <a:ext cx="1218879" cy="1218879"/>
              <a:chOff x="3264582" y="1870309"/>
              <a:chExt cx="1774962" cy="1774962"/>
            </a:xfrm>
            <a:grpFill/>
          </p:grpSpPr>
          <p:sp>
            <p:nvSpPr>
              <p:cNvPr id="23" name="Freeform: Shape 22">
                <a:extLst>
                  <a:ext uri="{FF2B5EF4-FFF2-40B4-BE49-F238E27FC236}">
                    <a16:creationId xmlns:a16="http://schemas.microsoft.com/office/drawing/2014/main" id="{6B056C3D-76B0-4443-AB02-45EB5BF3EE13}"/>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7089887-82B9-4AAD-94F6-87BE88D57333}"/>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grpSp>
      <p:grpSp>
        <p:nvGrpSpPr>
          <p:cNvPr id="12" name="Group 11">
            <a:extLst>
              <a:ext uri="{FF2B5EF4-FFF2-40B4-BE49-F238E27FC236}">
                <a16:creationId xmlns:a16="http://schemas.microsoft.com/office/drawing/2014/main" id="{BB558D77-924C-4DCC-BFF7-E4B3731F5DA2}"/>
              </a:ext>
            </a:extLst>
          </p:cNvPr>
          <p:cNvGrpSpPr/>
          <p:nvPr/>
        </p:nvGrpSpPr>
        <p:grpSpPr>
          <a:xfrm>
            <a:off x="218787" y="4076953"/>
            <a:ext cx="2745260" cy="2471860"/>
            <a:chOff x="6486650" y="2648852"/>
            <a:chExt cx="2745260" cy="2471860"/>
          </a:xfrm>
          <a:solidFill>
            <a:schemeClr val="bg1">
              <a:alpha val="5000"/>
            </a:schemeClr>
          </a:solidFill>
        </p:grpSpPr>
        <p:sp>
          <p:nvSpPr>
            <p:cNvPr id="17" name="Freeform: Shape 16">
              <a:extLst>
                <a:ext uri="{FF2B5EF4-FFF2-40B4-BE49-F238E27FC236}">
                  <a16:creationId xmlns:a16="http://schemas.microsoft.com/office/drawing/2014/main" id="{889ABFBE-0792-4BCE-A56B-CA7BFD894F8B}"/>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3CB55807-BD22-4048-954D-034035693AB1}"/>
                </a:ext>
              </a:extLst>
            </p:cNvPr>
            <p:cNvGrpSpPr/>
            <p:nvPr/>
          </p:nvGrpSpPr>
          <p:grpSpPr>
            <a:xfrm>
              <a:off x="7392963" y="2648852"/>
              <a:ext cx="1838947" cy="1835405"/>
              <a:chOff x="7167947" y="1624190"/>
              <a:chExt cx="2677922" cy="2672763"/>
            </a:xfrm>
            <a:grpFill/>
          </p:grpSpPr>
          <p:sp>
            <p:nvSpPr>
              <p:cNvPr id="19" name="Freeform: Shape 18">
                <a:extLst>
                  <a:ext uri="{FF2B5EF4-FFF2-40B4-BE49-F238E27FC236}">
                    <a16:creationId xmlns:a16="http://schemas.microsoft.com/office/drawing/2014/main" id="{B604511B-5CCB-4401-AD66-43DC945D0707}"/>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5779E09-5F7A-4743-A1ED-396B9867C6F6}"/>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sp>
        <p:nvSpPr>
          <p:cNvPr id="13" name="Freeform: Shape 12">
            <a:extLst>
              <a:ext uri="{FF2B5EF4-FFF2-40B4-BE49-F238E27FC236}">
                <a16:creationId xmlns:a16="http://schemas.microsoft.com/office/drawing/2014/main" id="{91A4F8E1-7B8C-4038-8994-541902C4B0AB}"/>
              </a:ext>
            </a:extLst>
          </p:cNvPr>
          <p:cNvSpPr/>
          <p:nvPr/>
        </p:nvSpPr>
        <p:spPr>
          <a:xfrm>
            <a:off x="3839744" y="5541765"/>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chemeClr val="bg1">
              <a:alpha val="5000"/>
            </a:schemeClr>
          </a:solidFill>
          <a:ln w="515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31E7249-19DE-4C8D-8922-A84026F00998}"/>
              </a:ext>
            </a:extLst>
          </p:cNvPr>
          <p:cNvSpPr/>
          <p:nvPr/>
        </p:nvSpPr>
        <p:spPr>
          <a:xfrm>
            <a:off x="3024122" y="4785587"/>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05F296A9-A09A-48BD-A24C-EBADEB320079}"/>
              </a:ext>
            </a:extLst>
          </p:cNvPr>
          <p:cNvSpPr/>
          <p:nvPr/>
        </p:nvSpPr>
        <p:spPr>
          <a:xfrm rot="2246763">
            <a:off x="322349" y="3332008"/>
            <a:ext cx="1218879" cy="1218879"/>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solidFill>
            <a:schemeClr val="bg1">
              <a:alpha val="5000"/>
            </a:schemeClr>
          </a:solidFill>
          <a:ln w="515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E7F4FB8-48CF-4E0D-8CB1-B2ED10FE732C}"/>
              </a:ext>
            </a:extLst>
          </p:cNvPr>
          <p:cNvSpPr/>
          <p:nvPr/>
        </p:nvSpPr>
        <p:spPr>
          <a:xfrm>
            <a:off x="6408280" y="6041992"/>
            <a:ext cx="494433" cy="491686"/>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chemeClr val="bg1">
              <a:alpha val="5000"/>
            </a:schemeClr>
          </a:solidFill>
          <a:ln w="5155" cap="flat">
            <a:noFill/>
            <a:prstDash val="solid"/>
            <a:miter/>
          </a:ln>
        </p:spPr>
        <p:txBody>
          <a:bodyPr rtlCol="0" anchor="ctr"/>
          <a:lstStyle/>
          <a:p>
            <a:endParaRPr lang="en-US"/>
          </a:p>
        </p:txBody>
      </p:sp>
      <p:grpSp>
        <p:nvGrpSpPr>
          <p:cNvPr id="42" name="Group 41">
            <a:extLst>
              <a:ext uri="{FF2B5EF4-FFF2-40B4-BE49-F238E27FC236}">
                <a16:creationId xmlns:a16="http://schemas.microsoft.com/office/drawing/2014/main" id="{C394B5F9-D8AC-415E-8C09-4BE415AA2EDA}"/>
              </a:ext>
            </a:extLst>
          </p:cNvPr>
          <p:cNvGrpSpPr/>
          <p:nvPr userDrawn="1"/>
        </p:nvGrpSpPr>
        <p:grpSpPr>
          <a:xfrm rot="14140429">
            <a:off x="1251624" y="1931265"/>
            <a:ext cx="1916415" cy="1725560"/>
            <a:chOff x="6486650" y="2648852"/>
            <a:chExt cx="2745260" cy="2471860"/>
          </a:xfrm>
          <a:solidFill>
            <a:schemeClr val="bg1">
              <a:alpha val="5000"/>
            </a:schemeClr>
          </a:solidFill>
        </p:grpSpPr>
        <p:sp>
          <p:nvSpPr>
            <p:cNvPr id="43" name="Freeform: Shape 42">
              <a:extLst>
                <a:ext uri="{FF2B5EF4-FFF2-40B4-BE49-F238E27FC236}">
                  <a16:creationId xmlns:a16="http://schemas.microsoft.com/office/drawing/2014/main" id="{8EFBED93-CBB4-4C98-8D24-35EE940EECB0}"/>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44" name="Group 43">
              <a:extLst>
                <a:ext uri="{FF2B5EF4-FFF2-40B4-BE49-F238E27FC236}">
                  <a16:creationId xmlns:a16="http://schemas.microsoft.com/office/drawing/2014/main" id="{2A8F8B1D-3A60-433E-8DEA-E9695D76ACF7}"/>
                </a:ext>
              </a:extLst>
            </p:cNvPr>
            <p:cNvGrpSpPr/>
            <p:nvPr/>
          </p:nvGrpSpPr>
          <p:grpSpPr>
            <a:xfrm>
              <a:off x="7392963" y="2648852"/>
              <a:ext cx="1838947" cy="1835405"/>
              <a:chOff x="7167947" y="1624190"/>
              <a:chExt cx="2677922" cy="2672763"/>
            </a:xfrm>
            <a:grpFill/>
          </p:grpSpPr>
          <p:sp>
            <p:nvSpPr>
              <p:cNvPr id="45" name="Freeform: Shape 44">
                <a:extLst>
                  <a:ext uri="{FF2B5EF4-FFF2-40B4-BE49-F238E27FC236}">
                    <a16:creationId xmlns:a16="http://schemas.microsoft.com/office/drawing/2014/main" id="{BC21027D-C275-43F0-9DF7-CDBF13331717}"/>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FE31230A-3F00-4E5D-AB2B-619EA30B194D}"/>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sp>
        <p:nvSpPr>
          <p:cNvPr id="47" name="Freeform: Shape 46">
            <a:extLst>
              <a:ext uri="{FF2B5EF4-FFF2-40B4-BE49-F238E27FC236}">
                <a16:creationId xmlns:a16="http://schemas.microsoft.com/office/drawing/2014/main" id="{BED5CE5D-67E4-403F-B3DA-7E99871E9C8C}"/>
              </a:ext>
            </a:extLst>
          </p:cNvPr>
          <p:cNvSpPr/>
          <p:nvPr userDrawn="1"/>
        </p:nvSpPr>
        <p:spPr>
          <a:xfrm>
            <a:off x="529815" y="248541"/>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170C0C8B-A623-4A77-8067-AE3A11119257}"/>
              </a:ext>
            </a:extLst>
          </p:cNvPr>
          <p:cNvSpPr/>
          <p:nvPr userDrawn="1"/>
        </p:nvSpPr>
        <p:spPr>
          <a:xfrm>
            <a:off x="7565721" y="431683"/>
            <a:ext cx="1263772" cy="1286476"/>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a:p>
        </p:txBody>
      </p:sp>
      <p:grpSp>
        <p:nvGrpSpPr>
          <p:cNvPr id="61" name="Group 60">
            <a:extLst>
              <a:ext uri="{FF2B5EF4-FFF2-40B4-BE49-F238E27FC236}">
                <a16:creationId xmlns:a16="http://schemas.microsoft.com/office/drawing/2014/main" id="{8EDAEFC4-4C0C-4BEB-903F-14C3DBA0B8C0}"/>
              </a:ext>
            </a:extLst>
          </p:cNvPr>
          <p:cNvGrpSpPr/>
          <p:nvPr userDrawn="1"/>
        </p:nvGrpSpPr>
        <p:grpSpPr>
          <a:xfrm rot="19800000">
            <a:off x="206465" y="743263"/>
            <a:ext cx="3054679" cy="1218879"/>
            <a:chOff x="1727363" y="3556278"/>
            <a:chExt cx="3054679" cy="1218879"/>
          </a:xfrm>
          <a:solidFill>
            <a:schemeClr val="bg1">
              <a:alpha val="5000"/>
            </a:schemeClr>
          </a:solidFill>
        </p:grpSpPr>
        <p:sp>
          <p:nvSpPr>
            <p:cNvPr id="62" name="Freeform: Shape 61">
              <a:extLst>
                <a:ext uri="{FF2B5EF4-FFF2-40B4-BE49-F238E27FC236}">
                  <a16:creationId xmlns:a16="http://schemas.microsoft.com/office/drawing/2014/main" id="{A1906127-6506-4703-A9AE-51223C1418C5}"/>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63" name="Group 62">
              <a:extLst>
                <a:ext uri="{FF2B5EF4-FFF2-40B4-BE49-F238E27FC236}">
                  <a16:creationId xmlns:a16="http://schemas.microsoft.com/office/drawing/2014/main" id="{E3C86351-4A7B-4A01-A872-297FC5E76705}"/>
                </a:ext>
              </a:extLst>
            </p:cNvPr>
            <p:cNvGrpSpPr/>
            <p:nvPr/>
          </p:nvGrpSpPr>
          <p:grpSpPr>
            <a:xfrm>
              <a:off x="3563163" y="3556278"/>
              <a:ext cx="1218879" cy="1218879"/>
              <a:chOff x="3264582" y="1870309"/>
              <a:chExt cx="1774962" cy="1774962"/>
            </a:xfrm>
            <a:grpFill/>
          </p:grpSpPr>
          <p:sp>
            <p:nvSpPr>
              <p:cNvPr id="65" name="Freeform: Shape 64">
                <a:extLst>
                  <a:ext uri="{FF2B5EF4-FFF2-40B4-BE49-F238E27FC236}">
                    <a16:creationId xmlns:a16="http://schemas.microsoft.com/office/drawing/2014/main" id="{AD4F4732-F596-454F-92F1-65E5E4954D19}"/>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B1B23E5-8635-4B3E-8862-FDD5D0A04D2D}"/>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sp>
          <p:nvSpPr>
            <p:cNvPr id="64" name="Freeform: Shape 63">
              <a:extLst>
                <a:ext uri="{FF2B5EF4-FFF2-40B4-BE49-F238E27FC236}">
                  <a16:creationId xmlns:a16="http://schemas.microsoft.com/office/drawing/2014/main" id="{D4404570-F880-4ADE-AC20-8133EAAC08BE}"/>
                </a:ext>
              </a:extLst>
            </p:cNvPr>
            <p:cNvSpPr/>
            <p:nvPr/>
          </p:nvSpPr>
          <p:spPr>
            <a:xfrm>
              <a:off x="1727363" y="4086481"/>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grpSp>
        <p:nvGrpSpPr>
          <p:cNvPr id="67" name="Group 66">
            <a:extLst>
              <a:ext uri="{FF2B5EF4-FFF2-40B4-BE49-F238E27FC236}">
                <a16:creationId xmlns:a16="http://schemas.microsoft.com/office/drawing/2014/main" id="{3E87EBBC-FED0-431E-A2D8-2BF60AF707F1}"/>
              </a:ext>
            </a:extLst>
          </p:cNvPr>
          <p:cNvGrpSpPr/>
          <p:nvPr userDrawn="1"/>
        </p:nvGrpSpPr>
        <p:grpSpPr>
          <a:xfrm rot="13107797">
            <a:off x="6810793" y="5777610"/>
            <a:ext cx="1277753" cy="767764"/>
            <a:chOff x="2753518" y="3556278"/>
            <a:chExt cx="2028524" cy="1218879"/>
          </a:xfrm>
          <a:solidFill>
            <a:schemeClr val="bg1">
              <a:alpha val="5000"/>
            </a:schemeClr>
          </a:solidFill>
        </p:grpSpPr>
        <p:sp>
          <p:nvSpPr>
            <p:cNvPr id="68" name="Freeform: Shape 67">
              <a:extLst>
                <a:ext uri="{FF2B5EF4-FFF2-40B4-BE49-F238E27FC236}">
                  <a16:creationId xmlns:a16="http://schemas.microsoft.com/office/drawing/2014/main" id="{4E8B5CDA-A8E3-48D9-B1C6-1E28374AAF94}"/>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69" name="Group 68">
              <a:extLst>
                <a:ext uri="{FF2B5EF4-FFF2-40B4-BE49-F238E27FC236}">
                  <a16:creationId xmlns:a16="http://schemas.microsoft.com/office/drawing/2014/main" id="{F5A5C1DD-EF26-4025-B68D-0775AA454261}"/>
                </a:ext>
              </a:extLst>
            </p:cNvPr>
            <p:cNvGrpSpPr/>
            <p:nvPr/>
          </p:nvGrpSpPr>
          <p:grpSpPr>
            <a:xfrm>
              <a:off x="3563163" y="3556278"/>
              <a:ext cx="1218879" cy="1218879"/>
              <a:chOff x="3264582" y="1870309"/>
              <a:chExt cx="1774962" cy="1774962"/>
            </a:xfrm>
            <a:grpFill/>
          </p:grpSpPr>
          <p:sp>
            <p:nvSpPr>
              <p:cNvPr id="70" name="Freeform: Shape 69">
                <a:extLst>
                  <a:ext uri="{FF2B5EF4-FFF2-40B4-BE49-F238E27FC236}">
                    <a16:creationId xmlns:a16="http://schemas.microsoft.com/office/drawing/2014/main" id="{F04AE5A0-084E-4214-8571-E964F22366AE}"/>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F66AB02-A030-4AD1-9F74-1D06F453FF8F}"/>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grpSp>
      <p:sp>
        <p:nvSpPr>
          <p:cNvPr id="72" name="Freeform: Shape 71">
            <a:extLst>
              <a:ext uri="{FF2B5EF4-FFF2-40B4-BE49-F238E27FC236}">
                <a16:creationId xmlns:a16="http://schemas.microsoft.com/office/drawing/2014/main" id="{1C980EF8-E09C-4F4B-BF9F-49F28E94B6ED}"/>
              </a:ext>
            </a:extLst>
          </p:cNvPr>
          <p:cNvSpPr/>
          <p:nvPr userDrawn="1"/>
        </p:nvSpPr>
        <p:spPr>
          <a:xfrm>
            <a:off x="8809094" y="351406"/>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endParaRPr lang="en-US"/>
          </a:p>
        </p:txBody>
      </p:sp>
    </p:spTree>
    <p:extLst>
      <p:ext uri="{BB962C8B-B14F-4D97-AF65-F5344CB8AC3E}">
        <p14:creationId xmlns:p14="http://schemas.microsoft.com/office/powerpoint/2010/main" val="3158781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249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6"/>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AAB0D72-EF64-4427-BF41-BE766B3F0590}"/>
              </a:ext>
            </a:extLst>
          </p:cNvPr>
          <p:cNvSpPr>
            <a:spLocks/>
          </p:cNvSpPr>
          <p:nvPr userDrawn="1"/>
        </p:nvSpPr>
        <p:spPr bwMode="auto">
          <a:xfrm>
            <a:off x="-8316" y="1423107"/>
            <a:ext cx="12208633" cy="5434893"/>
          </a:xfrm>
          <a:custGeom>
            <a:avLst/>
            <a:gdLst>
              <a:gd name="connsiteX0" fmla="*/ 7143321 w 12208633"/>
              <a:gd name="connsiteY0" fmla="*/ 892474 h 5434893"/>
              <a:gd name="connsiteX1" fmla="*/ 7143335 w 12208633"/>
              <a:gd name="connsiteY1" fmla="*/ 895416 h 5434893"/>
              <a:gd name="connsiteX2" fmla="*/ 7147277 w 12208633"/>
              <a:gd name="connsiteY2" fmla="*/ 895507 h 5434893"/>
              <a:gd name="connsiteX3" fmla="*/ 7147099 w 12208633"/>
              <a:gd name="connsiteY3" fmla="*/ 892474 h 5434893"/>
              <a:gd name="connsiteX4" fmla="*/ 6355163 w 12208633"/>
              <a:gd name="connsiteY4" fmla="*/ 727493 h 5434893"/>
              <a:gd name="connsiteX5" fmla="*/ 6355358 w 12208633"/>
              <a:gd name="connsiteY5" fmla="*/ 727687 h 5434893"/>
              <a:gd name="connsiteX6" fmla="*/ 6354969 w 12208633"/>
              <a:gd name="connsiteY6" fmla="*/ 727687 h 5434893"/>
              <a:gd name="connsiteX7" fmla="*/ 6354969 w 12208633"/>
              <a:gd name="connsiteY7" fmla="*/ 728075 h 5434893"/>
              <a:gd name="connsiteX8" fmla="*/ 6355358 w 12208633"/>
              <a:gd name="connsiteY8" fmla="*/ 727687 h 5434893"/>
              <a:gd name="connsiteX9" fmla="*/ 6355552 w 12208633"/>
              <a:gd name="connsiteY9" fmla="*/ 727493 h 5434893"/>
              <a:gd name="connsiteX10" fmla="*/ 6355163 w 12208633"/>
              <a:gd name="connsiteY10" fmla="*/ 727493 h 5434893"/>
              <a:gd name="connsiteX11" fmla="*/ 8604691 w 12208633"/>
              <a:gd name="connsiteY11" fmla="*/ 725788 h 5434893"/>
              <a:gd name="connsiteX12" fmla="*/ 8591193 w 12208633"/>
              <a:gd name="connsiteY12" fmla="*/ 738248 h 5434893"/>
              <a:gd name="connsiteX13" fmla="*/ 8590674 w 12208633"/>
              <a:gd name="connsiteY13" fmla="*/ 889843 h 5434893"/>
              <a:gd name="connsiteX14" fmla="*/ 8603653 w 12208633"/>
              <a:gd name="connsiteY14" fmla="*/ 903341 h 5434893"/>
              <a:gd name="connsiteX15" fmla="*/ 8616632 w 12208633"/>
              <a:gd name="connsiteY15" fmla="*/ 889843 h 5434893"/>
              <a:gd name="connsiteX16" fmla="*/ 8616632 w 12208633"/>
              <a:gd name="connsiteY16" fmla="*/ 815603 h 5434893"/>
              <a:gd name="connsiteX17" fmla="*/ 8616632 w 12208633"/>
              <a:gd name="connsiteY17" fmla="*/ 738767 h 5434893"/>
              <a:gd name="connsiteX18" fmla="*/ 8604691 w 12208633"/>
              <a:gd name="connsiteY18" fmla="*/ 725788 h 5434893"/>
              <a:gd name="connsiteX19" fmla="*/ 8744865 w 12208633"/>
              <a:gd name="connsiteY19" fmla="*/ 683217 h 5434893"/>
              <a:gd name="connsiteX20" fmla="*/ 8735001 w 12208633"/>
              <a:gd name="connsiteY20" fmla="*/ 694119 h 5434893"/>
              <a:gd name="connsiteX21" fmla="*/ 8735520 w 12208633"/>
              <a:gd name="connsiteY21" fmla="*/ 892439 h 5434893"/>
              <a:gd name="connsiteX22" fmla="*/ 8746422 w 12208633"/>
              <a:gd name="connsiteY22" fmla="*/ 903341 h 5434893"/>
              <a:gd name="connsiteX23" fmla="*/ 8787436 w 12208633"/>
              <a:gd name="connsiteY23" fmla="*/ 903341 h 5434893"/>
              <a:gd name="connsiteX24" fmla="*/ 8801454 w 12208633"/>
              <a:gd name="connsiteY24" fmla="*/ 889324 h 5434893"/>
              <a:gd name="connsiteX25" fmla="*/ 8801454 w 12208633"/>
              <a:gd name="connsiteY25" fmla="*/ 818718 h 5434893"/>
              <a:gd name="connsiteX26" fmla="*/ 8807164 w 12208633"/>
              <a:gd name="connsiteY26" fmla="*/ 805739 h 5434893"/>
              <a:gd name="connsiteX27" fmla="*/ 8822739 w 12208633"/>
              <a:gd name="connsiteY27" fmla="*/ 781857 h 5434893"/>
              <a:gd name="connsiteX28" fmla="*/ 8811317 w 12208633"/>
              <a:gd name="connsiteY28" fmla="*/ 771474 h 5434893"/>
              <a:gd name="connsiteX29" fmla="*/ 8773938 w 12208633"/>
              <a:gd name="connsiteY29" fmla="*/ 771474 h 5434893"/>
              <a:gd name="connsiteX30" fmla="*/ 8756286 w 12208633"/>
              <a:gd name="connsiteY30" fmla="*/ 754342 h 5434893"/>
              <a:gd name="connsiteX31" fmla="*/ 8756286 w 12208633"/>
              <a:gd name="connsiteY31" fmla="*/ 725269 h 5434893"/>
              <a:gd name="connsiteX32" fmla="*/ 8755767 w 12208633"/>
              <a:gd name="connsiteY32" fmla="*/ 725269 h 5434893"/>
              <a:gd name="connsiteX33" fmla="*/ 8755767 w 12208633"/>
              <a:gd name="connsiteY33" fmla="*/ 694638 h 5434893"/>
              <a:gd name="connsiteX34" fmla="*/ 8744865 w 12208633"/>
              <a:gd name="connsiteY34" fmla="*/ 683217 h 5434893"/>
              <a:gd name="connsiteX35" fmla="*/ 5999516 w 12208633"/>
              <a:gd name="connsiteY35" fmla="*/ 672943 h 5434893"/>
              <a:gd name="connsiteX36" fmla="*/ 5999516 w 12208633"/>
              <a:gd name="connsiteY36" fmla="*/ 672950 h 5434893"/>
              <a:gd name="connsiteX37" fmla="*/ 6106191 w 12208633"/>
              <a:gd name="connsiteY37" fmla="*/ 672950 h 5434893"/>
              <a:gd name="connsiteX38" fmla="*/ 6106226 w 12208633"/>
              <a:gd name="connsiteY38" fmla="*/ 672943 h 5434893"/>
              <a:gd name="connsiteX39" fmla="*/ 6103287 w 12208633"/>
              <a:gd name="connsiteY39" fmla="*/ 672943 h 5434893"/>
              <a:gd name="connsiteX40" fmla="*/ 6095614 w 12208633"/>
              <a:gd name="connsiteY40" fmla="*/ 672943 h 5434893"/>
              <a:gd name="connsiteX41" fmla="*/ 5844017 w 12208633"/>
              <a:gd name="connsiteY41" fmla="*/ 672943 h 5434893"/>
              <a:gd name="connsiteX42" fmla="*/ 5844017 w 12208633"/>
              <a:gd name="connsiteY42" fmla="*/ 672950 h 5434893"/>
              <a:gd name="connsiteX43" fmla="*/ 5950885 w 12208633"/>
              <a:gd name="connsiteY43" fmla="*/ 672950 h 5434893"/>
              <a:gd name="connsiteX44" fmla="*/ 5950920 w 12208633"/>
              <a:gd name="connsiteY44" fmla="*/ 672943 h 5434893"/>
              <a:gd name="connsiteX45" fmla="*/ 5947738 w 12208633"/>
              <a:gd name="connsiteY45" fmla="*/ 672943 h 5434893"/>
              <a:gd name="connsiteX46" fmla="*/ 5940066 w 12208633"/>
              <a:gd name="connsiteY46" fmla="*/ 672943 h 5434893"/>
              <a:gd name="connsiteX47" fmla="*/ 2661207 w 12208633"/>
              <a:gd name="connsiteY47" fmla="*/ 578320 h 5434893"/>
              <a:gd name="connsiteX48" fmla="*/ 2649387 w 12208633"/>
              <a:gd name="connsiteY48" fmla="*/ 591167 h 5434893"/>
              <a:gd name="connsiteX49" fmla="*/ 2649387 w 12208633"/>
              <a:gd name="connsiteY49" fmla="*/ 660718 h 5434893"/>
              <a:gd name="connsiteX50" fmla="*/ 2661207 w 12208633"/>
              <a:gd name="connsiteY50" fmla="*/ 660966 h 5434893"/>
              <a:gd name="connsiteX51" fmla="*/ 2661207 w 12208633"/>
              <a:gd name="connsiteY51" fmla="*/ 612643 h 5434893"/>
              <a:gd name="connsiteX52" fmla="*/ 2521154 w 12208633"/>
              <a:gd name="connsiteY52" fmla="*/ 535617 h 5434893"/>
              <a:gd name="connsiteX53" fmla="*/ 2510252 w 12208633"/>
              <a:gd name="connsiteY53" fmla="*/ 547038 h 5434893"/>
              <a:gd name="connsiteX54" fmla="*/ 2510252 w 12208633"/>
              <a:gd name="connsiteY54" fmla="*/ 577669 h 5434893"/>
              <a:gd name="connsiteX55" fmla="*/ 2509733 w 12208633"/>
              <a:gd name="connsiteY55" fmla="*/ 577669 h 5434893"/>
              <a:gd name="connsiteX56" fmla="*/ 2509733 w 12208633"/>
              <a:gd name="connsiteY56" fmla="*/ 606742 h 5434893"/>
              <a:gd name="connsiteX57" fmla="*/ 2492081 w 12208633"/>
              <a:gd name="connsiteY57" fmla="*/ 623874 h 5434893"/>
              <a:gd name="connsiteX58" fmla="*/ 2454702 w 12208633"/>
              <a:gd name="connsiteY58" fmla="*/ 623874 h 5434893"/>
              <a:gd name="connsiteX59" fmla="*/ 2443280 w 12208633"/>
              <a:gd name="connsiteY59" fmla="*/ 634257 h 5434893"/>
              <a:gd name="connsiteX60" fmla="*/ 2458855 w 12208633"/>
              <a:gd name="connsiteY60" fmla="*/ 658139 h 5434893"/>
              <a:gd name="connsiteX61" fmla="*/ 2464565 w 12208633"/>
              <a:gd name="connsiteY61" fmla="*/ 671118 h 5434893"/>
              <a:gd name="connsiteX62" fmla="*/ 2464565 w 12208633"/>
              <a:gd name="connsiteY62" fmla="*/ 735104 h 5434893"/>
              <a:gd name="connsiteX63" fmla="*/ 2530525 w 12208633"/>
              <a:gd name="connsiteY63" fmla="*/ 735104 h 5434893"/>
              <a:gd name="connsiteX64" fmla="*/ 2531018 w 12208633"/>
              <a:gd name="connsiteY64" fmla="*/ 546519 h 5434893"/>
              <a:gd name="connsiteX65" fmla="*/ 2521154 w 12208633"/>
              <a:gd name="connsiteY65" fmla="*/ 535617 h 5434893"/>
              <a:gd name="connsiteX66" fmla="*/ 8701774 w 12208633"/>
              <a:gd name="connsiteY66" fmla="*/ 534218 h 5434893"/>
              <a:gd name="connsiteX67" fmla="*/ 8688276 w 12208633"/>
              <a:gd name="connsiteY67" fmla="*/ 540967 h 5434893"/>
              <a:gd name="connsiteX68" fmla="*/ 8695025 w 12208633"/>
              <a:gd name="connsiteY68" fmla="*/ 567963 h 5434893"/>
              <a:gd name="connsiteX69" fmla="*/ 8735520 w 12208633"/>
              <a:gd name="connsiteY69" fmla="*/ 637012 h 5434893"/>
              <a:gd name="connsiteX70" fmla="*/ 8760440 w 12208633"/>
              <a:gd name="connsiteY70" fmla="*/ 664008 h 5434893"/>
              <a:gd name="connsiteX71" fmla="*/ 8767189 w 12208633"/>
              <a:gd name="connsiteY71" fmla="*/ 664527 h 5434893"/>
              <a:gd name="connsiteX72" fmla="*/ 8776534 w 12208633"/>
              <a:gd name="connsiteY72" fmla="*/ 675429 h 5434893"/>
              <a:gd name="connsiteX73" fmla="*/ 8776014 w 12208633"/>
              <a:gd name="connsiteY73" fmla="*/ 724750 h 5434893"/>
              <a:gd name="connsiteX74" fmla="*/ 8799896 w 12208633"/>
              <a:gd name="connsiteY74" fmla="*/ 750708 h 5434893"/>
              <a:gd name="connsiteX75" fmla="*/ 8804049 w 12208633"/>
              <a:gd name="connsiteY75" fmla="*/ 751227 h 5434893"/>
              <a:gd name="connsiteX76" fmla="*/ 8822739 w 12208633"/>
              <a:gd name="connsiteY76" fmla="*/ 740324 h 5434893"/>
              <a:gd name="connsiteX77" fmla="*/ 8806645 w 12208633"/>
              <a:gd name="connsiteY77" fmla="*/ 712809 h 5434893"/>
              <a:gd name="connsiteX78" fmla="*/ 8785359 w 12208633"/>
              <a:gd name="connsiteY78" fmla="*/ 691004 h 5434893"/>
              <a:gd name="connsiteX79" fmla="*/ 8785359 w 12208633"/>
              <a:gd name="connsiteY79" fmla="*/ 620399 h 5434893"/>
              <a:gd name="connsiteX80" fmla="*/ 8784840 w 12208633"/>
              <a:gd name="connsiteY80" fmla="*/ 620399 h 5434893"/>
              <a:gd name="connsiteX81" fmla="*/ 8784840 w 12208633"/>
              <a:gd name="connsiteY81" fmla="*/ 548755 h 5434893"/>
              <a:gd name="connsiteX82" fmla="*/ 8770823 w 12208633"/>
              <a:gd name="connsiteY82" fmla="*/ 534218 h 5434893"/>
              <a:gd name="connsiteX83" fmla="*/ 8701774 w 12208633"/>
              <a:gd name="connsiteY83" fmla="*/ 534218 h 5434893"/>
              <a:gd name="connsiteX84" fmla="*/ 7932693 w 12208633"/>
              <a:gd name="connsiteY84" fmla="*/ 518578 h 5434893"/>
              <a:gd name="connsiteX85" fmla="*/ 7932378 w 12208633"/>
              <a:gd name="connsiteY85" fmla="*/ 519208 h 5434893"/>
              <a:gd name="connsiteX86" fmla="*/ 7932693 w 12208633"/>
              <a:gd name="connsiteY86" fmla="*/ 519208 h 5434893"/>
              <a:gd name="connsiteX87" fmla="*/ 7932693 w 12208633"/>
              <a:gd name="connsiteY87" fmla="*/ 518578 h 5434893"/>
              <a:gd name="connsiteX88" fmla="*/ 7991282 w 12208633"/>
              <a:gd name="connsiteY88" fmla="*/ 518263 h 5434893"/>
              <a:gd name="connsiteX89" fmla="*/ 7991282 w 12208633"/>
              <a:gd name="connsiteY89" fmla="*/ 518892 h 5434893"/>
              <a:gd name="connsiteX90" fmla="*/ 7991597 w 12208633"/>
              <a:gd name="connsiteY90" fmla="*/ 518892 h 5434893"/>
              <a:gd name="connsiteX91" fmla="*/ 7991282 w 12208633"/>
              <a:gd name="connsiteY91" fmla="*/ 518263 h 5434893"/>
              <a:gd name="connsiteX92" fmla="*/ 7933323 w 12208633"/>
              <a:gd name="connsiteY92" fmla="*/ 517633 h 5434893"/>
              <a:gd name="connsiteX93" fmla="*/ 7933008 w 12208633"/>
              <a:gd name="connsiteY93" fmla="*/ 518263 h 5434893"/>
              <a:gd name="connsiteX94" fmla="*/ 7933323 w 12208633"/>
              <a:gd name="connsiteY94" fmla="*/ 518263 h 5434893"/>
              <a:gd name="connsiteX95" fmla="*/ 7933323 w 12208633"/>
              <a:gd name="connsiteY95" fmla="*/ 517633 h 5434893"/>
              <a:gd name="connsiteX96" fmla="*/ 9995853 w 12208633"/>
              <a:gd name="connsiteY96" fmla="*/ 483450 h 5434893"/>
              <a:gd name="connsiteX97" fmla="*/ 9995853 w 12208633"/>
              <a:gd name="connsiteY97" fmla="*/ 547260 h 5434893"/>
              <a:gd name="connsiteX98" fmla="*/ 10005688 w 12208633"/>
              <a:gd name="connsiteY98" fmla="*/ 548252 h 5434893"/>
              <a:gd name="connsiteX99" fmla="*/ 10070193 w 12208633"/>
              <a:gd name="connsiteY99" fmla="*/ 627396 h 5434893"/>
              <a:gd name="connsiteX100" fmla="*/ 10070193 w 12208633"/>
              <a:gd name="connsiteY100" fmla="*/ 839288 h 5434893"/>
              <a:gd name="connsiteX101" fmla="*/ 10098404 w 12208633"/>
              <a:gd name="connsiteY101" fmla="*/ 839288 h 5434893"/>
              <a:gd name="connsiteX102" fmla="*/ 10098404 w 12208633"/>
              <a:gd name="connsiteY102" fmla="*/ 483450 h 5434893"/>
              <a:gd name="connsiteX103" fmla="*/ 9781381 w 12208633"/>
              <a:gd name="connsiteY103" fmla="*/ 483450 h 5434893"/>
              <a:gd name="connsiteX104" fmla="*/ 9781381 w 12208633"/>
              <a:gd name="connsiteY104" fmla="*/ 547123 h 5434893"/>
              <a:gd name="connsiteX105" fmla="*/ 9792075 w 12208633"/>
              <a:gd name="connsiteY105" fmla="*/ 548201 h 5434893"/>
              <a:gd name="connsiteX106" fmla="*/ 9856579 w 12208633"/>
              <a:gd name="connsiteY106" fmla="*/ 627345 h 5434893"/>
              <a:gd name="connsiteX107" fmla="*/ 9856579 w 12208633"/>
              <a:gd name="connsiteY107" fmla="*/ 839288 h 5434893"/>
              <a:gd name="connsiteX108" fmla="*/ 9908622 w 12208633"/>
              <a:gd name="connsiteY108" fmla="*/ 839288 h 5434893"/>
              <a:gd name="connsiteX109" fmla="*/ 9908621 w 12208633"/>
              <a:gd name="connsiteY109" fmla="*/ 627396 h 5434893"/>
              <a:gd name="connsiteX110" fmla="*/ 9908622 w 12208633"/>
              <a:gd name="connsiteY110" fmla="*/ 627394 h 5434893"/>
              <a:gd name="connsiteX111" fmla="*/ 9908622 w 12208633"/>
              <a:gd name="connsiteY111" fmla="*/ 620889 h 5434893"/>
              <a:gd name="connsiteX112" fmla="*/ 9909277 w 12208633"/>
              <a:gd name="connsiteY112" fmla="*/ 620889 h 5434893"/>
              <a:gd name="connsiteX113" fmla="*/ 9910263 w 12208633"/>
              <a:gd name="connsiteY113" fmla="*/ 611115 h 5434893"/>
              <a:gd name="connsiteX114" fmla="*/ 9975107 w 12208633"/>
              <a:gd name="connsiteY114" fmla="*/ 547872 h 5434893"/>
              <a:gd name="connsiteX115" fmla="*/ 9975644 w 12208633"/>
              <a:gd name="connsiteY115" fmla="*/ 547825 h 5434893"/>
              <a:gd name="connsiteX116" fmla="*/ 9975644 w 12208633"/>
              <a:gd name="connsiteY116" fmla="*/ 483450 h 5434893"/>
              <a:gd name="connsiteX117" fmla="*/ 4460613 w 12208633"/>
              <a:gd name="connsiteY117" fmla="*/ 410313 h 5434893"/>
              <a:gd name="connsiteX118" fmla="*/ 4460613 w 12208633"/>
              <a:gd name="connsiteY118" fmla="*/ 474688 h 5434893"/>
              <a:gd name="connsiteX119" fmla="*/ 4461150 w 12208633"/>
              <a:gd name="connsiteY119" fmla="*/ 474735 h 5434893"/>
              <a:gd name="connsiteX120" fmla="*/ 4525994 w 12208633"/>
              <a:gd name="connsiteY120" fmla="*/ 537978 h 5434893"/>
              <a:gd name="connsiteX121" fmla="*/ 4526979 w 12208633"/>
              <a:gd name="connsiteY121" fmla="*/ 547752 h 5434893"/>
              <a:gd name="connsiteX122" fmla="*/ 4527635 w 12208633"/>
              <a:gd name="connsiteY122" fmla="*/ 547752 h 5434893"/>
              <a:gd name="connsiteX123" fmla="*/ 4527635 w 12208633"/>
              <a:gd name="connsiteY123" fmla="*/ 554257 h 5434893"/>
              <a:gd name="connsiteX124" fmla="*/ 4527635 w 12208633"/>
              <a:gd name="connsiteY124" fmla="*/ 554259 h 5434893"/>
              <a:gd name="connsiteX125" fmla="*/ 4527635 w 12208633"/>
              <a:gd name="connsiteY125" fmla="*/ 766151 h 5434893"/>
              <a:gd name="connsiteX126" fmla="*/ 4579677 w 12208633"/>
              <a:gd name="connsiteY126" fmla="*/ 766151 h 5434893"/>
              <a:gd name="connsiteX127" fmla="*/ 4579677 w 12208633"/>
              <a:gd name="connsiteY127" fmla="*/ 554208 h 5434893"/>
              <a:gd name="connsiteX128" fmla="*/ 4644181 w 12208633"/>
              <a:gd name="connsiteY128" fmla="*/ 475064 h 5434893"/>
              <a:gd name="connsiteX129" fmla="*/ 4654875 w 12208633"/>
              <a:gd name="connsiteY129" fmla="*/ 473986 h 5434893"/>
              <a:gd name="connsiteX130" fmla="*/ 4654875 w 12208633"/>
              <a:gd name="connsiteY130" fmla="*/ 410313 h 5434893"/>
              <a:gd name="connsiteX131" fmla="*/ 4337854 w 12208633"/>
              <a:gd name="connsiteY131" fmla="*/ 410313 h 5434893"/>
              <a:gd name="connsiteX132" fmla="*/ 4337854 w 12208633"/>
              <a:gd name="connsiteY132" fmla="*/ 645080 h 5434893"/>
              <a:gd name="connsiteX133" fmla="*/ 4354002 w 12208633"/>
              <a:gd name="connsiteY133" fmla="*/ 645080 h 5434893"/>
              <a:gd name="connsiteX134" fmla="*/ 4366063 w 12208633"/>
              <a:gd name="connsiteY134" fmla="*/ 645080 h 5434893"/>
              <a:gd name="connsiteX135" fmla="*/ 4366063 w 12208633"/>
              <a:gd name="connsiteY135" fmla="*/ 554259 h 5434893"/>
              <a:gd name="connsiteX136" fmla="*/ 4430568 w 12208633"/>
              <a:gd name="connsiteY136" fmla="*/ 475115 h 5434893"/>
              <a:gd name="connsiteX137" fmla="*/ 4440404 w 12208633"/>
              <a:gd name="connsiteY137" fmla="*/ 474123 h 5434893"/>
              <a:gd name="connsiteX138" fmla="*/ 4440404 w 12208633"/>
              <a:gd name="connsiteY138" fmla="*/ 410313 h 5434893"/>
              <a:gd name="connsiteX139" fmla="*/ 2495196 w 12208633"/>
              <a:gd name="connsiteY139" fmla="*/ 386617 h 5434893"/>
              <a:gd name="connsiteX140" fmla="*/ 2481179 w 12208633"/>
              <a:gd name="connsiteY140" fmla="*/ 401154 h 5434893"/>
              <a:gd name="connsiteX141" fmla="*/ 2481179 w 12208633"/>
              <a:gd name="connsiteY141" fmla="*/ 472798 h 5434893"/>
              <a:gd name="connsiteX142" fmla="*/ 2480660 w 12208633"/>
              <a:gd name="connsiteY142" fmla="*/ 472798 h 5434893"/>
              <a:gd name="connsiteX143" fmla="*/ 2480660 w 12208633"/>
              <a:gd name="connsiteY143" fmla="*/ 543404 h 5434893"/>
              <a:gd name="connsiteX144" fmla="*/ 2459374 w 12208633"/>
              <a:gd name="connsiteY144" fmla="*/ 565209 h 5434893"/>
              <a:gd name="connsiteX145" fmla="*/ 2443280 w 12208633"/>
              <a:gd name="connsiteY145" fmla="*/ 592724 h 5434893"/>
              <a:gd name="connsiteX146" fmla="*/ 2461970 w 12208633"/>
              <a:gd name="connsiteY146" fmla="*/ 603627 h 5434893"/>
              <a:gd name="connsiteX147" fmla="*/ 2466123 w 12208633"/>
              <a:gd name="connsiteY147" fmla="*/ 603108 h 5434893"/>
              <a:gd name="connsiteX148" fmla="*/ 2490005 w 12208633"/>
              <a:gd name="connsiteY148" fmla="*/ 577150 h 5434893"/>
              <a:gd name="connsiteX149" fmla="*/ 2489485 w 12208633"/>
              <a:gd name="connsiteY149" fmla="*/ 527829 h 5434893"/>
              <a:gd name="connsiteX150" fmla="*/ 2498830 w 12208633"/>
              <a:gd name="connsiteY150" fmla="*/ 516927 h 5434893"/>
              <a:gd name="connsiteX151" fmla="*/ 2505579 w 12208633"/>
              <a:gd name="connsiteY151" fmla="*/ 516408 h 5434893"/>
              <a:gd name="connsiteX152" fmla="*/ 2530499 w 12208633"/>
              <a:gd name="connsiteY152" fmla="*/ 489411 h 5434893"/>
              <a:gd name="connsiteX153" fmla="*/ 2570994 w 12208633"/>
              <a:gd name="connsiteY153" fmla="*/ 420363 h 5434893"/>
              <a:gd name="connsiteX154" fmla="*/ 2577743 w 12208633"/>
              <a:gd name="connsiteY154" fmla="*/ 393366 h 5434893"/>
              <a:gd name="connsiteX155" fmla="*/ 2564244 w 12208633"/>
              <a:gd name="connsiteY155" fmla="*/ 386617 h 5434893"/>
              <a:gd name="connsiteX156" fmla="*/ 2495196 w 12208633"/>
              <a:gd name="connsiteY156" fmla="*/ 386617 h 5434893"/>
              <a:gd name="connsiteX157" fmla="*/ 9258835 w 12208633"/>
              <a:gd name="connsiteY157" fmla="*/ 0 h 5434893"/>
              <a:gd name="connsiteX158" fmla="*/ 9334633 w 12208633"/>
              <a:gd name="connsiteY158" fmla="*/ 0 h 5434893"/>
              <a:gd name="connsiteX159" fmla="*/ 9369417 w 12208633"/>
              <a:gd name="connsiteY159" fmla="*/ 714886 h 5434893"/>
              <a:gd name="connsiteX160" fmla="*/ 9451963 w 12208633"/>
              <a:gd name="connsiteY160" fmla="*/ 716443 h 5434893"/>
              <a:gd name="connsiteX161" fmla="*/ 9451511 w 12208633"/>
              <a:gd name="connsiteY161" fmla="*/ 839288 h 5434893"/>
              <a:gd name="connsiteX162" fmla="*/ 9695008 w 12208633"/>
              <a:gd name="connsiteY162" fmla="*/ 839288 h 5434893"/>
              <a:gd name="connsiteX163" fmla="*/ 9695008 w 12208633"/>
              <a:gd name="connsiteY163" fmla="*/ 627345 h 5434893"/>
              <a:gd name="connsiteX164" fmla="*/ 9695008 w 12208633"/>
              <a:gd name="connsiteY164" fmla="*/ 627342 h 5434893"/>
              <a:gd name="connsiteX165" fmla="*/ 9695008 w 12208633"/>
              <a:gd name="connsiteY165" fmla="*/ 620838 h 5434893"/>
              <a:gd name="connsiteX166" fmla="*/ 9695582 w 12208633"/>
              <a:gd name="connsiteY166" fmla="*/ 620838 h 5434893"/>
              <a:gd name="connsiteX167" fmla="*/ 9696270 w 12208633"/>
              <a:gd name="connsiteY167" fmla="*/ 613044 h 5434893"/>
              <a:gd name="connsiteX168" fmla="*/ 9759513 w 12208633"/>
              <a:gd name="connsiteY168" fmla="*/ 548201 h 5434893"/>
              <a:gd name="connsiteX169" fmla="*/ 9761172 w 12208633"/>
              <a:gd name="connsiteY169" fmla="*/ 548033 h 5434893"/>
              <a:gd name="connsiteX170" fmla="*/ 9761172 w 12208633"/>
              <a:gd name="connsiteY170" fmla="*/ 452927 h 5434893"/>
              <a:gd name="connsiteX171" fmla="*/ 9781381 w 12208633"/>
              <a:gd name="connsiteY171" fmla="*/ 452927 h 5434893"/>
              <a:gd name="connsiteX172" fmla="*/ 9781381 w 12208633"/>
              <a:gd name="connsiteY172" fmla="*/ 453137 h 5434893"/>
              <a:gd name="connsiteX173" fmla="*/ 10098404 w 12208633"/>
              <a:gd name="connsiteY173" fmla="*/ 453137 h 5434893"/>
              <a:gd name="connsiteX174" fmla="*/ 10098404 w 12208633"/>
              <a:gd name="connsiteY174" fmla="*/ 395857 h 5434893"/>
              <a:gd name="connsiteX175" fmla="*/ 10098404 w 12208633"/>
              <a:gd name="connsiteY175" fmla="*/ 395855 h 5434893"/>
              <a:gd name="connsiteX176" fmla="*/ 10098404 w 12208633"/>
              <a:gd name="connsiteY176" fmla="*/ 322646 h 5434893"/>
              <a:gd name="connsiteX177" fmla="*/ 10147724 w 12208633"/>
              <a:gd name="connsiteY177" fmla="*/ 322646 h 5434893"/>
              <a:gd name="connsiteX178" fmla="*/ 10192315 w 12208633"/>
              <a:gd name="connsiteY178" fmla="*/ 322646 h 5434893"/>
              <a:gd name="connsiteX179" fmla="*/ 10192315 w 12208633"/>
              <a:gd name="connsiteY179" fmla="*/ 412796 h 5434893"/>
              <a:gd name="connsiteX180" fmla="*/ 10192315 w 12208633"/>
              <a:gd name="connsiteY180" fmla="*/ 839288 h 5434893"/>
              <a:gd name="connsiteX181" fmla="*/ 10237382 w 12208633"/>
              <a:gd name="connsiteY181" fmla="*/ 839288 h 5434893"/>
              <a:gd name="connsiteX182" fmla="*/ 10237382 w 12208633"/>
              <a:gd name="connsiteY182" fmla="*/ 787976 h 5434893"/>
              <a:gd name="connsiteX183" fmla="*/ 10237382 w 12208633"/>
              <a:gd name="connsiteY183" fmla="*/ 787525 h 5434893"/>
              <a:gd name="connsiteX184" fmla="*/ 10237382 w 12208633"/>
              <a:gd name="connsiteY184" fmla="*/ 786823 h 5434893"/>
              <a:gd name="connsiteX185" fmla="*/ 10293811 w 12208633"/>
              <a:gd name="connsiteY185" fmla="*/ 786823 h 5434893"/>
              <a:gd name="connsiteX186" fmla="*/ 10293811 w 12208633"/>
              <a:gd name="connsiteY186" fmla="*/ 486617 h 5434893"/>
              <a:gd name="connsiteX187" fmla="*/ 10293811 w 12208633"/>
              <a:gd name="connsiteY187" fmla="*/ 486615 h 5434893"/>
              <a:gd name="connsiteX188" fmla="*/ 10293811 w 12208633"/>
              <a:gd name="connsiteY188" fmla="*/ 412796 h 5434893"/>
              <a:gd name="connsiteX189" fmla="*/ 10293812 w 12208633"/>
              <a:gd name="connsiteY189" fmla="*/ 412796 h 5434893"/>
              <a:gd name="connsiteX190" fmla="*/ 10364543 w 12208633"/>
              <a:gd name="connsiteY190" fmla="*/ 412796 h 5434893"/>
              <a:gd name="connsiteX191" fmla="*/ 10435273 w 12208633"/>
              <a:gd name="connsiteY191" fmla="*/ 412796 h 5434893"/>
              <a:gd name="connsiteX192" fmla="*/ 10435273 w 12208633"/>
              <a:gd name="connsiteY192" fmla="*/ 493478 h 5434893"/>
              <a:gd name="connsiteX193" fmla="*/ 10435272 w 12208633"/>
              <a:gd name="connsiteY193" fmla="*/ 493478 h 5434893"/>
              <a:gd name="connsiteX194" fmla="*/ 10435272 w 12208633"/>
              <a:gd name="connsiteY194" fmla="*/ 787653 h 5434893"/>
              <a:gd name="connsiteX195" fmla="*/ 10479889 w 12208633"/>
              <a:gd name="connsiteY195" fmla="*/ 787653 h 5434893"/>
              <a:gd name="connsiteX196" fmla="*/ 10479889 w 12208633"/>
              <a:gd name="connsiteY196" fmla="*/ 834346 h 5434893"/>
              <a:gd name="connsiteX197" fmla="*/ 10479889 w 12208633"/>
              <a:gd name="connsiteY197" fmla="*/ 883894 h 5434893"/>
              <a:gd name="connsiteX198" fmla="*/ 10634153 w 12208633"/>
              <a:gd name="connsiteY198" fmla="*/ 798062 h 5434893"/>
              <a:gd name="connsiteX199" fmla="*/ 10634153 w 12208633"/>
              <a:gd name="connsiteY199" fmla="*/ 890261 h 5434893"/>
              <a:gd name="connsiteX200" fmla="*/ 10799859 w 12208633"/>
              <a:gd name="connsiteY200" fmla="*/ 798062 h 5434893"/>
              <a:gd name="connsiteX201" fmla="*/ 10799859 w 12208633"/>
              <a:gd name="connsiteY201" fmla="*/ 890261 h 5434893"/>
              <a:gd name="connsiteX202" fmla="*/ 10965565 w 12208633"/>
              <a:gd name="connsiteY202" fmla="*/ 798062 h 5434893"/>
              <a:gd name="connsiteX203" fmla="*/ 10965565 w 12208633"/>
              <a:gd name="connsiteY203" fmla="*/ 890261 h 5434893"/>
              <a:gd name="connsiteX204" fmla="*/ 11131272 w 12208633"/>
              <a:gd name="connsiteY204" fmla="*/ 798062 h 5434893"/>
              <a:gd name="connsiteX205" fmla="*/ 11131272 w 12208633"/>
              <a:gd name="connsiteY205" fmla="*/ 894809 h 5434893"/>
              <a:gd name="connsiteX206" fmla="*/ 10965565 w 12208633"/>
              <a:gd name="connsiteY206" fmla="*/ 894809 h 5434893"/>
              <a:gd name="connsiteX207" fmla="*/ 10957391 w 12208633"/>
              <a:gd name="connsiteY207" fmla="*/ 894809 h 5434893"/>
              <a:gd name="connsiteX208" fmla="*/ 10799859 w 12208633"/>
              <a:gd name="connsiteY208" fmla="*/ 894809 h 5434893"/>
              <a:gd name="connsiteX209" fmla="*/ 10791685 w 12208633"/>
              <a:gd name="connsiteY209" fmla="*/ 894809 h 5434893"/>
              <a:gd name="connsiteX210" fmla="*/ 10634153 w 12208633"/>
              <a:gd name="connsiteY210" fmla="*/ 894809 h 5434893"/>
              <a:gd name="connsiteX211" fmla="*/ 10625978 w 12208633"/>
              <a:gd name="connsiteY211" fmla="*/ 894809 h 5434893"/>
              <a:gd name="connsiteX212" fmla="*/ 10479889 w 12208633"/>
              <a:gd name="connsiteY212" fmla="*/ 894809 h 5434893"/>
              <a:gd name="connsiteX213" fmla="*/ 10479889 w 12208633"/>
              <a:gd name="connsiteY213" fmla="*/ 894815 h 5434893"/>
              <a:gd name="connsiteX214" fmla="*/ 11131272 w 12208633"/>
              <a:gd name="connsiteY214" fmla="*/ 894815 h 5434893"/>
              <a:gd name="connsiteX215" fmla="*/ 11131272 w 12208633"/>
              <a:gd name="connsiteY215" fmla="*/ 930426 h 5434893"/>
              <a:gd name="connsiteX216" fmla="*/ 11131272 w 12208633"/>
              <a:gd name="connsiteY216" fmla="*/ 1058032 h 5434893"/>
              <a:gd name="connsiteX217" fmla="*/ 11135416 w 12208633"/>
              <a:gd name="connsiteY217" fmla="*/ 1058032 h 5434893"/>
              <a:gd name="connsiteX218" fmla="*/ 11135416 w 12208633"/>
              <a:gd name="connsiteY218" fmla="*/ 475513 h 5434893"/>
              <a:gd name="connsiteX219" fmla="*/ 11317073 w 12208633"/>
              <a:gd name="connsiteY219" fmla="*/ 475513 h 5434893"/>
              <a:gd name="connsiteX220" fmla="*/ 11317073 w 12208633"/>
              <a:gd name="connsiteY220" fmla="*/ 957415 h 5434893"/>
              <a:gd name="connsiteX221" fmla="*/ 11385524 w 12208633"/>
              <a:gd name="connsiteY221" fmla="*/ 864742 h 5434893"/>
              <a:gd name="connsiteX222" fmla="*/ 11467139 w 12208633"/>
              <a:gd name="connsiteY222" fmla="*/ 970654 h 5434893"/>
              <a:gd name="connsiteX223" fmla="*/ 11540855 w 12208633"/>
              <a:gd name="connsiteY223" fmla="*/ 864742 h 5434893"/>
              <a:gd name="connsiteX224" fmla="*/ 11622470 w 12208633"/>
              <a:gd name="connsiteY224" fmla="*/ 970654 h 5434893"/>
              <a:gd name="connsiteX225" fmla="*/ 11696186 w 12208633"/>
              <a:gd name="connsiteY225" fmla="*/ 864742 h 5434893"/>
              <a:gd name="connsiteX226" fmla="*/ 11777800 w 12208633"/>
              <a:gd name="connsiteY226" fmla="*/ 970654 h 5434893"/>
              <a:gd name="connsiteX227" fmla="*/ 11777800 w 12208633"/>
              <a:gd name="connsiteY227" fmla="*/ 994485 h 5434893"/>
              <a:gd name="connsiteX228" fmla="*/ 11851517 w 12208633"/>
              <a:gd name="connsiteY228" fmla="*/ 994485 h 5434893"/>
              <a:gd name="connsiteX229" fmla="*/ 11851517 w 12208633"/>
              <a:gd name="connsiteY229" fmla="*/ 920346 h 5434893"/>
              <a:gd name="connsiteX230" fmla="*/ 11759371 w 12208633"/>
              <a:gd name="connsiteY230" fmla="*/ 806490 h 5434893"/>
              <a:gd name="connsiteX231" fmla="*/ 11851517 w 12208633"/>
              <a:gd name="connsiteY231" fmla="*/ 692634 h 5434893"/>
              <a:gd name="connsiteX232" fmla="*/ 11851517 w 12208633"/>
              <a:gd name="connsiteY232" fmla="*/ 562891 h 5434893"/>
              <a:gd name="connsiteX233" fmla="*/ 11898906 w 12208633"/>
              <a:gd name="connsiteY233" fmla="*/ 562891 h 5434893"/>
              <a:gd name="connsiteX234" fmla="*/ 11898906 w 12208633"/>
              <a:gd name="connsiteY234" fmla="*/ 692634 h 5434893"/>
              <a:gd name="connsiteX235" fmla="*/ 11991051 w 12208633"/>
              <a:gd name="connsiteY235" fmla="*/ 806490 h 5434893"/>
              <a:gd name="connsiteX236" fmla="*/ 11898906 w 12208633"/>
              <a:gd name="connsiteY236" fmla="*/ 920346 h 5434893"/>
              <a:gd name="connsiteX237" fmla="*/ 11898906 w 12208633"/>
              <a:gd name="connsiteY237" fmla="*/ 994485 h 5434893"/>
              <a:gd name="connsiteX238" fmla="*/ 11962091 w 12208633"/>
              <a:gd name="connsiteY238" fmla="*/ 994485 h 5434893"/>
              <a:gd name="connsiteX239" fmla="*/ 11962091 w 12208633"/>
              <a:gd name="connsiteY239" fmla="*/ 917698 h 5434893"/>
              <a:gd name="connsiteX240" fmla="*/ 12041073 w 12208633"/>
              <a:gd name="connsiteY240" fmla="*/ 917698 h 5434893"/>
              <a:gd name="connsiteX241" fmla="*/ 12041073 w 12208633"/>
              <a:gd name="connsiteY241" fmla="*/ 817081 h 5434893"/>
              <a:gd name="connsiteX242" fmla="*/ 12155715 w 12208633"/>
              <a:gd name="connsiteY242" fmla="*/ 817081 h 5434893"/>
              <a:gd name="connsiteX243" fmla="*/ 12200316 w 12208633"/>
              <a:gd name="connsiteY243" fmla="*/ 817081 h 5434893"/>
              <a:gd name="connsiteX244" fmla="*/ 12200316 w 12208633"/>
              <a:gd name="connsiteY244" fmla="*/ 1105184 h 5434893"/>
              <a:gd name="connsiteX245" fmla="*/ 12208559 w 12208633"/>
              <a:gd name="connsiteY245" fmla="*/ 1105184 h 5434893"/>
              <a:gd name="connsiteX246" fmla="*/ 12208559 w 12208633"/>
              <a:gd name="connsiteY246" fmla="*/ 1153840 h 5434893"/>
              <a:gd name="connsiteX247" fmla="*/ 12208559 w 12208633"/>
              <a:gd name="connsiteY247" fmla="*/ 1225322 h 5434893"/>
              <a:gd name="connsiteX248" fmla="*/ 12208633 w 12208633"/>
              <a:gd name="connsiteY248" fmla="*/ 1225322 h 5434893"/>
              <a:gd name="connsiteX249" fmla="*/ 12208633 w 12208633"/>
              <a:gd name="connsiteY249" fmla="*/ 1247932 h 5434893"/>
              <a:gd name="connsiteX250" fmla="*/ 12200316 w 12208633"/>
              <a:gd name="connsiteY250" fmla="*/ 1247932 h 5434893"/>
              <a:gd name="connsiteX251" fmla="*/ 12200316 w 12208633"/>
              <a:gd name="connsiteY251" fmla="*/ 5434893 h 5434893"/>
              <a:gd name="connsiteX252" fmla="*/ 8318 w 12208633"/>
              <a:gd name="connsiteY252" fmla="*/ 5434893 h 5434893"/>
              <a:gd name="connsiteX253" fmla="*/ 8318 w 12208633"/>
              <a:gd name="connsiteY253" fmla="*/ 1247932 h 5434893"/>
              <a:gd name="connsiteX254" fmla="*/ 0 w 12208633"/>
              <a:gd name="connsiteY254" fmla="*/ 1247932 h 5434893"/>
              <a:gd name="connsiteX255" fmla="*/ 0 w 12208633"/>
              <a:gd name="connsiteY255" fmla="*/ 1225322 h 5434893"/>
              <a:gd name="connsiteX256" fmla="*/ 0 w 12208633"/>
              <a:gd name="connsiteY256" fmla="*/ 1063433 h 5434893"/>
              <a:gd name="connsiteX257" fmla="*/ 56578 w 12208633"/>
              <a:gd name="connsiteY257" fmla="*/ 1063433 h 5434893"/>
              <a:gd name="connsiteX258" fmla="*/ 146955 w 12208633"/>
              <a:gd name="connsiteY258" fmla="*/ 1063433 h 5434893"/>
              <a:gd name="connsiteX259" fmla="*/ 146955 w 12208633"/>
              <a:gd name="connsiteY259" fmla="*/ 480915 h 5434893"/>
              <a:gd name="connsiteX260" fmla="*/ 328613 w 12208633"/>
              <a:gd name="connsiteY260" fmla="*/ 480915 h 5434893"/>
              <a:gd name="connsiteX261" fmla="*/ 328613 w 12208633"/>
              <a:gd name="connsiteY261" fmla="*/ 962816 h 5434893"/>
              <a:gd name="connsiteX262" fmla="*/ 397064 w 12208633"/>
              <a:gd name="connsiteY262" fmla="*/ 870143 h 5434893"/>
              <a:gd name="connsiteX263" fmla="*/ 478678 w 12208633"/>
              <a:gd name="connsiteY263" fmla="*/ 976055 h 5434893"/>
              <a:gd name="connsiteX264" fmla="*/ 552394 w 12208633"/>
              <a:gd name="connsiteY264" fmla="*/ 870143 h 5434893"/>
              <a:gd name="connsiteX265" fmla="*/ 634009 w 12208633"/>
              <a:gd name="connsiteY265" fmla="*/ 976055 h 5434893"/>
              <a:gd name="connsiteX266" fmla="*/ 707725 w 12208633"/>
              <a:gd name="connsiteY266" fmla="*/ 870143 h 5434893"/>
              <a:gd name="connsiteX267" fmla="*/ 789340 w 12208633"/>
              <a:gd name="connsiteY267" fmla="*/ 976055 h 5434893"/>
              <a:gd name="connsiteX268" fmla="*/ 789340 w 12208633"/>
              <a:gd name="connsiteY268" fmla="*/ 999886 h 5434893"/>
              <a:gd name="connsiteX269" fmla="*/ 863056 w 12208633"/>
              <a:gd name="connsiteY269" fmla="*/ 999886 h 5434893"/>
              <a:gd name="connsiteX270" fmla="*/ 863056 w 12208633"/>
              <a:gd name="connsiteY270" fmla="*/ 925747 h 5434893"/>
              <a:gd name="connsiteX271" fmla="*/ 770911 w 12208633"/>
              <a:gd name="connsiteY271" fmla="*/ 811891 h 5434893"/>
              <a:gd name="connsiteX272" fmla="*/ 863056 w 12208633"/>
              <a:gd name="connsiteY272" fmla="*/ 698035 h 5434893"/>
              <a:gd name="connsiteX273" fmla="*/ 863056 w 12208633"/>
              <a:gd name="connsiteY273" fmla="*/ 568293 h 5434893"/>
              <a:gd name="connsiteX274" fmla="*/ 910445 w 12208633"/>
              <a:gd name="connsiteY274" fmla="*/ 568293 h 5434893"/>
              <a:gd name="connsiteX275" fmla="*/ 910445 w 12208633"/>
              <a:gd name="connsiteY275" fmla="*/ 698035 h 5434893"/>
              <a:gd name="connsiteX276" fmla="*/ 1002590 w 12208633"/>
              <a:gd name="connsiteY276" fmla="*/ 811891 h 5434893"/>
              <a:gd name="connsiteX277" fmla="*/ 910445 w 12208633"/>
              <a:gd name="connsiteY277" fmla="*/ 925747 h 5434893"/>
              <a:gd name="connsiteX278" fmla="*/ 910445 w 12208633"/>
              <a:gd name="connsiteY278" fmla="*/ 999886 h 5434893"/>
              <a:gd name="connsiteX279" fmla="*/ 973630 w 12208633"/>
              <a:gd name="connsiteY279" fmla="*/ 999886 h 5434893"/>
              <a:gd name="connsiteX280" fmla="*/ 973630 w 12208633"/>
              <a:gd name="connsiteY280" fmla="*/ 923099 h 5434893"/>
              <a:gd name="connsiteX281" fmla="*/ 1052612 w 12208633"/>
              <a:gd name="connsiteY281" fmla="*/ 923099 h 5434893"/>
              <a:gd name="connsiteX282" fmla="*/ 1052612 w 12208633"/>
              <a:gd name="connsiteY282" fmla="*/ 822482 h 5434893"/>
              <a:gd name="connsiteX283" fmla="*/ 1223739 w 12208633"/>
              <a:gd name="connsiteY283" fmla="*/ 822482 h 5434893"/>
              <a:gd name="connsiteX284" fmla="*/ 1223739 w 12208633"/>
              <a:gd name="connsiteY284" fmla="*/ 533871 h 5434893"/>
              <a:gd name="connsiteX285" fmla="*/ 1452786 w 12208633"/>
              <a:gd name="connsiteY285" fmla="*/ 533871 h 5434893"/>
              <a:gd name="connsiteX286" fmla="*/ 1452786 w 12208633"/>
              <a:gd name="connsiteY286" fmla="*/ 827778 h 5434893"/>
              <a:gd name="connsiteX287" fmla="*/ 1687099 w 12208633"/>
              <a:gd name="connsiteY287" fmla="*/ 827778 h 5434893"/>
              <a:gd name="connsiteX288" fmla="*/ 1687099 w 12208633"/>
              <a:gd name="connsiteY288" fmla="*/ 645080 h 5434893"/>
              <a:gd name="connsiteX289" fmla="*/ 1795945 w 12208633"/>
              <a:gd name="connsiteY289" fmla="*/ 645080 h 5434893"/>
              <a:gd name="connsiteX290" fmla="*/ 1814336 w 12208633"/>
              <a:gd name="connsiteY290" fmla="*/ 645080 h 5434893"/>
              <a:gd name="connsiteX291" fmla="*/ 1814055 w 12208633"/>
              <a:gd name="connsiteY291" fmla="*/ 568843 h 5434893"/>
              <a:gd name="connsiteX292" fmla="*/ 1896602 w 12208633"/>
              <a:gd name="connsiteY292" fmla="*/ 567286 h 5434893"/>
              <a:gd name="connsiteX293" fmla="*/ 1917630 w 12208633"/>
              <a:gd name="connsiteY293" fmla="*/ 135119 h 5434893"/>
              <a:gd name="connsiteX294" fmla="*/ 2020520 w 12208633"/>
              <a:gd name="connsiteY294" fmla="*/ 135119 h 5434893"/>
              <a:gd name="connsiteX295" fmla="*/ 2040929 w 12208633"/>
              <a:gd name="connsiteY295" fmla="*/ 567805 h 5434893"/>
              <a:gd name="connsiteX296" fmla="*/ 2085058 w 12208633"/>
              <a:gd name="connsiteY296" fmla="*/ 569362 h 5434893"/>
              <a:gd name="connsiteX297" fmla="*/ 2104692 w 12208633"/>
              <a:gd name="connsiteY297" fmla="*/ 247596 h 5434893"/>
              <a:gd name="connsiteX298" fmla="*/ 2211603 w 12208633"/>
              <a:gd name="connsiteY298" fmla="*/ 247596 h 5434893"/>
              <a:gd name="connsiteX299" fmla="*/ 2230423 w 12208633"/>
              <a:gd name="connsiteY299" fmla="*/ 571958 h 5434893"/>
              <a:gd name="connsiteX300" fmla="*/ 2293761 w 12208633"/>
              <a:gd name="connsiteY300" fmla="*/ 575073 h 5434893"/>
              <a:gd name="connsiteX301" fmla="*/ 2293761 w 12208633"/>
              <a:gd name="connsiteY301" fmla="*/ 481105 h 5434893"/>
              <a:gd name="connsiteX302" fmla="*/ 2325430 w 12208633"/>
              <a:gd name="connsiteY302" fmla="*/ 425035 h 5434893"/>
              <a:gd name="connsiteX303" fmla="*/ 2333736 w 12208633"/>
              <a:gd name="connsiteY303" fmla="*/ 417248 h 5434893"/>
              <a:gd name="connsiteX304" fmla="*/ 2370078 w 12208633"/>
              <a:gd name="connsiteY304" fmla="*/ 413614 h 5434893"/>
              <a:gd name="connsiteX305" fmla="*/ 2388249 w 12208633"/>
              <a:gd name="connsiteY305" fmla="*/ 430227 h 5434893"/>
              <a:gd name="connsiteX306" fmla="*/ 2411611 w 12208633"/>
              <a:gd name="connsiteY306" fmla="*/ 474355 h 5434893"/>
              <a:gd name="connsiteX307" fmla="*/ 2428224 w 12208633"/>
              <a:gd name="connsiteY307" fmla="*/ 489411 h 5434893"/>
              <a:gd name="connsiteX308" fmla="*/ 2443799 w 12208633"/>
              <a:gd name="connsiteY308" fmla="*/ 504986 h 5434893"/>
              <a:gd name="connsiteX309" fmla="*/ 2443799 w 12208633"/>
              <a:gd name="connsiteY309" fmla="*/ 530425 h 5434893"/>
              <a:gd name="connsiteX310" fmla="*/ 2448472 w 12208633"/>
              <a:gd name="connsiteY310" fmla="*/ 538732 h 5434893"/>
              <a:gd name="connsiteX311" fmla="*/ 2454182 w 12208633"/>
              <a:gd name="connsiteY311" fmla="*/ 529906 h 5434893"/>
              <a:gd name="connsiteX312" fmla="*/ 2455740 w 12208633"/>
              <a:gd name="connsiteY312" fmla="*/ 488892 h 5434893"/>
              <a:gd name="connsiteX313" fmla="*/ 2455740 w 12208633"/>
              <a:gd name="connsiteY313" fmla="*/ 379868 h 5434893"/>
              <a:gd name="connsiteX314" fmla="*/ 2471834 w 12208633"/>
              <a:gd name="connsiteY314" fmla="*/ 361697 h 5434893"/>
              <a:gd name="connsiteX315" fmla="*/ 2590203 w 12208633"/>
              <a:gd name="connsiteY315" fmla="*/ 361697 h 5434893"/>
              <a:gd name="connsiteX316" fmla="*/ 2604220 w 12208633"/>
              <a:gd name="connsiteY316" fmla="*/ 376753 h 5434893"/>
              <a:gd name="connsiteX317" fmla="*/ 2603701 w 12208633"/>
              <a:gd name="connsiteY317" fmla="*/ 404788 h 5434893"/>
              <a:gd name="connsiteX318" fmla="*/ 2616161 w 12208633"/>
              <a:gd name="connsiteY318" fmla="*/ 425035 h 5434893"/>
              <a:gd name="connsiteX319" fmla="*/ 2648868 w 12208633"/>
              <a:gd name="connsiteY319" fmla="*/ 476951 h 5434893"/>
              <a:gd name="connsiteX320" fmla="*/ 2648868 w 12208633"/>
              <a:gd name="connsiteY320" fmla="*/ 527310 h 5434893"/>
              <a:gd name="connsiteX321" fmla="*/ 2651010 w 12208633"/>
              <a:gd name="connsiteY321" fmla="*/ 551386 h 5434893"/>
              <a:gd name="connsiteX322" fmla="*/ 2661207 w 12208633"/>
              <a:gd name="connsiteY322" fmla="*/ 552175 h 5434893"/>
              <a:gd name="connsiteX323" fmla="*/ 2661207 w 12208633"/>
              <a:gd name="connsiteY323" fmla="*/ 497877 h 5434893"/>
              <a:gd name="connsiteX324" fmla="*/ 2661207 w 12208633"/>
              <a:gd name="connsiteY324" fmla="*/ 274385 h 5434893"/>
              <a:gd name="connsiteX325" fmla="*/ 2916581 w 12208633"/>
              <a:gd name="connsiteY325" fmla="*/ 274385 h 5434893"/>
              <a:gd name="connsiteX326" fmla="*/ 2916581 w 12208633"/>
              <a:gd name="connsiteY326" fmla="*/ 623897 h 5434893"/>
              <a:gd name="connsiteX327" fmla="*/ 3103505 w 12208633"/>
              <a:gd name="connsiteY327" fmla="*/ 623897 h 5434893"/>
              <a:gd name="connsiteX328" fmla="*/ 3103505 w 12208633"/>
              <a:gd name="connsiteY328" fmla="*/ 938986 h 5434893"/>
              <a:gd name="connsiteX329" fmla="*/ 3253570 w 12208633"/>
              <a:gd name="connsiteY329" fmla="*/ 938986 h 5434893"/>
              <a:gd name="connsiteX330" fmla="*/ 3253570 w 12208633"/>
              <a:gd name="connsiteY330" fmla="*/ 833074 h 5434893"/>
              <a:gd name="connsiteX331" fmla="*/ 3458923 w 12208633"/>
              <a:gd name="connsiteY331" fmla="*/ 833074 h 5434893"/>
              <a:gd name="connsiteX332" fmla="*/ 3458923 w 12208633"/>
              <a:gd name="connsiteY332" fmla="*/ 449141 h 5434893"/>
              <a:gd name="connsiteX333" fmla="*/ 3619519 w 12208633"/>
              <a:gd name="connsiteY333" fmla="*/ 449141 h 5434893"/>
              <a:gd name="connsiteX334" fmla="*/ 3619519 w 12208633"/>
              <a:gd name="connsiteY334" fmla="*/ 822482 h 5434893"/>
              <a:gd name="connsiteX335" fmla="*/ 3716929 w 12208633"/>
              <a:gd name="connsiteY335" fmla="*/ 822482 h 5434893"/>
              <a:gd name="connsiteX336" fmla="*/ 3716929 w 12208633"/>
              <a:gd name="connsiteY336" fmla="*/ 533871 h 5434893"/>
              <a:gd name="connsiteX337" fmla="*/ 3948609 w 12208633"/>
              <a:gd name="connsiteY337" fmla="*/ 533871 h 5434893"/>
              <a:gd name="connsiteX338" fmla="*/ 3948609 w 12208633"/>
              <a:gd name="connsiteY338" fmla="*/ 827778 h 5434893"/>
              <a:gd name="connsiteX339" fmla="*/ 3952270 w 12208633"/>
              <a:gd name="connsiteY339" fmla="*/ 827778 h 5434893"/>
              <a:gd name="connsiteX340" fmla="*/ 3956368 w 12208633"/>
              <a:gd name="connsiteY340" fmla="*/ 827778 h 5434893"/>
              <a:gd name="connsiteX341" fmla="*/ 3956368 w 12208633"/>
              <a:gd name="connsiteY341" fmla="*/ 761209 h 5434893"/>
              <a:gd name="connsiteX342" fmla="*/ 3956368 w 12208633"/>
              <a:gd name="connsiteY342" fmla="*/ 714516 h 5434893"/>
              <a:gd name="connsiteX343" fmla="*/ 4000985 w 12208633"/>
              <a:gd name="connsiteY343" fmla="*/ 714516 h 5434893"/>
              <a:gd name="connsiteX344" fmla="*/ 4000985 w 12208633"/>
              <a:gd name="connsiteY344" fmla="*/ 420341 h 5434893"/>
              <a:gd name="connsiteX345" fmla="*/ 4000984 w 12208633"/>
              <a:gd name="connsiteY345" fmla="*/ 420341 h 5434893"/>
              <a:gd name="connsiteX346" fmla="*/ 4000984 w 12208633"/>
              <a:gd name="connsiteY346" fmla="*/ 339659 h 5434893"/>
              <a:gd name="connsiteX347" fmla="*/ 4071715 w 12208633"/>
              <a:gd name="connsiteY347" fmla="*/ 339659 h 5434893"/>
              <a:gd name="connsiteX348" fmla="*/ 4142446 w 12208633"/>
              <a:gd name="connsiteY348" fmla="*/ 339659 h 5434893"/>
              <a:gd name="connsiteX349" fmla="*/ 4142446 w 12208633"/>
              <a:gd name="connsiteY349" fmla="*/ 413478 h 5434893"/>
              <a:gd name="connsiteX350" fmla="*/ 4142446 w 12208633"/>
              <a:gd name="connsiteY350" fmla="*/ 413480 h 5434893"/>
              <a:gd name="connsiteX351" fmla="*/ 4142446 w 12208633"/>
              <a:gd name="connsiteY351" fmla="*/ 713686 h 5434893"/>
              <a:gd name="connsiteX352" fmla="*/ 4182921 w 12208633"/>
              <a:gd name="connsiteY352" fmla="*/ 713686 h 5434893"/>
              <a:gd name="connsiteX353" fmla="*/ 4182921 w 12208633"/>
              <a:gd name="connsiteY353" fmla="*/ 705384 h 5434893"/>
              <a:gd name="connsiteX354" fmla="*/ 4182921 w 12208633"/>
              <a:gd name="connsiteY354" fmla="*/ 645080 h 5434893"/>
              <a:gd name="connsiteX355" fmla="*/ 4214842 w 12208633"/>
              <a:gd name="connsiteY355" fmla="*/ 645080 h 5434893"/>
              <a:gd name="connsiteX356" fmla="*/ 4243942 w 12208633"/>
              <a:gd name="connsiteY356" fmla="*/ 645080 h 5434893"/>
              <a:gd name="connsiteX357" fmla="*/ 4243942 w 12208633"/>
              <a:gd name="connsiteY357" fmla="*/ 339659 h 5434893"/>
              <a:gd name="connsiteX358" fmla="*/ 4243942 w 12208633"/>
              <a:gd name="connsiteY358" fmla="*/ 249509 h 5434893"/>
              <a:gd name="connsiteX359" fmla="*/ 4288534 w 12208633"/>
              <a:gd name="connsiteY359" fmla="*/ 249509 h 5434893"/>
              <a:gd name="connsiteX360" fmla="*/ 4337854 w 12208633"/>
              <a:gd name="connsiteY360" fmla="*/ 249509 h 5434893"/>
              <a:gd name="connsiteX361" fmla="*/ 4337854 w 12208633"/>
              <a:gd name="connsiteY361" fmla="*/ 322718 h 5434893"/>
              <a:gd name="connsiteX362" fmla="*/ 4337854 w 12208633"/>
              <a:gd name="connsiteY362" fmla="*/ 322720 h 5434893"/>
              <a:gd name="connsiteX363" fmla="*/ 4337854 w 12208633"/>
              <a:gd name="connsiteY363" fmla="*/ 380000 h 5434893"/>
              <a:gd name="connsiteX364" fmla="*/ 4654875 w 12208633"/>
              <a:gd name="connsiteY364" fmla="*/ 380000 h 5434893"/>
              <a:gd name="connsiteX365" fmla="*/ 4654875 w 12208633"/>
              <a:gd name="connsiteY365" fmla="*/ 379790 h 5434893"/>
              <a:gd name="connsiteX366" fmla="*/ 4675084 w 12208633"/>
              <a:gd name="connsiteY366" fmla="*/ 379790 h 5434893"/>
              <a:gd name="connsiteX367" fmla="*/ 4675084 w 12208633"/>
              <a:gd name="connsiteY367" fmla="*/ 474896 h 5434893"/>
              <a:gd name="connsiteX368" fmla="*/ 4676745 w 12208633"/>
              <a:gd name="connsiteY368" fmla="*/ 475064 h 5434893"/>
              <a:gd name="connsiteX369" fmla="*/ 4739988 w 12208633"/>
              <a:gd name="connsiteY369" fmla="*/ 539907 h 5434893"/>
              <a:gd name="connsiteX370" fmla="*/ 4740674 w 12208633"/>
              <a:gd name="connsiteY370" fmla="*/ 547701 h 5434893"/>
              <a:gd name="connsiteX371" fmla="*/ 4741248 w 12208633"/>
              <a:gd name="connsiteY371" fmla="*/ 547701 h 5434893"/>
              <a:gd name="connsiteX372" fmla="*/ 4741248 w 12208633"/>
              <a:gd name="connsiteY372" fmla="*/ 554205 h 5434893"/>
              <a:gd name="connsiteX373" fmla="*/ 4741248 w 12208633"/>
              <a:gd name="connsiteY373" fmla="*/ 554208 h 5434893"/>
              <a:gd name="connsiteX374" fmla="*/ 4741248 w 12208633"/>
              <a:gd name="connsiteY374" fmla="*/ 739927 h 5434893"/>
              <a:gd name="connsiteX375" fmla="*/ 4764753 w 12208633"/>
              <a:gd name="connsiteY375" fmla="*/ 740400 h 5434893"/>
              <a:gd name="connsiteX376" fmla="*/ 4764753 w 12208633"/>
              <a:gd name="connsiteY376" fmla="*/ 666262 h 5434893"/>
              <a:gd name="connsiteX377" fmla="*/ 4899024 w 12208633"/>
              <a:gd name="connsiteY377" fmla="*/ 666262 h 5434893"/>
              <a:gd name="connsiteX378" fmla="*/ 4899024 w 12208633"/>
              <a:gd name="connsiteY378" fmla="*/ 735104 h 5434893"/>
              <a:gd name="connsiteX379" fmla="*/ 5028026 w 12208633"/>
              <a:gd name="connsiteY379" fmla="*/ 735104 h 5434893"/>
              <a:gd name="connsiteX380" fmla="*/ 5028026 w 12208633"/>
              <a:gd name="connsiteY380" fmla="*/ 658319 h 5434893"/>
              <a:gd name="connsiteX381" fmla="*/ 5154397 w 12208633"/>
              <a:gd name="connsiteY381" fmla="*/ 660966 h 5434893"/>
              <a:gd name="connsiteX382" fmla="*/ 5154397 w 12208633"/>
              <a:gd name="connsiteY382" fmla="*/ 369707 h 5434893"/>
              <a:gd name="connsiteX383" fmla="*/ 5409771 w 12208633"/>
              <a:gd name="connsiteY383" fmla="*/ 369707 h 5434893"/>
              <a:gd name="connsiteX384" fmla="*/ 5409771 w 12208633"/>
              <a:gd name="connsiteY384" fmla="*/ 623897 h 5434893"/>
              <a:gd name="connsiteX385" fmla="*/ 5599327 w 12208633"/>
              <a:gd name="connsiteY385" fmla="*/ 623897 h 5434893"/>
              <a:gd name="connsiteX386" fmla="*/ 5599327 w 12208633"/>
              <a:gd name="connsiteY386" fmla="*/ 681817 h 5434893"/>
              <a:gd name="connsiteX387" fmla="*/ 5599327 w 12208633"/>
              <a:gd name="connsiteY387" fmla="*/ 692743 h 5434893"/>
              <a:gd name="connsiteX388" fmla="*/ 5628967 w 12208633"/>
              <a:gd name="connsiteY388" fmla="*/ 692743 h 5434893"/>
              <a:gd name="connsiteX389" fmla="*/ 5628967 w 12208633"/>
              <a:gd name="connsiteY389" fmla="*/ 672950 h 5434893"/>
              <a:gd name="connsiteX390" fmla="*/ 5794767 w 12208633"/>
              <a:gd name="connsiteY390" fmla="*/ 672950 h 5434893"/>
              <a:gd name="connsiteX391" fmla="*/ 5794803 w 12208633"/>
              <a:gd name="connsiteY391" fmla="*/ 672943 h 5434893"/>
              <a:gd name="connsiteX392" fmla="*/ 5792189 w 12208633"/>
              <a:gd name="connsiteY392" fmla="*/ 672943 h 5434893"/>
              <a:gd name="connsiteX393" fmla="*/ 5784518 w 12208633"/>
              <a:gd name="connsiteY393" fmla="*/ 672943 h 5434893"/>
              <a:gd name="connsiteX394" fmla="*/ 5628967 w 12208633"/>
              <a:gd name="connsiteY394" fmla="*/ 672943 h 5434893"/>
              <a:gd name="connsiteX395" fmla="*/ 5792189 w 12208633"/>
              <a:gd name="connsiteY395" fmla="*/ 576196 h 5434893"/>
              <a:gd name="connsiteX396" fmla="*/ 5792189 w 12208633"/>
              <a:gd name="connsiteY396" fmla="*/ 668395 h 5434893"/>
              <a:gd name="connsiteX397" fmla="*/ 5947738 w 12208633"/>
              <a:gd name="connsiteY397" fmla="*/ 576196 h 5434893"/>
              <a:gd name="connsiteX398" fmla="*/ 5947738 w 12208633"/>
              <a:gd name="connsiteY398" fmla="*/ 668395 h 5434893"/>
              <a:gd name="connsiteX399" fmla="*/ 6103287 w 12208633"/>
              <a:gd name="connsiteY399" fmla="*/ 576196 h 5434893"/>
              <a:gd name="connsiteX400" fmla="*/ 6103287 w 12208633"/>
              <a:gd name="connsiteY400" fmla="*/ 668395 h 5434893"/>
              <a:gd name="connsiteX401" fmla="*/ 6258836 w 12208633"/>
              <a:gd name="connsiteY401" fmla="*/ 576196 h 5434893"/>
              <a:gd name="connsiteX402" fmla="*/ 6258836 w 12208633"/>
              <a:gd name="connsiteY402" fmla="*/ 672943 h 5434893"/>
              <a:gd name="connsiteX403" fmla="*/ 6154820 w 12208633"/>
              <a:gd name="connsiteY403" fmla="*/ 672943 h 5434893"/>
              <a:gd name="connsiteX404" fmla="*/ 6154820 w 12208633"/>
              <a:gd name="connsiteY404" fmla="*/ 672950 h 5434893"/>
              <a:gd name="connsiteX405" fmla="*/ 6258836 w 12208633"/>
              <a:gd name="connsiteY405" fmla="*/ 672950 h 5434893"/>
              <a:gd name="connsiteX406" fmla="*/ 6258836 w 12208633"/>
              <a:gd name="connsiteY406" fmla="*/ 708560 h 5434893"/>
              <a:gd name="connsiteX407" fmla="*/ 6258836 w 12208633"/>
              <a:gd name="connsiteY407" fmla="*/ 726328 h 5434893"/>
              <a:gd name="connsiteX408" fmla="*/ 6349534 w 12208633"/>
              <a:gd name="connsiteY408" fmla="*/ 726328 h 5434893"/>
              <a:gd name="connsiteX409" fmla="*/ 6354387 w 12208633"/>
              <a:gd name="connsiteY409" fmla="*/ 721669 h 5434893"/>
              <a:gd name="connsiteX410" fmla="*/ 6354387 w 12208633"/>
              <a:gd name="connsiteY410" fmla="*/ 653142 h 5434893"/>
              <a:gd name="connsiteX411" fmla="*/ 6351863 w 12208633"/>
              <a:gd name="connsiteY411" fmla="*/ 648482 h 5434893"/>
              <a:gd name="connsiteX412" fmla="*/ 6352251 w 12208633"/>
              <a:gd name="connsiteY412" fmla="*/ 641882 h 5434893"/>
              <a:gd name="connsiteX413" fmla="*/ 6354581 w 12208633"/>
              <a:gd name="connsiteY413" fmla="*/ 638194 h 5434893"/>
              <a:gd name="connsiteX414" fmla="*/ 6354581 w 12208633"/>
              <a:gd name="connsiteY414" fmla="*/ 589854 h 5434893"/>
              <a:gd name="connsiteX415" fmla="*/ 6351863 w 12208633"/>
              <a:gd name="connsiteY415" fmla="*/ 585584 h 5434893"/>
              <a:gd name="connsiteX416" fmla="*/ 6351863 w 12208633"/>
              <a:gd name="connsiteY416" fmla="*/ 579954 h 5434893"/>
              <a:gd name="connsiteX417" fmla="*/ 6354581 w 12208633"/>
              <a:gd name="connsiteY417" fmla="*/ 574712 h 5434893"/>
              <a:gd name="connsiteX418" fmla="*/ 6354581 w 12208633"/>
              <a:gd name="connsiteY418" fmla="*/ 528121 h 5434893"/>
              <a:gd name="connsiteX419" fmla="*/ 6351669 w 12208633"/>
              <a:gd name="connsiteY419" fmla="*/ 522879 h 5434893"/>
              <a:gd name="connsiteX420" fmla="*/ 6351863 w 12208633"/>
              <a:gd name="connsiteY420" fmla="*/ 516473 h 5434893"/>
              <a:gd name="connsiteX421" fmla="*/ 6354387 w 12208633"/>
              <a:gd name="connsiteY421" fmla="*/ 511814 h 5434893"/>
              <a:gd name="connsiteX422" fmla="*/ 6354387 w 12208633"/>
              <a:gd name="connsiteY422" fmla="*/ 465999 h 5434893"/>
              <a:gd name="connsiteX423" fmla="*/ 6351475 w 12208633"/>
              <a:gd name="connsiteY423" fmla="*/ 460952 h 5434893"/>
              <a:gd name="connsiteX424" fmla="*/ 6351863 w 12208633"/>
              <a:gd name="connsiteY424" fmla="*/ 454545 h 5434893"/>
              <a:gd name="connsiteX425" fmla="*/ 6354387 w 12208633"/>
              <a:gd name="connsiteY425" fmla="*/ 450469 h 5434893"/>
              <a:gd name="connsiteX426" fmla="*/ 6354387 w 12208633"/>
              <a:gd name="connsiteY426" fmla="*/ 402130 h 5434893"/>
              <a:gd name="connsiteX427" fmla="*/ 6351863 w 12208633"/>
              <a:gd name="connsiteY427" fmla="*/ 398054 h 5434893"/>
              <a:gd name="connsiteX428" fmla="*/ 6352057 w 12208633"/>
              <a:gd name="connsiteY428" fmla="*/ 391453 h 5434893"/>
              <a:gd name="connsiteX429" fmla="*/ 6354387 w 12208633"/>
              <a:gd name="connsiteY429" fmla="*/ 387182 h 5434893"/>
              <a:gd name="connsiteX430" fmla="*/ 6354387 w 12208633"/>
              <a:gd name="connsiteY430" fmla="*/ 340591 h 5434893"/>
              <a:gd name="connsiteX431" fmla="*/ 6351863 w 12208633"/>
              <a:gd name="connsiteY431" fmla="*/ 335932 h 5434893"/>
              <a:gd name="connsiteX432" fmla="*/ 6352251 w 12208633"/>
              <a:gd name="connsiteY432" fmla="*/ 329331 h 5434893"/>
              <a:gd name="connsiteX433" fmla="*/ 6354581 w 12208633"/>
              <a:gd name="connsiteY433" fmla="*/ 325643 h 5434893"/>
              <a:gd name="connsiteX434" fmla="*/ 6354581 w 12208633"/>
              <a:gd name="connsiteY434" fmla="*/ 277304 h 5434893"/>
              <a:gd name="connsiteX435" fmla="*/ 6351863 w 12208633"/>
              <a:gd name="connsiteY435" fmla="*/ 273227 h 5434893"/>
              <a:gd name="connsiteX436" fmla="*/ 6349922 w 12208633"/>
              <a:gd name="connsiteY436" fmla="*/ 269539 h 5434893"/>
              <a:gd name="connsiteX437" fmla="*/ 6353610 w 12208633"/>
              <a:gd name="connsiteY437" fmla="*/ 267209 h 5434893"/>
              <a:gd name="connsiteX438" fmla="*/ 6357299 w 12208633"/>
              <a:gd name="connsiteY438" fmla="*/ 267209 h 5434893"/>
              <a:gd name="connsiteX439" fmla="*/ 6426409 w 12208633"/>
              <a:gd name="connsiteY439" fmla="*/ 267209 h 5434893"/>
              <a:gd name="connsiteX440" fmla="*/ 6430680 w 12208633"/>
              <a:gd name="connsiteY440" fmla="*/ 267209 h 5434893"/>
              <a:gd name="connsiteX441" fmla="*/ 6433980 w 12208633"/>
              <a:gd name="connsiteY441" fmla="*/ 270704 h 5434893"/>
              <a:gd name="connsiteX442" fmla="*/ 6430486 w 12208633"/>
              <a:gd name="connsiteY442" fmla="*/ 273033 h 5434893"/>
              <a:gd name="connsiteX443" fmla="*/ 6427962 w 12208633"/>
              <a:gd name="connsiteY443" fmla="*/ 273033 h 5434893"/>
              <a:gd name="connsiteX444" fmla="*/ 6427768 w 12208633"/>
              <a:gd name="connsiteY444" fmla="*/ 274198 h 5434893"/>
              <a:gd name="connsiteX445" fmla="*/ 6427768 w 12208633"/>
              <a:gd name="connsiteY445" fmla="*/ 329137 h 5434893"/>
              <a:gd name="connsiteX446" fmla="*/ 6430874 w 12208633"/>
              <a:gd name="connsiteY446" fmla="*/ 329331 h 5434893"/>
              <a:gd name="connsiteX447" fmla="*/ 6433786 w 12208633"/>
              <a:gd name="connsiteY447" fmla="*/ 332438 h 5434893"/>
              <a:gd name="connsiteX448" fmla="*/ 6430874 w 12208633"/>
              <a:gd name="connsiteY448" fmla="*/ 336126 h 5434893"/>
              <a:gd name="connsiteX449" fmla="*/ 6427768 w 12208633"/>
              <a:gd name="connsiteY449" fmla="*/ 336320 h 5434893"/>
              <a:gd name="connsiteX450" fmla="*/ 6427768 w 12208633"/>
              <a:gd name="connsiteY450" fmla="*/ 391259 h 5434893"/>
              <a:gd name="connsiteX451" fmla="*/ 6430874 w 12208633"/>
              <a:gd name="connsiteY451" fmla="*/ 391453 h 5434893"/>
              <a:gd name="connsiteX452" fmla="*/ 6433786 w 12208633"/>
              <a:gd name="connsiteY452" fmla="*/ 395142 h 5434893"/>
              <a:gd name="connsiteX453" fmla="*/ 6430874 w 12208633"/>
              <a:gd name="connsiteY453" fmla="*/ 398248 h 5434893"/>
              <a:gd name="connsiteX454" fmla="*/ 6427768 w 12208633"/>
              <a:gd name="connsiteY454" fmla="*/ 398248 h 5434893"/>
              <a:gd name="connsiteX455" fmla="*/ 6427768 w 12208633"/>
              <a:gd name="connsiteY455" fmla="*/ 454351 h 5434893"/>
              <a:gd name="connsiteX456" fmla="*/ 6430874 w 12208633"/>
              <a:gd name="connsiteY456" fmla="*/ 454545 h 5434893"/>
              <a:gd name="connsiteX457" fmla="*/ 6433786 w 12208633"/>
              <a:gd name="connsiteY457" fmla="*/ 457652 h 5434893"/>
              <a:gd name="connsiteX458" fmla="*/ 6430874 w 12208633"/>
              <a:gd name="connsiteY458" fmla="*/ 461340 h 5434893"/>
              <a:gd name="connsiteX459" fmla="*/ 6427768 w 12208633"/>
              <a:gd name="connsiteY459" fmla="*/ 461534 h 5434893"/>
              <a:gd name="connsiteX460" fmla="*/ 6427574 w 12208633"/>
              <a:gd name="connsiteY460" fmla="*/ 461534 h 5434893"/>
              <a:gd name="connsiteX461" fmla="*/ 6427574 w 12208633"/>
              <a:gd name="connsiteY461" fmla="*/ 461728 h 5434893"/>
              <a:gd name="connsiteX462" fmla="*/ 6427768 w 12208633"/>
              <a:gd name="connsiteY462" fmla="*/ 461728 h 5434893"/>
              <a:gd name="connsiteX463" fmla="*/ 6427768 w 12208633"/>
              <a:gd name="connsiteY463" fmla="*/ 516667 h 5434893"/>
              <a:gd name="connsiteX464" fmla="*/ 6430874 w 12208633"/>
              <a:gd name="connsiteY464" fmla="*/ 516861 h 5434893"/>
              <a:gd name="connsiteX465" fmla="*/ 6433786 w 12208633"/>
              <a:gd name="connsiteY465" fmla="*/ 520550 h 5434893"/>
              <a:gd name="connsiteX466" fmla="*/ 6430874 w 12208633"/>
              <a:gd name="connsiteY466" fmla="*/ 523656 h 5434893"/>
              <a:gd name="connsiteX467" fmla="*/ 6427768 w 12208633"/>
              <a:gd name="connsiteY467" fmla="*/ 523850 h 5434893"/>
              <a:gd name="connsiteX468" fmla="*/ 6427768 w 12208633"/>
              <a:gd name="connsiteY468" fmla="*/ 579954 h 5434893"/>
              <a:gd name="connsiteX469" fmla="*/ 6431457 w 12208633"/>
              <a:gd name="connsiteY469" fmla="*/ 580148 h 5434893"/>
              <a:gd name="connsiteX470" fmla="*/ 6433786 w 12208633"/>
              <a:gd name="connsiteY470" fmla="*/ 583254 h 5434893"/>
              <a:gd name="connsiteX471" fmla="*/ 6431263 w 12208633"/>
              <a:gd name="connsiteY471" fmla="*/ 585972 h 5434893"/>
              <a:gd name="connsiteX472" fmla="*/ 6427768 w 12208633"/>
              <a:gd name="connsiteY472" fmla="*/ 587137 h 5434893"/>
              <a:gd name="connsiteX473" fmla="*/ 6427768 w 12208633"/>
              <a:gd name="connsiteY473" fmla="*/ 642076 h 5434893"/>
              <a:gd name="connsiteX474" fmla="*/ 6430874 w 12208633"/>
              <a:gd name="connsiteY474" fmla="*/ 642270 h 5434893"/>
              <a:gd name="connsiteX475" fmla="*/ 6433786 w 12208633"/>
              <a:gd name="connsiteY475" fmla="*/ 645959 h 5434893"/>
              <a:gd name="connsiteX476" fmla="*/ 6430874 w 12208633"/>
              <a:gd name="connsiteY476" fmla="*/ 649065 h 5434893"/>
              <a:gd name="connsiteX477" fmla="*/ 6427768 w 12208633"/>
              <a:gd name="connsiteY477" fmla="*/ 649259 h 5434893"/>
              <a:gd name="connsiteX478" fmla="*/ 6427768 w 12208633"/>
              <a:gd name="connsiteY478" fmla="*/ 727687 h 5434893"/>
              <a:gd name="connsiteX479" fmla="*/ 6450870 w 12208633"/>
              <a:gd name="connsiteY479" fmla="*/ 727881 h 5434893"/>
              <a:gd name="connsiteX480" fmla="*/ 6519204 w 12208633"/>
              <a:gd name="connsiteY480" fmla="*/ 727687 h 5434893"/>
              <a:gd name="connsiteX481" fmla="*/ 6519398 w 12208633"/>
              <a:gd name="connsiteY481" fmla="*/ 688473 h 5434893"/>
              <a:gd name="connsiteX482" fmla="*/ 6519398 w 12208633"/>
              <a:gd name="connsiteY482" fmla="*/ 649259 h 5434893"/>
              <a:gd name="connsiteX483" fmla="*/ 6516874 w 12208633"/>
              <a:gd name="connsiteY483" fmla="*/ 649259 h 5434893"/>
              <a:gd name="connsiteX484" fmla="*/ 6513186 w 12208633"/>
              <a:gd name="connsiteY484" fmla="*/ 645570 h 5434893"/>
              <a:gd name="connsiteX485" fmla="*/ 6516680 w 12208633"/>
              <a:gd name="connsiteY485" fmla="*/ 642270 h 5434893"/>
              <a:gd name="connsiteX486" fmla="*/ 6519204 w 12208633"/>
              <a:gd name="connsiteY486" fmla="*/ 642270 h 5434893"/>
              <a:gd name="connsiteX487" fmla="*/ 6519204 w 12208633"/>
              <a:gd name="connsiteY487" fmla="*/ 586166 h 5434893"/>
              <a:gd name="connsiteX488" fmla="*/ 6518039 w 12208633"/>
              <a:gd name="connsiteY488" fmla="*/ 586166 h 5434893"/>
              <a:gd name="connsiteX489" fmla="*/ 6513574 w 12208633"/>
              <a:gd name="connsiteY489" fmla="*/ 583448 h 5434893"/>
              <a:gd name="connsiteX490" fmla="*/ 6518039 w 12208633"/>
              <a:gd name="connsiteY490" fmla="*/ 580148 h 5434893"/>
              <a:gd name="connsiteX491" fmla="*/ 6519204 w 12208633"/>
              <a:gd name="connsiteY491" fmla="*/ 580148 h 5434893"/>
              <a:gd name="connsiteX492" fmla="*/ 6519204 w 12208633"/>
              <a:gd name="connsiteY492" fmla="*/ 524044 h 5434893"/>
              <a:gd name="connsiteX493" fmla="*/ 6516098 w 12208633"/>
              <a:gd name="connsiteY493" fmla="*/ 523850 h 5434893"/>
              <a:gd name="connsiteX494" fmla="*/ 6513186 w 12208633"/>
              <a:gd name="connsiteY494" fmla="*/ 520550 h 5434893"/>
              <a:gd name="connsiteX495" fmla="*/ 6516292 w 12208633"/>
              <a:gd name="connsiteY495" fmla="*/ 516861 h 5434893"/>
              <a:gd name="connsiteX496" fmla="*/ 6519398 w 12208633"/>
              <a:gd name="connsiteY496" fmla="*/ 516667 h 5434893"/>
              <a:gd name="connsiteX497" fmla="*/ 6519398 w 12208633"/>
              <a:gd name="connsiteY497" fmla="*/ 461728 h 5434893"/>
              <a:gd name="connsiteX498" fmla="*/ 6518815 w 12208633"/>
              <a:gd name="connsiteY498" fmla="*/ 461728 h 5434893"/>
              <a:gd name="connsiteX499" fmla="*/ 6513574 w 12208633"/>
              <a:gd name="connsiteY499" fmla="*/ 457263 h 5434893"/>
              <a:gd name="connsiteX500" fmla="*/ 6519398 w 12208633"/>
              <a:gd name="connsiteY500" fmla="*/ 454545 h 5434893"/>
              <a:gd name="connsiteX501" fmla="*/ 6519398 w 12208633"/>
              <a:gd name="connsiteY501" fmla="*/ 398442 h 5434893"/>
              <a:gd name="connsiteX502" fmla="*/ 6513574 w 12208633"/>
              <a:gd name="connsiteY502" fmla="*/ 395724 h 5434893"/>
              <a:gd name="connsiteX503" fmla="*/ 6519592 w 12208633"/>
              <a:gd name="connsiteY503" fmla="*/ 391259 h 5434893"/>
              <a:gd name="connsiteX504" fmla="*/ 6519592 w 12208633"/>
              <a:gd name="connsiteY504" fmla="*/ 336320 h 5434893"/>
              <a:gd name="connsiteX505" fmla="*/ 6517845 w 12208633"/>
              <a:gd name="connsiteY505" fmla="*/ 336320 h 5434893"/>
              <a:gd name="connsiteX506" fmla="*/ 6513574 w 12208633"/>
              <a:gd name="connsiteY506" fmla="*/ 332826 h 5434893"/>
              <a:gd name="connsiteX507" fmla="*/ 6517845 w 12208633"/>
              <a:gd name="connsiteY507" fmla="*/ 329331 h 5434893"/>
              <a:gd name="connsiteX508" fmla="*/ 6519592 w 12208633"/>
              <a:gd name="connsiteY508" fmla="*/ 329331 h 5434893"/>
              <a:gd name="connsiteX509" fmla="*/ 6519592 w 12208633"/>
              <a:gd name="connsiteY509" fmla="*/ 274586 h 5434893"/>
              <a:gd name="connsiteX510" fmla="*/ 6515709 w 12208633"/>
              <a:gd name="connsiteY510" fmla="*/ 273033 h 5434893"/>
              <a:gd name="connsiteX511" fmla="*/ 6513574 w 12208633"/>
              <a:gd name="connsiteY511" fmla="*/ 269927 h 5434893"/>
              <a:gd name="connsiteX512" fmla="*/ 6516486 w 12208633"/>
              <a:gd name="connsiteY512" fmla="*/ 267404 h 5434893"/>
              <a:gd name="connsiteX513" fmla="*/ 6520174 w 12208633"/>
              <a:gd name="connsiteY513" fmla="*/ 267209 h 5434893"/>
              <a:gd name="connsiteX514" fmla="*/ 6591809 w 12208633"/>
              <a:gd name="connsiteY514" fmla="*/ 267209 h 5434893"/>
              <a:gd name="connsiteX515" fmla="*/ 6594332 w 12208633"/>
              <a:gd name="connsiteY515" fmla="*/ 267209 h 5434893"/>
              <a:gd name="connsiteX516" fmla="*/ 6598409 w 12208633"/>
              <a:gd name="connsiteY516" fmla="*/ 269733 h 5434893"/>
              <a:gd name="connsiteX517" fmla="*/ 6596274 w 12208633"/>
              <a:gd name="connsiteY517" fmla="*/ 273227 h 5434893"/>
              <a:gd name="connsiteX518" fmla="*/ 6593556 w 12208633"/>
              <a:gd name="connsiteY518" fmla="*/ 277110 h 5434893"/>
              <a:gd name="connsiteX519" fmla="*/ 6593556 w 12208633"/>
              <a:gd name="connsiteY519" fmla="*/ 325449 h 5434893"/>
              <a:gd name="connsiteX520" fmla="*/ 6596079 w 12208633"/>
              <a:gd name="connsiteY520" fmla="*/ 329525 h 5434893"/>
              <a:gd name="connsiteX521" fmla="*/ 6595885 w 12208633"/>
              <a:gd name="connsiteY521" fmla="*/ 336126 h 5434893"/>
              <a:gd name="connsiteX522" fmla="*/ 6593556 w 12208633"/>
              <a:gd name="connsiteY522" fmla="*/ 340397 h 5434893"/>
              <a:gd name="connsiteX523" fmla="*/ 6593556 w 12208633"/>
              <a:gd name="connsiteY523" fmla="*/ 386988 h 5434893"/>
              <a:gd name="connsiteX524" fmla="*/ 6596079 w 12208633"/>
              <a:gd name="connsiteY524" fmla="*/ 391647 h 5434893"/>
              <a:gd name="connsiteX525" fmla="*/ 6595691 w 12208633"/>
              <a:gd name="connsiteY525" fmla="*/ 398442 h 5434893"/>
              <a:gd name="connsiteX526" fmla="*/ 6593556 w 12208633"/>
              <a:gd name="connsiteY526" fmla="*/ 402324 h 5434893"/>
              <a:gd name="connsiteX527" fmla="*/ 6593556 w 12208633"/>
              <a:gd name="connsiteY527" fmla="*/ 419020 h 5434893"/>
              <a:gd name="connsiteX528" fmla="*/ 6593556 w 12208633"/>
              <a:gd name="connsiteY528" fmla="*/ 449498 h 5434893"/>
              <a:gd name="connsiteX529" fmla="*/ 6596662 w 12208633"/>
              <a:gd name="connsiteY529" fmla="*/ 454934 h 5434893"/>
              <a:gd name="connsiteX530" fmla="*/ 6596662 w 12208633"/>
              <a:gd name="connsiteY530" fmla="*/ 460952 h 5434893"/>
              <a:gd name="connsiteX531" fmla="*/ 6593362 w 12208633"/>
              <a:gd name="connsiteY531" fmla="*/ 467746 h 5434893"/>
              <a:gd name="connsiteX532" fmla="*/ 6593362 w 12208633"/>
              <a:gd name="connsiteY532" fmla="*/ 510649 h 5434893"/>
              <a:gd name="connsiteX533" fmla="*/ 6596662 w 12208633"/>
              <a:gd name="connsiteY533" fmla="*/ 517444 h 5434893"/>
              <a:gd name="connsiteX534" fmla="*/ 6596468 w 12208633"/>
              <a:gd name="connsiteY534" fmla="*/ 523462 h 5434893"/>
              <a:gd name="connsiteX535" fmla="*/ 6593362 w 12208633"/>
              <a:gd name="connsiteY535" fmla="*/ 528315 h 5434893"/>
              <a:gd name="connsiteX536" fmla="*/ 6593362 w 12208633"/>
              <a:gd name="connsiteY536" fmla="*/ 561706 h 5434893"/>
              <a:gd name="connsiteX537" fmla="*/ 6593362 w 12208633"/>
              <a:gd name="connsiteY537" fmla="*/ 575489 h 5434893"/>
              <a:gd name="connsiteX538" fmla="*/ 6596079 w 12208633"/>
              <a:gd name="connsiteY538" fmla="*/ 579954 h 5434893"/>
              <a:gd name="connsiteX539" fmla="*/ 6596274 w 12208633"/>
              <a:gd name="connsiteY539" fmla="*/ 585584 h 5434893"/>
              <a:gd name="connsiteX540" fmla="*/ 6593167 w 12208633"/>
              <a:gd name="connsiteY540" fmla="*/ 590437 h 5434893"/>
              <a:gd name="connsiteX541" fmla="*/ 6593167 w 12208633"/>
              <a:gd name="connsiteY541" fmla="*/ 621498 h 5434893"/>
              <a:gd name="connsiteX542" fmla="*/ 6593167 w 12208633"/>
              <a:gd name="connsiteY542" fmla="*/ 637611 h 5434893"/>
              <a:gd name="connsiteX543" fmla="*/ 6595885 w 12208633"/>
              <a:gd name="connsiteY543" fmla="*/ 642270 h 5434893"/>
              <a:gd name="connsiteX544" fmla="*/ 6595885 w 12208633"/>
              <a:gd name="connsiteY544" fmla="*/ 648676 h 5434893"/>
              <a:gd name="connsiteX545" fmla="*/ 6593167 w 12208633"/>
              <a:gd name="connsiteY545" fmla="*/ 653918 h 5434893"/>
              <a:gd name="connsiteX546" fmla="*/ 6593167 w 12208633"/>
              <a:gd name="connsiteY546" fmla="*/ 721863 h 5434893"/>
              <a:gd name="connsiteX547" fmla="*/ 6598021 w 12208633"/>
              <a:gd name="connsiteY547" fmla="*/ 726716 h 5434893"/>
              <a:gd name="connsiteX548" fmla="*/ 6698387 w 12208633"/>
              <a:gd name="connsiteY548" fmla="*/ 726716 h 5434893"/>
              <a:gd name="connsiteX549" fmla="*/ 6703434 w 12208633"/>
              <a:gd name="connsiteY549" fmla="*/ 720892 h 5434893"/>
              <a:gd name="connsiteX550" fmla="*/ 6703434 w 12208633"/>
              <a:gd name="connsiteY550" fmla="*/ 606356 h 5434893"/>
              <a:gd name="connsiteX551" fmla="*/ 6703434 w 12208633"/>
              <a:gd name="connsiteY551" fmla="*/ 538992 h 5434893"/>
              <a:gd name="connsiteX552" fmla="*/ 6704405 w 12208633"/>
              <a:gd name="connsiteY552" fmla="*/ 532004 h 5434893"/>
              <a:gd name="connsiteX553" fmla="*/ 6704599 w 12208633"/>
              <a:gd name="connsiteY553" fmla="*/ 540351 h 5434893"/>
              <a:gd name="connsiteX554" fmla="*/ 6704599 w 12208633"/>
              <a:gd name="connsiteY554" fmla="*/ 719145 h 5434893"/>
              <a:gd name="connsiteX555" fmla="*/ 6704405 w 12208633"/>
              <a:gd name="connsiteY555" fmla="*/ 727493 h 5434893"/>
              <a:gd name="connsiteX556" fmla="*/ 6705181 w 12208633"/>
              <a:gd name="connsiteY556" fmla="*/ 727493 h 5434893"/>
              <a:gd name="connsiteX557" fmla="*/ 6704987 w 12208633"/>
              <a:gd name="connsiteY557" fmla="*/ 727299 h 5434893"/>
              <a:gd name="connsiteX558" fmla="*/ 6704987 w 12208633"/>
              <a:gd name="connsiteY558" fmla="*/ 535498 h 5434893"/>
              <a:gd name="connsiteX559" fmla="*/ 6705375 w 12208633"/>
              <a:gd name="connsiteY559" fmla="*/ 532004 h 5434893"/>
              <a:gd name="connsiteX560" fmla="*/ 6753132 w 12208633"/>
              <a:gd name="connsiteY560" fmla="*/ 490460 h 5434893"/>
              <a:gd name="connsiteX561" fmla="*/ 6799917 w 12208633"/>
              <a:gd name="connsiteY561" fmla="*/ 535304 h 5434893"/>
              <a:gd name="connsiteX562" fmla="*/ 6799917 w 12208633"/>
              <a:gd name="connsiteY562" fmla="*/ 681290 h 5434893"/>
              <a:gd name="connsiteX563" fmla="*/ 6799917 w 12208633"/>
              <a:gd name="connsiteY563" fmla="*/ 817181 h 5434893"/>
              <a:gd name="connsiteX564" fmla="*/ 6801858 w 12208633"/>
              <a:gd name="connsiteY564" fmla="*/ 823976 h 5434893"/>
              <a:gd name="connsiteX565" fmla="*/ 6814283 w 12208633"/>
              <a:gd name="connsiteY565" fmla="*/ 798933 h 5434893"/>
              <a:gd name="connsiteX566" fmla="*/ 6817389 w 12208633"/>
              <a:gd name="connsiteY566" fmla="*/ 787673 h 5434893"/>
              <a:gd name="connsiteX567" fmla="*/ 6817389 w 12208633"/>
              <a:gd name="connsiteY567" fmla="*/ 586749 h 5434893"/>
              <a:gd name="connsiteX568" fmla="*/ 6817389 w 12208633"/>
              <a:gd name="connsiteY568" fmla="*/ 537245 h 5434893"/>
              <a:gd name="connsiteX569" fmla="*/ 6856991 w 12208633"/>
              <a:gd name="connsiteY569" fmla="*/ 490460 h 5434893"/>
              <a:gd name="connsiteX570" fmla="*/ 6865339 w 12208633"/>
              <a:gd name="connsiteY570" fmla="*/ 490265 h 5434893"/>
              <a:gd name="connsiteX571" fmla="*/ 6912125 w 12208633"/>
              <a:gd name="connsiteY571" fmla="*/ 535110 h 5434893"/>
              <a:gd name="connsiteX572" fmla="*/ 6912125 w 12208633"/>
              <a:gd name="connsiteY572" fmla="*/ 713904 h 5434893"/>
              <a:gd name="connsiteX573" fmla="*/ 6912125 w 12208633"/>
              <a:gd name="connsiteY573" fmla="*/ 719339 h 5434893"/>
              <a:gd name="connsiteX574" fmla="*/ 6915425 w 12208633"/>
              <a:gd name="connsiteY574" fmla="*/ 721669 h 5434893"/>
              <a:gd name="connsiteX575" fmla="*/ 6980847 w 12208633"/>
              <a:gd name="connsiteY575" fmla="*/ 716039 h 5434893"/>
              <a:gd name="connsiteX576" fmla="*/ 7121398 w 12208633"/>
              <a:gd name="connsiteY576" fmla="*/ 816793 h 5434893"/>
              <a:gd name="connsiteX577" fmla="*/ 7130134 w 12208633"/>
              <a:gd name="connsiteY577" fmla="*/ 840865 h 5434893"/>
              <a:gd name="connsiteX578" fmla="*/ 7133434 w 12208633"/>
              <a:gd name="connsiteY578" fmla="*/ 842224 h 5434893"/>
              <a:gd name="connsiteX579" fmla="*/ 7143140 w 12208633"/>
              <a:gd name="connsiteY579" fmla="*/ 854066 h 5434893"/>
              <a:gd name="connsiteX580" fmla="*/ 7143162 w 12208633"/>
              <a:gd name="connsiteY580" fmla="*/ 858635 h 5434893"/>
              <a:gd name="connsiteX581" fmla="*/ 7363499 w 12208633"/>
              <a:gd name="connsiteY581" fmla="*/ 801441 h 5434893"/>
              <a:gd name="connsiteX582" fmla="*/ 7367909 w 12208633"/>
              <a:gd name="connsiteY582" fmla="*/ 799551 h 5434893"/>
              <a:gd name="connsiteX583" fmla="*/ 7367909 w 12208633"/>
              <a:gd name="connsiteY583" fmla="*/ 792936 h 5434893"/>
              <a:gd name="connsiteX584" fmla="*/ 7362239 w 12208633"/>
              <a:gd name="connsiteY584" fmla="*/ 782541 h 5434893"/>
              <a:gd name="connsiteX585" fmla="*/ 7360349 w 12208633"/>
              <a:gd name="connsiteY585" fmla="*/ 769312 h 5434893"/>
              <a:gd name="connsiteX586" fmla="*/ 7365389 w 12208633"/>
              <a:gd name="connsiteY586" fmla="*/ 769627 h 5434893"/>
              <a:gd name="connsiteX587" fmla="*/ 7368854 w 12208633"/>
              <a:gd name="connsiteY587" fmla="*/ 770257 h 5434893"/>
              <a:gd name="connsiteX588" fmla="*/ 7374839 w 12208633"/>
              <a:gd name="connsiteY588" fmla="*/ 772777 h 5434893"/>
              <a:gd name="connsiteX589" fmla="*/ 7378304 w 12208633"/>
              <a:gd name="connsiteY589" fmla="*/ 768682 h 5434893"/>
              <a:gd name="connsiteX590" fmla="*/ 7381769 w 12208633"/>
              <a:gd name="connsiteY590" fmla="*/ 768367 h 5434893"/>
              <a:gd name="connsiteX591" fmla="*/ 7387439 w 12208633"/>
              <a:gd name="connsiteY591" fmla="*/ 768682 h 5434893"/>
              <a:gd name="connsiteX592" fmla="*/ 7392164 w 12208633"/>
              <a:gd name="connsiteY592" fmla="*/ 772462 h 5434893"/>
              <a:gd name="connsiteX593" fmla="*/ 7401299 w 12208633"/>
              <a:gd name="connsiteY593" fmla="*/ 770257 h 5434893"/>
              <a:gd name="connsiteX594" fmla="*/ 7403819 w 12208633"/>
              <a:gd name="connsiteY594" fmla="*/ 768997 h 5434893"/>
              <a:gd name="connsiteX595" fmla="*/ 7409488 w 12208633"/>
              <a:gd name="connsiteY595" fmla="*/ 772462 h 5434893"/>
              <a:gd name="connsiteX596" fmla="*/ 7416103 w 12208633"/>
              <a:gd name="connsiteY596" fmla="*/ 767737 h 5434893"/>
              <a:gd name="connsiteX597" fmla="*/ 7417993 w 12208633"/>
              <a:gd name="connsiteY597" fmla="*/ 769627 h 5434893"/>
              <a:gd name="connsiteX598" fmla="*/ 7413268 w 12208633"/>
              <a:gd name="connsiteY598" fmla="*/ 784116 h 5434893"/>
              <a:gd name="connsiteX599" fmla="*/ 7413268 w 12208633"/>
              <a:gd name="connsiteY599" fmla="*/ 788211 h 5434893"/>
              <a:gd name="connsiteX600" fmla="*/ 7501152 w 12208633"/>
              <a:gd name="connsiteY600" fmla="*/ 765847 h 5434893"/>
              <a:gd name="connsiteX601" fmla="*/ 7648884 w 12208633"/>
              <a:gd name="connsiteY601" fmla="*/ 727417 h 5434893"/>
              <a:gd name="connsiteX602" fmla="*/ 7662113 w 12208633"/>
              <a:gd name="connsiteY602" fmla="*/ 727417 h 5434893"/>
              <a:gd name="connsiteX603" fmla="*/ 7687313 w 12208633"/>
              <a:gd name="connsiteY603" fmla="*/ 733402 h 5434893"/>
              <a:gd name="connsiteX604" fmla="*/ 7687313 w 12208633"/>
              <a:gd name="connsiteY604" fmla="*/ 535272 h 5434893"/>
              <a:gd name="connsiteX605" fmla="*/ 7687313 w 12208633"/>
              <a:gd name="connsiteY605" fmla="*/ 411795 h 5434893"/>
              <a:gd name="connsiteX606" fmla="*/ 7696133 w 12208633"/>
              <a:gd name="connsiteY606" fmla="*/ 402660 h 5434893"/>
              <a:gd name="connsiteX607" fmla="*/ 7710622 w 12208633"/>
              <a:gd name="connsiteY607" fmla="*/ 402975 h 5434893"/>
              <a:gd name="connsiteX608" fmla="*/ 7727002 w 12208633"/>
              <a:gd name="connsiteY608" fmla="*/ 402660 h 5434893"/>
              <a:gd name="connsiteX609" fmla="*/ 7732042 w 12208633"/>
              <a:gd name="connsiteY609" fmla="*/ 408015 h 5434893"/>
              <a:gd name="connsiteX610" fmla="*/ 7732042 w 12208633"/>
              <a:gd name="connsiteY610" fmla="*/ 411795 h 5434893"/>
              <a:gd name="connsiteX611" fmla="*/ 7732042 w 12208633"/>
              <a:gd name="connsiteY611" fmla="*/ 745057 h 5434893"/>
              <a:gd name="connsiteX612" fmla="*/ 7769211 w 12208633"/>
              <a:gd name="connsiteY612" fmla="*/ 755137 h 5434893"/>
              <a:gd name="connsiteX613" fmla="*/ 7783701 w 12208633"/>
              <a:gd name="connsiteY613" fmla="*/ 758602 h 5434893"/>
              <a:gd name="connsiteX614" fmla="*/ 7783701 w 12208633"/>
              <a:gd name="connsiteY614" fmla="*/ 415575 h 5434893"/>
              <a:gd name="connsiteX615" fmla="*/ 7796616 w 12208633"/>
              <a:gd name="connsiteY615" fmla="*/ 402660 h 5434893"/>
              <a:gd name="connsiteX616" fmla="*/ 7807325 w 12208633"/>
              <a:gd name="connsiteY616" fmla="*/ 402975 h 5434893"/>
              <a:gd name="connsiteX617" fmla="*/ 7822760 w 12208633"/>
              <a:gd name="connsiteY617" fmla="*/ 402660 h 5434893"/>
              <a:gd name="connsiteX618" fmla="*/ 7828745 w 12208633"/>
              <a:gd name="connsiteY618" fmla="*/ 408960 h 5434893"/>
              <a:gd name="connsiteX619" fmla="*/ 7828745 w 12208633"/>
              <a:gd name="connsiteY619" fmla="*/ 416835 h 5434893"/>
              <a:gd name="connsiteX620" fmla="*/ 7828745 w 12208633"/>
              <a:gd name="connsiteY620" fmla="*/ 770572 h 5434893"/>
              <a:gd name="connsiteX621" fmla="*/ 7867174 w 12208633"/>
              <a:gd name="connsiteY621" fmla="*/ 780652 h 5434893"/>
              <a:gd name="connsiteX622" fmla="*/ 7870954 w 12208633"/>
              <a:gd name="connsiteY622" fmla="*/ 777186 h 5434893"/>
              <a:gd name="connsiteX623" fmla="*/ 7870954 w 12208633"/>
              <a:gd name="connsiteY623" fmla="*/ 768367 h 5434893"/>
              <a:gd name="connsiteX624" fmla="*/ 7870954 w 12208633"/>
              <a:gd name="connsiteY624" fmla="*/ 553542 h 5434893"/>
              <a:gd name="connsiteX625" fmla="*/ 7871269 w 12208633"/>
              <a:gd name="connsiteY625" fmla="*/ 541887 h 5434893"/>
              <a:gd name="connsiteX626" fmla="*/ 7870639 w 12208633"/>
              <a:gd name="connsiteY626" fmla="*/ 518892 h 5434893"/>
              <a:gd name="connsiteX627" fmla="*/ 7878514 w 12208633"/>
              <a:gd name="connsiteY627" fmla="*/ 511018 h 5434893"/>
              <a:gd name="connsiteX628" fmla="*/ 7929543 w 12208633"/>
              <a:gd name="connsiteY628" fmla="*/ 511018 h 5434893"/>
              <a:gd name="connsiteX629" fmla="*/ 7967972 w 12208633"/>
              <a:gd name="connsiteY629" fmla="*/ 511018 h 5434893"/>
              <a:gd name="connsiteX630" fmla="*/ 7977107 w 12208633"/>
              <a:gd name="connsiteY630" fmla="*/ 509758 h 5434893"/>
              <a:gd name="connsiteX631" fmla="*/ 7976792 w 12208633"/>
              <a:gd name="connsiteY631" fmla="*/ 481093 h 5434893"/>
              <a:gd name="connsiteX632" fmla="*/ 7979627 w 12208633"/>
              <a:gd name="connsiteY632" fmla="*/ 476368 h 5434893"/>
              <a:gd name="connsiteX633" fmla="*/ 7983407 w 12208633"/>
              <a:gd name="connsiteY633" fmla="*/ 481409 h 5434893"/>
              <a:gd name="connsiteX634" fmla="*/ 7983722 w 12208633"/>
              <a:gd name="connsiteY634" fmla="*/ 511018 h 5434893"/>
              <a:gd name="connsiteX635" fmla="*/ 7990967 w 12208633"/>
              <a:gd name="connsiteY635" fmla="*/ 511018 h 5434893"/>
              <a:gd name="connsiteX636" fmla="*/ 7991282 w 12208633"/>
              <a:gd name="connsiteY636" fmla="*/ 486133 h 5434893"/>
              <a:gd name="connsiteX637" fmla="*/ 7991282 w 12208633"/>
              <a:gd name="connsiteY637" fmla="*/ 480463 h 5434893"/>
              <a:gd name="connsiteX638" fmla="*/ 7995062 w 12208633"/>
              <a:gd name="connsiteY638" fmla="*/ 476054 h 5434893"/>
              <a:gd name="connsiteX639" fmla="*/ 7998842 w 12208633"/>
              <a:gd name="connsiteY639" fmla="*/ 480149 h 5434893"/>
              <a:gd name="connsiteX640" fmla="*/ 7998842 w 12208633"/>
              <a:gd name="connsiteY640" fmla="*/ 504088 h 5434893"/>
              <a:gd name="connsiteX641" fmla="*/ 7999157 w 12208633"/>
              <a:gd name="connsiteY641" fmla="*/ 510703 h 5434893"/>
              <a:gd name="connsiteX642" fmla="*/ 8006401 w 12208633"/>
              <a:gd name="connsiteY642" fmla="*/ 510703 h 5434893"/>
              <a:gd name="connsiteX643" fmla="*/ 8006716 w 12208633"/>
              <a:gd name="connsiteY643" fmla="*/ 485818 h 5434893"/>
              <a:gd name="connsiteX644" fmla="*/ 8006716 w 12208633"/>
              <a:gd name="connsiteY644" fmla="*/ 480149 h 5434893"/>
              <a:gd name="connsiteX645" fmla="*/ 8010497 w 12208633"/>
              <a:gd name="connsiteY645" fmla="*/ 475739 h 5434893"/>
              <a:gd name="connsiteX646" fmla="*/ 8014276 w 12208633"/>
              <a:gd name="connsiteY646" fmla="*/ 479833 h 5434893"/>
              <a:gd name="connsiteX647" fmla="*/ 8014276 w 12208633"/>
              <a:gd name="connsiteY647" fmla="*/ 503773 h 5434893"/>
              <a:gd name="connsiteX648" fmla="*/ 8014591 w 12208633"/>
              <a:gd name="connsiteY648" fmla="*/ 510388 h 5434893"/>
              <a:gd name="connsiteX649" fmla="*/ 8104995 w 12208633"/>
              <a:gd name="connsiteY649" fmla="*/ 510388 h 5434893"/>
              <a:gd name="connsiteX650" fmla="*/ 8113184 w 12208633"/>
              <a:gd name="connsiteY650" fmla="*/ 503143 h 5434893"/>
              <a:gd name="connsiteX651" fmla="*/ 8189098 w 12208633"/>
              <a:gd name="connsiteY651" fmla="*/ 503143 h 5434893"/>
              <a:gd name="connsiteX652" fmla="*/ 8199807 w 12208633"/>
              <a:gd name="connsiteY652" fmla="*/ 510703 h 5434893"/>
              <a:gd name="connsiteX653" fmla="*/ 8213037 w 12208633"/>
              <a:gd name="connsiteY653" fmla="*/ 525192 h 5434893"/>
              <a:gd name="connsiteX654" fmla="*/ 8212722 w 12208633"/>
              <a:gd name="connsiteY654" fmla="*/ 542202 h 5434893"/>
              <a:gd name="connsiteX655" fmla="*/ 8213037 w 12208633"/>
              <a:gd name="connsiteY655" fmla="*/ 552912 h 5434893"/>
              <a:gd name="connsiteX656" fmla="*/ 8213037 w 12208633"/>
              <a:gd name="connsiteY656" fmla="*/ 899839 h 5434893"/>
              <a:gd name="connsiteX657" fmla="*/ 8222585 w 12208633"/>
              <a:gd name="connsiteY657" fmla="*/ 899839 h 5434893"/>
              <a:gd name="connsiteX658" fmla="*/ 8222588 w 12208633"/>
              <a:gd name="connsiteY658" fmla="*/ 899188 h 5434893"/>
              <a:gd name="connsiteX659" fmla="*/ 8361723 w 12208633"/>
              <a:gd name="connsiteY659" fmla="*/ 819757 h 5434893"/>
              <a:gd name="connsiteX660" fmla="*/ 8400660 w 12208633"/>
              <a:gd name="connsiteY660" fmla="*/ 891401 h 5434893"/>
              <a:gd name="connsiteX661" fmla="*/ 8528374 w 12208633"/>
              <a:gd name="connsiteY661" fmla="*/ 819237 h 5434893"/>
              <a:gd name="connsiteX662" fmla="*/ 8564716 w 12208633"/>
              <a:gd name="connsiteY662" fmla="*/ 886728 h 5434893"/>
              <a:gd name="connsiteX663" fmla="*/ 8566273 w 12208633"/>
              <a:gd name="connsiteY663" fmla="*/ 724750 h 5434893"/>
              <a:gd name="connsiteX664" fmla="*/ 8590674 w 12208633"/>
              <a:gd name="connsiteY664" fmla="*/ 700868 h 5434893"/>
              <a:gd name="connsiteX665" fmla="*/ 8617151 w 12208633"/>
              <a:gd name="connsiteY665" fmla="*/ 674910 h 5434893"/>
              <a:gd name="connsiteX666" fmla="*/ 8617151 w 12208633"/>
              <a:gd name="connsiteY666" fmla="*/ 624552 h 5434893"/>
              <a:gd name="connsiteX667" fmla="*/ 8649858 w 12208633"/>
              <a:gd name="connsiteY667" fmla="*/ 572636 h 5434893"/>
              <a:gd name="connsiteX668" fmla="*/ 8662318 w 12208633"/>
              <a:gd name="connsiteY668" fmla="*/ 552388 h 5434893"/>
              <a:gd name="connsiteX669" fmla="*/ 8661799 w 12208633"/>
              <a:gd name="connsiteY669" fmla="*/ 524353 h 5434893"/>
              <a:gd name="connsiteX670" fmla="*/ 8675816 w 12208633"/>
              <a:gd name="connsiteY670" fmla="*/ 509298 h 5434893"/>
              <a:gd name="connsiteX671" fmla="*/ 8794185 w 12208633"/>
              <a:gd name="connsiteY671" fmla="*/ 509298 h 5434893"/>
              <a:gd name="connsiteX672" fmla="*/ 8810279 w 12208633"/>
              <a:gd name="connsiteY672" fmla="*/ 527469 h 5434893"/>
              <a:gd name="connsiteX673" fmla="*/ 8810279 w 12208633"/>
              <a:gd name="connsiteY673" fmla="*/ 636493 h 5434893"/>
              <a:gd name="connsiteX674" fmla="*/ 8811837 w 12208633"/>
              <a:gd name="connsiteY674" fmla="*/ 677506 h 5434893"/>
              <a:gd name="connsiteX675" fmla="*/ 8817547 w 12208633"/>
              <a:gd name="connsiteY675" fmla="*/ 686332 h 5434893"/>
              <a:gd name="connsiteX676" fmla="*/ 8822220 w 12208633"/>
              <a:gd name="connsiteY676" fmla="*/ 678025 h 5434893"/>
              <a:gd name="connsiteX677" fmla="*/ 8822220 w 12208633"/>
              <a:gd name="connsiteY677" fmla="*/ 652587 h 5434893"/>
              <a:gd name="connsiteX678" fmla="*/ 8837795 w 12208633"/>
              <a:gd name="connsiteY678" fmla="*/ 637012 h 5434893"/>
              <a:gd name="connsiteX679" fmla="*/ 8854408 w 12208633"/>
              <a:gd name="connsiteY679" fmla="*/ 621956 h 5434893"/>
              <a:gd name="connsiteX680" fmla="*/ 8877770 w 12208633"/>
              <a:gd name="connsiteY680" fmla="*/ 577828 h 5434893"/>
              <a:gd name="connsiteX681" fmla="*/ 8895941 w 12208633"/>
              <a:gd name="connsiteY681" fmla="*/ 561214 h 5434893"/>
              <a:gd name="connsiteX682" fmla="*/ 8932282 w 12208633"/>
              <a:gd name="connsiteY682" fmla="*/ 564848 h 5434893"/>
              <a:gd name="connsiteX683" fmla="*/ 8940589 w 12208633"/>
              <a:gd name="connsiteY683" fmla="*/ 572636 h 5434893"/>
              <a:gd name="connsiteX684" fmla="*/ 8972258 w 12208633"/>
              <a:gd name="connsiteY684" fmla="*/ 628706 h 5434893"/>
              <a:gd name="connsiteX685" fmla="*/ 8972258 w 12208633"/>
              <a:gd name="connsiteY685" fmla="*/ 722673 h 5434893"/>
              <a:gd name="connsiteX686" fmla="*/ 9035595 w 12208633"/>
              <a:gd name="connsiteY686" fmla="*/ 719558 h 5434893"/>
              <a:gd name="connsiteX687" fmla="*/ 9068822 w 12208633"/>
              <a:gd name="connsiteY687" fmla="*/ 146923 h 5434893"/>
              <a:gd name="connsiteX688" fmla="*/ 9146177 w 12208633"/>
              <a:gd name="connsiteY688" fmla="*/ 146923 h 5434893"/>
              <a:gd name="connsiteX689" fmla="*/ 9180961 w 12208633"/>
              <a:gd name="connsiteY689" fmla="*/ 716962 h 5434893"/>
              <a:gd name="connsiteX690" fmla="*/ 9225090 w 12208633"/>
              <a:gd name="connsiteY690" fmla="*/ 715405 h 543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Lst>
            <a:rect l="l" t="t" r="r" b="b"/>
            <a:pathLst>
              <a:path w="12208633" h="5434893">
                <a:moveTo>
                  <a:pt x="7143321" y="892474"/>
                </a:moveTo>
                <a:lnTo>
                  <a:pt x="7143335" y="895416"/>
                </a:lnTo>
                <a:lnTo>
                  <a:pt x="7147277" y="895507"/>
                </a:lnTo>
                <a:lnTo>
                  <a:pt x="7147099" y="892474"/>
                </a:lnTo>
                <a:close/>
                <a:moveTo>
                  <a:pt x="6355163" y="727493"/>
                </a:moveTo>
                <a:lnTo>
                  <a:pt x="6355358" y="727687"/>
                </a:lnTo>
                <a:cubicBezTo>
                  <a:pt x="6355163" y="727687"/>
                  <a:pt x="6355163" y="727687"/>
                  <a:pt x="6354969" y="727687"/>
                </a:cubicBezTo>
                <a:cubicBezTo>
                  <a:pt x="6354969" y="727881"/>
                  <a:pt x="6354775" y="728075"/>
                  <a:pt x="6354969" y="728075"/>
                </a:cubicBezTo>
                <a:cubicBezTo>
                  <a:pt x="6354969" y="727881"/>
                  <a:pt x="6355163" y="727881"/>
                  <a:pt x="6355358" y="727687"/>
                </a:cubicBezTo>
                <a:cubicBezTo>
                  <a:pt x="6355358" y="727687"/>
                  <a:pt x="6355552" y="727493"/>
                  <a:pt x="6355552" y="727493"/>
                </a:cubicBezTo>
                <a:cubicBezTo>
                  <a:pt x="6355358" y="727493"/>
                  <a:pt x="6355358" y="727493"/>
                  <a:pt x="6355163" y="727493"/>
                </a:cubicBezTo>
                <a:close/>
                <a:moveTo>
                  <a:pt x="8604691" y="725788"/>
                </a:moveTo>
                <a:cubicBezTo>
                  <a:pt x="8595865" y="725788"/>
                  <a:pt x="8591193" y="727865"/>
                  <a:pt x="8591193" y="738248"/>
                </a:cubicBezTo>
                <a:cubicBezTo>
                  <a:pt x="8591712" y="788607"/>
                  <a:pt x="8591712" y="839485"/>
                  <a:pt x="8590674" y="889843"/>
                </a:cubicBezTo>
                <a:cubicBezTo>
                  <a:pt x="8590674" y="899188"/>
                  <a:pt x="8593789" y="903341"/>
                  <a:pt x="8603653" y="903341"/>
                </a:cubicBezTo>
                <a:cubicBezTo>
                  <a:pt x="8613517" y="903341"/>
                  <a:pt x="8616632" y="899708"/>
                  <a:pt x="8616632" y="889843"/>
                </a:cubicBezTo>
                <a:cubicBezTo>
                  <a:pt x="8616112" y="864923"/>
                  <a:pt x="8616632" y="840523"/>
                  <a:pt x="8616632" y="815603"/>
                </a:cubicBezTo>
                <a:cubicBezTo>
                  <a:pt x="8616632" y="790164"/>
                  <a:pt x="8616112" y="764206"/>
                  <a:pt x="8616632" y="738767"/>
                </a:cubicBezTo>
                <a:cubicBezTo>
                  <a:pt x="8616632" y="729941"/>
                  <a:pt x="8614555" y="725788"/>
                  <a:pt x="8604691" y="725788"/>
                </a:cubicBezTo>
                <a:close/>
                <a:moveTo>
                  <a:pt x="8744865" y="683217"/>
                </a:moveTo>
                <a:cubicBezTo>
                  <a:pt x="8737078" y="683217"/>
                  <a:pt x="8735001" y="687370"/>
                  <a:pt x="8735001" y="694119"/>
                </a:cubicBezTo>
                <a:cubicBezTo>
                  <a:pt x="8735001" y="760053"/>
                  <a:pt x="8735001" y="825986"/>
                  <a:pt x="8735520" y="892439"/>
                </a:cubicBezTo>
                <a:cubicBezTo>
                  <a:pt x="8735001" y="900226"/>
                  <a:pt x="8738635" y="903341"/>
                  <a:pt x="8746422" y="903341"/>
                </a:cubicBezTo>
                <a:cubicBezTo>
                  <a:pt x="8759921" y="902822"/>
                  <a:pt x="8773938" y="902822"/>
                  <a:pt x="8787436" y="903341"/>
                </a:cubicBezTo>
                <a:cubicBezTo>
                  <a:pt x="8797819" y="903861"/>
                  <a:pt x="8801454" y="899708"/>
                  <a:pt x="8801454" y="889324"/>
                </a:cubicBezTo>
                <a:cubicBezTo>
                  <a:pt x="8800934" y="865443"/>
                  <a:pt x="8801454" y="842080"/>
                  <a:pt x="8801454" y="818718"/>
                </a:cubicBezTo>
                <a:cubicBezTo>
                  <a:pt x="8801454" y="813527"/>
                  <a:pt x="8800415" y="805739"/>
                  <a:pt x="8807164" y="805739"/>
                </a:cubicBezTo>
                <a:cubicBezTo>
                  <a:pt x="8825854" y="805739"/>
                  <a:pt x="8822220" y="792760"/>
                  <a:pt x="8822739" y="781857"/>
                </a:cubicBezTo>
                <a:cubicBezTo>
                  <a:pt x="8822739" y="773551"/>
                  <a:pt x="8819105" y="771474"/>
                  <a:pt x="8811317" y="771474"/>
                </a:cubicBezTo>
                <a:cubicBezTo>
                  <a:pt x="8798858" y="771474"/>
                  <a:pt x="8786398" y="770955"/>
                  <a:pt x="8773938" y="771474"/>
                </a:cubicBezTo>
                <a:cubicBezTo>
                  <a:pt x="8761478" y="771994"/>
                  <a:pt x="8756286" y="766283"/>
                  <a:pt x="8756286" y="754342"/>
                </a:cubicBezTo>
                <a:cubicBezTo>
                  <a:pt x="8756286" y="744997"/>
                  <a:pt x="8756286" y="735133"/>
                  <a:pt x="8756286" y="725269"/>
                </a:cubicBezTo>
                <a:cubicBezTo>
                  <a:pt x="8755767" y="725269"/>
                  <a:pt x="8755767" y="725269"/>
                  <a:pt x="8755767" y="725269"/>
                </a:cubicBezTo>
                <a:cubicBezTo>
                  <a:pt x="8755767" y="714886"/>
                  <a:pt x="8755767" y="705021"/>
                  <a:pt x="8755767" y="694638"/>
                </a:cubicBezTo>
                <a:cubicBezTo>
                  <a:pt x="8755767" y="686851"/>
                  <a:pt x="8753171" y="683217"/>
                  <a:pt x="8744865" y="683217"/>
                </a:cubicBezTo>
                <a:close/>
                <a:moveTo>
                  <a:pt x="5999516" y="672943"/>
                </a:moveTo>
                <a:lnTo>
                  <a:pt x="5999516" y="672950"/>
                </a:lnTo>
                <a:lnTo>
                  <a:pt x="6106191" y="672950"/>
                </a:lnTo>
                <a:lnTo>
                  <a:pt x="6106226" y="672943"/>
                </a:lnTo>
                <a:lnTo>
                  <a:pt x="6103287" y="672943"/>
                </a:lnTo>
                <a:lnTo>
                  <a:pt x="6095614" y="672943"/>
                </a:lnTo>
                <a:close/>
                <a:moveTo>
                  <a:pt x="5844017" y="672943"/>
                </a:moveTo>
                <a:lnTo>
                  <a:pt x="5844017" y="672950"/>
                </a:lnTo>
                <a:lnTo>
                  <a:pt x="5950885" y="672950"/>
                </a:lnTo>
                <a:lnTo>
                  <a:pt x="5950920" y="672943"/>
                </a:lnTo>
                <a:lnTo>
                  <a:pt x="5947738" y="672943"/>
                </a:lnTo>
                <a:lnTo>
                  <a:pt x="5940066" y="672943"/>
                </a:lnTo>
                <a:close/>
                <a:moveTo>
                  <a:pt x="2661207" y="578320"/>
                </a:moveTo>
                <a:lnTo>
                  <a:pt x="2649387" y="591167"/>
                </a:lnTo>
                <a:lnTo>
                  <a:pt x="2649387" y="660718"/>
                </a:lnTo>
                <a:lnTo>
                  <a:pt x="2661207" y="660966"/>
                </a:lnTo>
                <a:cubicBezTo>
                  <a:pt x="2661207" y="660966"/>
                  <a:pt x="2661207" y="660966"/>
                  <a:pt x="2661207" y="612643"/>
                </a:cubicBezTo>
                <a:close/>
                <a:moveTo>
                  <a:pt x="2521154" y="535617"/>
                </a:moveTo>
                <a:cubicBezTo>
                  <a:pt x="2512848" y="535617"/>
                  <a:pt x="2510252" y="539251"/>
                  <a:pt x="2510252" y="547038"/>
                </a:cubicBezTo>
                <a:cubicBezTo>
                  <a:pt x="2510252" y="557421"/>
                  <a:pt x="2510252" y="567286"/>
                  <a:pt x="2510252" y="577669"/>
                </a:cubicBezTo>
                <a:cubicBezTo>
                  <a:pt x="2510252" y="577669"/>
                  <a:pt x="2510252" y="577669"/>
                  <a:pt x="2509733" y="577669"/>
                </a:cubicBezTo>
                <a:cubicBezTo>
                  <a:pt x="2509733" y="587533"/>
                  <a:pt x="2509733" y="597397"/>
                  <a:pt x="2509733" y="606742"/>
                </a:cubicBezTo>
                <a:cubicBezTo>
                  <a:pt x="2509733" y="618683"/>
                  <a:pt x="2504541" y="624394"/>
                  <a:pt x="2492081" y="623874"/>
                </a:cubicBezTo>
                <a:cubicBezTo>
                  <a:pt x="2479621" y="623355"/>
                  <a:pt x="2467161" y="623874"/>
                  <a:pt x="2454702" y="623874"/>
                </a:cubicBezTo>
                <a:cubicBezTo>
                  <a:pt x="2446914" y="623874"/>
                  <a:pt x="2443280" y="625951"/>
                  <a:pt x="2443280" y="634257"/>
                </a:cubicBezTo>
                <a:cubicBezTo>
                  <a:pt x="2443799" y="645160"/>
                  <a:pt x="2440165" y="658139"/>
                  <a:pt x="2458855" y="658139"/>
                </a:cubicBezTo>
                <a:cubicBezTo>
                  <a:pt x="2465604" y="658139"/>
                  <a:pt x="2464565" y="665927"/>
                  <a:pt x="2464565" y="671118"/>
                </a:cubicBezTo>
                <a:lnTo>
                  <a:pt x="2464565" y="735104"/>
                </a:lnTo>
                <a:lnTo>
                  <a:pt x="2530525" y="735104"/>
                </a:lnTo>
                <a:lnTo>
                  <a:pt x="2531018" y="546519"/>
                </a:lnTo>
                <a:cubicBezTo>
                  <a:pt x="2531018" y="539770"/>
                  <a:pt x="2528941" y="535617"/>
                  <a:pt x="2521154" y="535617"/>
                </a:cubicBezTo>
                <a:close/>
                <a:moveTo>
                  <a:pt x="8701774" y="534218"/>
                </a:moveTo>
                <a:cubicBezTo>
                  <a:pt x="8696063" y="534218"/>
                  <a:pt x="8688276" y="532660"/>
                  <a:pt x="8688276" y="540967"/>
                </a:cubicBezTo>
                <a:cubicBezTo>
                  <a:pt x="8688276" y="550312"/>
                  <a:pt x="8681527" y="562253"/>
                  <a:pt x="8695025" y="567963"/>
                </a:cubicBezTo>
                <a:cubicBezTo>
                  <a:pt x="8725656" y="580943"/>
                  <a:pt x="8736558" y="605343"/>
                  <a:pt x="8735520" y="637012"/>
                </a:cubicBezTo>
                <a:cubicBezTo>
                  <a:pt x="8735001" y="666604"/>
                  <a:pt x="8733443" y="664008"/>
                  <a:pt x="8760440" y="664008"/>
                </a:cubicBezTo>
                <a:cubicBezTo>
                  <a:pt x="8763036" y="664008"/>
                  <a:pt x="8765112" y="664008"/>
                  <a:pt x="8767189" y="664527"/>
                </a:cubicBezTo>
                <a:cubicBezTo>
                  <a:pt x="8772899" y="665566"/>
                  <a:pt x="8777053" y="667124"/>
                  <a:pt x="8776534" y="675429"/>
                </a:cubicBezTo>
                <a:cubicBezTo>
                  <a:pt x="8774976" y="692043"/>
                  <a:pt x="8776014" y="708136"/>
                  <a:pt x="8776014" y="724750"/>
                </a:cubicBezTo>
                <a:cubicBezTo>
                  <a:pt x="8776014" y="749669"/>
                  <a:pt x="8776014" y="749669"/>
                  <a:pt x="8799896" y="750708"/>
                </a:cubicBezTo>
                <a:cubicBezTo>
                  <a:pt x="8801454" y="750708"/>
                  <a:pt x="8802492" y="751227"/>
                  <a:pt x="8804049" y="751227"/>
                </a:cubicBezTo>
                <a:cubicBezTo>
                  <a:pt x="8812875" y="751746"/>
                  <a:pt x="8822220" y="754861"/>
                  <a:pt x="8822739" y="740324"/>
                </a:cubicBezTo>
                <a:cubicBezTo>
                  <a:pt x="8823777" y="714886"/>
                  <a:pt x="8823777" y="713328"/>
                  <a:pt x="8806645" y="712809"/>
                </a:cubicBezTo>
                <a:cubicBezTo>
                  <a:pt x="8789513" y="711771"/>
                  <a:pt x="8785359" y="708136"/>
                  <a:pt x="8785359" y="691004"/>
                </a:cubicBezTo>
                <a:cubicBezTo>
                  <a:pt x="8785359" y="667124"/>
                  <a:pt x="8785359" y="643761"/>
                  <a:pt x="8785359" y="620399"/>
                </a:cubicBezTo>
                <a:cubicBezTo>
                  <a:pt x="8784840" y="620399"/>
                  <a:pt x="8784840" y="620399"/>
                  <a:pt x="8784840" y="620399"/>
                </a:cubicBezTo>
                <a:cubicBezTo>
                  <a:pt x="8784840" y="596517"/>
                  <a:pt x="8784321" y="572636"/>
                  <a:pt x="8784840" y="548755"/>
                </a:cubicBezTo>
                <a:cubicBezTo>
                  <a:pt x="8785359" y="538371"/>
                  <a:pt x="8782244" y="533698"/>
                  <a:pt x="8770823" y="534218"/>
                </a:cubicBezTo>
                <a:cubicBezTo>
                  <a:pt x="8747980" y="534737"/>
                  <a:pt x="8724618" y="534218"/>
                  <a:pt x="8701774" y="534218"/>
                </a:cubicBezTo>
                <a:close/>
                <a:moveTo>
                  <a:pt x="7932693" y="518578"/>
                </a:moveTo>
                <a:cubicBezTo>
                  <a:pt x="7932693" y="518892"/>
                  <a:pt x="7932378" y="519208"/>
                  <a:pt x="7932378" y="519208"/>
                </a:cubicBezTo>
                <a:cubicBezTo>
                  <a:pt x="7932378" y="519208"/>
                  <a:pt x="7932693" y="519208"/>
                  <a:pt x="7932693" y="519208"/>
                </a:cubicBezTo>
                <a:cubicBezTo>
                  <a:pt x="7932693" y="519208"/>
                  <a:pt x="7932693" y="518892"/>
                  <a:pt x="7932693" y="518578"/>
                </a:cubicBezTo>
                <a:close/>
                <a:moveTo>
                  <a:pt x="7991282" y="518263"/>
                </a:moveTo>
                <a:cubicBezTo>
                  <a:pt x="7991282" y="518578"/>
                  <a:pt x="7991282" y="518578"/>
                  <a:pt x="7991282" y="518892"/>
                </a:cubicBezTo>
                <a:cubicBezTo>
                  <a:pt x="7991282" y="518892"/>
                  <a:pt x="7991597" y="518892"/>
                  <a:pt x="7991597" y="518892"/>
                </a:cubicBezTo>
                <a:cubicBezTo>
                  <a:pt x="7991597" y="518578"/>
                  <a:pt x="7991282" y="518578"/>
                  <a:pt x="7991282" y="518263"/>
                </a:cubicBezTo>
                <a:close/>
                <a:moveTo>
                  <a:pt x="7933323" y="517633"/>
                </a:moveTo>
                <a:cubicBezTo>
                  <a:pt x="7933008" y="517948"/>
                  <a:pt x="7933008" y="517948"/>
                  <a:pt x="7933008" y="518263"/>
                </a:cubicBezTo>
                <a:cubicBezTo>
                  <a:pt x="7933008" y="518263"/>
                  <a:pt x="7933323" y="518263"/>
                  <a:pt x="7933323" y="518263"/>
                </a:cubicBezTo>
                <a:cubicBezTo>
                  <a:pt x="7933323" y="517948"/>
                  <a:pt x="7933323" y="517948"/>
                  <a:pt x="7933323" y="517633"/>
                </a:cubicBezTo>
                <a:close/>
                <a:moveTo>
                  <a:pt x="9995853" y="483450"/>
                </a:moveTo>
                <a:lnTo>
                  <a:pt x="9995853" y="547260"/>
                </a:lnTo>
                <a:lnTo>
                  <a:pt x="10005688" y="548252"/>
                </a:lnTo>
                <a:cubicBezTo>
                  <a:pt x="10042501" y="555784"/>
                  <a:pt x="10070193" y="588356"/>
                  <a:pt x="10070193" y="627396"/>
                </a:cubicBezTo>
                <a:lnTo>
                  <a:pt x="10070193" y="839288"/>
                </a:lnTo>
                <a:lnTo>
                  <a:pt x="10098404" y="839288"/>
                </a:lnTo>
                <a:lnTo>
                  <a:pt x="10098404" y="483450"/>
                </a:lnTo>
                <a:close/>
                <a:moveTo>
                  <a:pt x="9781381" y="483450"/>
                </a:moveTo>
                <a:lnTo>
                  <a:pt x="9781381" y="547123"/>
                </a:lnTo>
                <a:lnTo>
                  <a:pt x="9792075" y="548201"/>
                </a:lnTo>
                <a:cubicBezTo>
                  <a:pt x="9828888" y="555733"/>
                  <a:pt x="9856579" y="588305"/>
                  <a:pt x="9856579" y="627345"/>
                </a:cubicBezTo>
                <a:lnTo>
                  <a:pt x="9856579" y="839288"/>
                </a:lnTo>
                <a:lnTo>
                  <a:pt x="9908622" y="839288"/>
                </a:lnTo>
                <a:lnTo>
                  <a:pt x="9908621" y="627396"/>
                </a:lnTo>
                <a:lnTo>
                  <a:pt x="9908622" y="627394"/>
                </a:lnTo>
                <a:lnTo>
                  <a:pt x="9908622" y="620889"/>
                </a:lnTo>
                <a:lnTo>
                  <a:pt x="9909277" y="620889"/>
                </a:lnTo>
                <a:lnTo>
                  <a:pt x="9910263" y="611115"/>
                </a:lnTo>
                <a:cubicBezTo>
                  <a:pt x="9916854" y="578904"/>
                  <a:pt x="9942616" y="553676"/>
                  <a:pt x="9975107" y="547872"/>
                </a:cubicBezTo>
                <a:lnTo>
                  <a:pt x="9975644" y="547825"/>
                </a:lnTo>
                <a:lnTo>
                  <a:pt x="9975644" y="483450"/>
                </a:lnTo>
                <a:close/>
                <a:moveTo>
                  <a:pt x="4460613" y="410313"/>
                </a:moveTo>
                <a:lnTo>
                  <a:pt x="4460613" y="474688"/>
                </a:lnTo>
                <a:lnTo>
                  <a:pt x="4461150" y="474735"/>
                </a:lnTo>
                <a:cubicBezTo>
                  <a:pt x="4493641" y="480539"/>
                  <a:pt x="4519403" y="505767"/>
                  <a:pt x="4525994" y="537978"/>
                </a:cubicBezTo>
                <a:lnTo>
                  <a:pt x="4526979" y="547752"/>
                </a:lnTo>
                <a:lnTo>
                  <a:pt x="4527635" y="547752"/>
                </a:lnTo>
                <a:lnTo>
                  <a:pt x="4527635" y="554257"/>
                </a:lnTo>
                <a:lnTo>
                  <a:pt x="4527635" y="554259"/>
                </a:lnTo>
                <a:lnTo>
                  <a:pt x="4527635" y="766151"/>
                </a:lnTo>
                <a:lnTo>
                  <a:pt x="4579677" y="766151"/>
                </a:lnTo>
                <a:lnTo>
                  <a:pt x="4579677" y="554208"/>
                </a:lnTo>
                <a:cubicBezTo>
                  <a:pt x="4579677" y="515168"/>
                  <a:pt x="4607369" y="482596"/>
                  <a:pt x="4644181" y="475064"/>
                </a:cubicBezTo>
                <a:lnTo>
                  <a:pt x="4654875" y="473986"/>
                </a:lnTo>
                <a:lnTo>
                  <a:pt x="4654875" y="410313"/>
                </a:lnTo>
                <a:close/>
                <a:moveTo>
                  <a:pt x="4337854" y="410313"/>
                </a:moveTo>
                <a:lnTo>
                  <a:pt x="4337854" y="645080"/>
                </a:lnTo>
                <a:lnTo>
                  <a:pt x="4354002" y="645080"/>
                </a:lnTo>
                <a:lnTo>
                  <a:pt x="4366063" y="645080"/>
                </a:lnTo>
                <a:lnTo>
                  <a:pt x="4366063" y="554259"/>
                </a:lnTo>
                <a:cubicBezTo>
                  <a:pt x="4366063" y="515219"/>
                  <a:pt x="4393756" y="482648"/>
                  <a:pt x="4430568" y="475115"/>
                </a:cubicBezTo>
                <a:lnTo>
                  <a:pt x="4440404" y="474123"/>
                </a:lnTo>
                <a:lnTo>
                  <a:pt x="4440404" y="410313"/>
                </a:lnTo>
                <a:close/>
                <a:moveTo>
                  <a:pt x="2495196" y="386617"/>
                </a:moveTo>
                <a:cubicBezTo>
                  <a:pt x="2483775" y="386098"/>
                  <a:pt x="2480660" y="390771"/>
                  <a:pt x="2481179" y="401154"/>
                </a:cubicBezTo>
                <a:cubicBezTo>
                  <a:pt x="2481698" y="425035"/>
                  <a:pt x="2481179" y="448917"/>
                  <a:pt x="2481179" y="472798"/>
                </a:cubicBezTo>
                <a:cubicBezTo>
                  <a:pt x="2481179" y="472798"/>
                  <a:pt x="2481179" y="472798"/>
                  <a:pt x="2480660" y="472798"/>
                </a:cubicBezTo>
                <a:cubicBezTo>
                  <a:pt x="2480660" y="496160"/>
                  <a:pt x="2480660" y="519523"/>
                  <a:pt x="2480660" y="543404"/>
                </a:cubicBezTo>
                <a:cubicBezTo>
                  <a:pt x="2480660" y="560536"/>
                  <a:pt x="2476506" y="564171"/>
                  <a:pt x="2459374" y="565209"/>
                </a:cubicBezTo>
                <a:cubicBezTo>
                  <a:pt x="2442242" y="565728"/>
                  <a:pt x="2442242" y="567286"/>
                  <a:pt x="2443280" y="592724"/>
                </a:cubicBezTo>
                <a:cubicBezTo>
                  <a:pt x="2443799" y="607261"/>
                  <a:pt x="2453144" y="604146"/>
                  <a:pt x="2461970" y="603627"/>
                </a:cubicBezTo>
                <a:cubicBezTo>
                  <a:pt x="2463527" y="603627"/>
                  <a:pt x="2464565" y="603108"/>
                  <a:pt x="2466123" y="603108"/>
                </a:cubicBezTo>
                <a:cubicBezTo>
                  <a:pt x="2490005" y="602069"/>
                  <a:pt x="2490005" y="602069"/>
                  <a:pt x="2490005" y="577150"/>
                </a:cubicBezTo>
                <a:cubicBezTo>
                  <a:pt x="2490005" y="560536"/>
                  <a:pt x="2491043" y="544443"/>
                  <a:pt x="2489485" y="527829"/>
                </a:cubicBezTo>
                <a:cubicBezTo>
                  <a:pt x="2488966" y="519523"/>
                  <a:pt x="2493120" y="517965"/>
                  <a:pt x="2498830" y="516927"/>
                </a:cubicBezTo>
                <a:cubicBezTo>
                  <a:pt x="2500907" y="516408"/>
                  <a:pt x="2502983" y="516408"/>
                  <a:pt x="2505579" y="516408"/>
                </a:cubicBezTo>
                <a:cubicBezTo>
                  <a:pt x="2532576" y="516408"/>
                  <a:pt x="2531018" y="519003"/>
                  <a:pt x="2530499" y="489411"/>
                </a:cubicBezTo>
                <a:cubicBezTo>
                  <a:pt x="2529461" y="457742"/>
                  <a:pt x="2540363" y="433342"/>
                  <a:pt x="2570994" y="420363"/>
                </a:cubicBezTo>
                <a:cubicBezTo>
                  <a:pt x="2584492" y="414652"/>
                  <a:pt x="2577743" y="402711"/>
                  <a:pt x="2577743" y="393366"/>
                </a:cubicBezTo>
                <a:cubicBezTo>
                  <a:pt x="2577743" y="385060"/>
                  <a:pt x="2569956" y="386617"/>
                  <a:pt x="2564244" y="386617"/>
                </a:cubicBezTo>
                <a:cubicBezTo>
                  <a:pt x="2541401" y="386617"/>
                  <a:pt x="2518039" y="387136"/>
                  <a:pt x="2495196" y="386617"/>
                </a:cubicBezTo>
                <a:close/>
                <a:moveTo>
                  <a:pt x="9258835" y="0"/>
                </a:moveTo>
                <a:lnTo>
                  <a:pt x="9334633" y="0"/>
                </a:lnTo>
                <a:lnTo>
                  <a:pt x="9369417" y="714886"/>
                </a:lnTo>
                <a:lnTo>
                  <a:pt x="9451963" y="716443"/>
                </a:lnTo>
                <a:lnTo>
                  <a:pt x="9451511" y="839288"/>
                </a:lnTo>
                <a:lnTo>
                  <a:pt x="9695008" y="839288"/>
                </a:lnTo>
                <a:lnTo>
                  <a:pt x="9695008" y="627345"/>
                </a:lnTo>
                <a:lnTo>
                  <a:pt x="9695008" y="627342"/>
                </a:lnTo>
                <a:lnTo>
                  <a:pt x="9695008" y="620838"/>
                </a:lnTo>
                <a:lnTo>
                  <a:pt x="9695582" y="620838"/>
                </a:lnTo>
                <a:lnTo>
                  <a:pt x="9696270" y="613044"/>
                </a:lnTo>
                <a:cubicBezTo>
                  <a:pt x="9702073" y="580553"/>
                  <a:pt x="9727301" y="554792"/>
                  <a:pt x="9759513" y="548201"/>
                </a:cubicBezTo>
                <a:lnTo>
                  <a:pt x="9761172" y="548033"/>
                </a:lnTo>
                <a:lnTo>
                  <a:pt x="9761172" y="452927"/>
                </a:lnTo>
                <a:lnTo>
                  <a:pt x="9781381" y="452927"/>
                </a:lnTo>
                <a:lnTo>
                  <a:pt x="9781381" y="453137"/>
                </a:lnTo>
                <a:lnTo>
                  <a:pt x="10098404" y="453137"/>
                </a:lnTo>
                <a:lnTo>
                  <a:pt x="10098404" y="395857"/>
                </a:lnTo>
                <a:lnTo>
                  <a:pt x="10098404" y="395855"/>
                </a:lnTo>
                <a:lnTo>
                  <a:pt x="10098404" y="322646"/>
                </a:lnTo>
                <a:lnTo>
                  <a:pt x="10147724" y="322646"/>
                </a:lnTo>
                <a:lnTo>
                  <a:pt x="10192315" y="322646"/>
                </a:lnTo>
                <a:lnTo>
                  <a:pt x="10192315" y="412796"/>
                </a:lnTo>
                <a:lnTo>
                  <a:pt x="10192315" y="839288"/>
                </a:lnTo>
                <a:lnTo>
                  <a:pt x="10237382" y="839288"/>
                </a:lnTo>
                <a:lnTo>
                  <a:pt x="10237382" y="787976"/>
                </a:lnTo>
                <a:lnTo>
                  <a:pt x="10237382" y="787525"/>
                </a:lnTo>
                <a:lnTo>
                  <a:pt x="10237382" y="786823"/>
                </a:lnTo>
                <a:lnTo>
                  <a:pt x="10293811" y="786823"/>
                </a:lnTo>
                <a:lnTo>
                  <a:pt x="10293811" y="486617"/>
                </a:lnTo>
                <a:lnTo>
                  <a:pt x="10293811" y="486615"/>
                </a:lnTo>
                <a:lnTo>
                  <a:pt x="10293811" y="412796"/>
                </a:lnTo>
                <a:lnTo>
                  <a:pt x="10293812" y="412796"/>
                </a:lnTo>
                <a:lnTo>
                  <a:pt x="10364543" y="412796"/>
                </a:lnTo>
                <a:lnTo>
                  <a:pt x="10435273" y="412796"/>
                </a:lnTo>
                <a:lnTo>
                  <a:pt x="10435273" y="493478"/>
                </a:lnTo>
                <a:lnTo>
                  <a:pt x="10435272" y="493478"/>
                </a:lnTo>
                <a:lnTo>
                  <a:pt x="10435272" y="787653"/>
                </a:lnTo>
                <a:lnTo>
                  <a:pt x="10479889" y="787653"/>
                </a:lnTo>
                <a:lnTo>
                  <a:pt x="10479889" y="834346"/>
                </a:lnTo>
                <a:lnTo>
                  <a:pt x="10479889" y="883894"/>
                </a:lnTo>
                <a:lnTo>
                  <a:pt x="10634153" y="798062"/>
                </a:lnTo>
                <a:lnTo>
                  <a:pt x="10634153" y="890261"/>
                </a:lnTo>
                <a:lnTo>
                  <a:pt x="10799859" y="798062"/>
                </a:lnTo>
                <a:lnTo>
                  <a:pt x="10799859" y="890261"/>
                </a:lnTo>
                <a:lnTo>
                  <a:pt x="10965565" y="798062"/>
                </a:lnTo>
                <a:lnTo>
                  <a:pt x="10965565" y="890261"/>
                </a:lnTo>
                <a:lnTo>
                  <a:pt x="11131272" y="798062"/>
                </a:lnTo>
                <a:lnTo>
                  <a:pt x="11131272" y="894809"/>
                </a:lnTo>
                <a:lnTo>
                  <a:pt x="10965565" y="894809"/>
                </a:lnTo>
                <a:lnTo>
                  <a:pt x="10957391" y="894809"/>
                </a:lnTo>
                <a:lnTo>
                  <a:pt x="10799859" y="894809"/>
                </a:lnTo>
                <a:lnTo>
                  <a:pt x="10791685" y="894809"/>
                </a:lnTo>
                <a:lnTo>
                  <a:pt x="10634153" y="894809"/>
                </a:lnTo>
                <a:lnTo>
                  <a:pt x="10625978" y="894809"/>
                </a:lnTo>
                <a:lnTo>
                  <a:pt x="10479889" y="894809"/>
                </a:lnTo>
                <a:lnTo>
                  <a:pt x="10479889" y="894815"/>
                </a:lnTo>
                <a:lnTo>
                  <a:pt x="11131272" y="894815"/>
                </a:lnTo>
                <a:lnTo>
                  <a:pt x="11131272" y="930426"/>
                </a:lnTo>
                <a:lnTo>
                  <a:pt x="11131272" y="1058032"/>
                </a:lnTo>
                <a:lnTo>
                  <a:pt x="11135416" y="1058032"/>
                </a:lnTo>
                <a:cubicBezTo>
                  <a:pt x="11135416" y="1058032"/>
                  <a:pt x="11135416" y="1058032"/>
                  <a:pt x="11135416" y="475513"/>
                </a:cubicBezTo>
                <a:cubicBezTo>
                  <a:pt x="11135416" y="475513"/>
                  <a:pt x="11135416" y="475513"/>
                  <a:pt x="11317073" y="475513"/>
                </a:cubicBezTo>
                <a:cubicBezTo>
                  <a:pt x="11317073" y="475513"/>
                  <a:pt x="11317073" y="475513"/>
                  <a:pt x="11317073" y="957415"/>
                </a:cubicBezTo>
                <a:cubicBezTo>
                  <a:pt x="11327605" y="928290"/>
                  <a:pt x="11356564" y="864742"/>
                  <a:pt x="11385524" y="864742"/>
                </a:cubicBezTo>
                <a:cubicBezTo>
                  <a:pt x="11427648" y="864742"/>
                  <a:pt x="11467139" y="970654"/>
                  <a:pt x="11467139" y="970654"/>
                </a:cubicBezTo>
                <a:cubicBezTo>
                  <a:pt x="11467139" y="970654"/>
                  <a:pt x="11501364" y="864742"/>
                  <a:pt x="11540855" y="864742"/>
                </a:cubicBezTo>
                <a:cubicBezTo>
                  <a:pt x="11580346" y="864742"/>
                  <a:pt x="11622470" y="970654"/>
                  <a:pt x="11622470" y="970654"/>
                </a:cubicBezTo>
                <a:cubicBezTo>
                  <a:pt x="11622470" y="970654"/>
                  <a:pt x="11656695" y="864742"/>
                  <a:pt x="11696186" y="864742"/>
                </a:cubicBezTo>
                <a:cubicBezTo>
                  <a:pt x="11735677" y="864742"/>
                  <a:pt x="11777800" y="970654"/>
                  <a:pt x="11777800" y="970654"/>
                </a:cubicBezTo>
                <a:cubicBezTo>
                  <a:pt x="11777800" y="970654"/>
                  <a:pt x="11777800" y="970654"/>
                  <a:pt x="11777800" y="994485"/>
                </a:cubicBezTo>
                <a:cubicBezTo>
                  <a:pt x="11777800" y="994485"/>
                  <a:pt x="11777800" y="994485"/>
                  <a:pt x="11851517" y="994485"/>
                </a:cubicBezTo>
                <a:cubicBezTo>
                  <a:pt x="11851517" y="994485"/>
                  <a:pt x="11851517" y="994485"/>
                  <a:pt x="11851517" y="920346"/>
                </a:cubicBezTo>
                <a:cubicBezTo>
                  <a:pt x="11798862" y="909755"/>
                  <a:pt x="11759371" y="862094"/>
                  <a:pt x="11759371" y="806490"/>
                </a:cubicBezTo>
                <a:cubicBezTo>
                  <a:pt x="11759371" y="750886"/>
                  <a:pt x="11798862" y="703225"/>
                  <a:pt x="11851517" y="692634"/>
                </a:cubicBezTo>
                <a:cubicBezTo>
                  <a:pt x="11851517" y="692634"/>
                  <a:pt x="11851517" y="692634"/>
                  <a:pt x="11851517" y="562891"/>
                </a:cubicBezTo>
                <a:cubicBezTo>
                  <a:pt x="11851517" y="562891"/>
                  <a:pt x="11851517" y="562891"/>
                  <a:pt x="11898906" y="562891"/>
                </a:cubicBezTo>
                <a:cubicBezTo>
                  <a:pt x="11898906" y="562891"/>
                  <a:pt x="11898906" y="562891"/>
                  <a:pt x="11898906" y="692634"/>
                </a:cubicBezTo>
                <a:cubicBezTo>
                  <a:pt x="11951560" y="703225"/>
                  <a:pt x="11991051" y="750886"/>
                  <a:pt x="11991051" y="806490"/>
                </a:cubicBezTo>
                <a:cubicBezTo>
                  <a:pt x="11991051" y="864742"/>
                  <a:pt x="11951560" y="909755"/>
                  <a:pt x="11898906" y="920346"/>
                </a:cubicBezTo>
                <a:cubicBezTo>
                  <a:pt x="11898906" y="920346"/>
                  <a:pt x="11898906" y="920346"/>
                  <a:pt x="11898906" y="994485"/>
                </a:cubicBezTo>
                <a:cubicBezTo>
                  <a:pt x="11898906" y="994485"/>
                  <a:pt x="11898906" y="994485"/>
                  <a:pt x="11962091" y="994485"/>
                </a:cubicBezTo>
                <a:cubicBezTo>
                  <a:pt x="11962091" y="994485"/>
                  <a:pt x="11962091" y="994485"/>
                  <a:pt x="11962091" y="917698"/>
                </a:cubicBezTo>
                <a:cubicBezTo>
                  <a:pt x="11962091" y="917698"/>
                  <a:pt x="11962091" y="917698"/>
                  <a:pt x="12041073" y="917698"/>
                </a:cubicBezTo>
                <a:cubicBezTo>
                  <a:pt x="12041073" y="917698"/>
                  <a:pt x="12041073" y="917698"/>
                  <a:pt x="12041073" y="817081"/>
                </a:cubicBezTo>
                <a:cubicBezTo>
                  <a:pt x="12041073" y="817081"/>
                  <a:pt x="12041073" y="817081"/>
                  <a:pt x="12155715" y="817081"/>
                </a:cubicBezTo>
                <a:lnTo>
                  <a:pt x="12200316" y="817081"/>
                </a:lnTo>
                <a:lnTo>
                  <a:pt x="12200316" y="1105184"/>
                </a:lnTo>
                <a:lnTo>
                  <a:pt x="12208559" y="1105184"/>
                </a:lnTo>
                <a:lnTo>
                  <a:pt x="12208559" y="1153840"/>
                </a:lnTo>
                <a:lnTo>
                  <a:pt x="12208559" y="1225322"/>
                </a:lnTo>
                <a:lnTo>
                  <a:pt x="12208633" y="1225322"/>
                </a:lnTo>
                <a:lnTo>
                  <a:pt x="12208633" y="1247932"/>
                </a:lnTo>
                <a:lnTo>
                  <a:pt x="12200316" y="1247932"/>
                </a:lnTo>
                <a:lnTo>
                  <a:pt x="12200316" y="5434893"/>
                </a:lnTo>
                <a:lnTo>
                  <a:pt x="8318" y="5434893"/>
                </a:lnTo>
                <a:lnTo>
                  <a:pt x="8318" y="1247932"/>
                </a:lnTo>
                <a:lnTo>
                  <a:pt x="0" y="1247932"/>
                </a:lnTo>
                <a:lnTo>
                  <a:pt x="0" y="1225322"/>
                </a:lnTo>
                <a:lnTo>
                  <a:pt x="0" y="1063433"/>
                </a:lnTo>
                <a:lnTo>
                  <a:pt x="56578" y="1063433"/>
                </a:lnTo>
                <a:cubicBezTo>
                  <a:pt x="82782" y="1063433"/>
                  <a:pt x="112730" y="1063433"/>
                  <a:pt x="146955" y="1063433"/>
                </a:cubicBezTo>
                <a:cubicBezTo>
                  <a:pt x="146955" y="1063433"/>
                  <a:pt x="146955" y="1063433"/>
                  <a:pt x="146955" y="480915"/>
                </a:cubicBezTo>
                <a:cubicBezTo>
                  <a:pt x="146955" y="480915"/>
                  <a:pt x="146955" y="480915"/>
                  <a:pt x="328613" y="480915"/>
                </a:cubicBezTo>
                <a:cubicBezTo>
                  <a:pt x="328613" y="480915"/>
                  <a:pt x="328613" y="480915"/>
                  <a:pt x="328613" y="962816"/>
                </a:cubicBezTo>
                <a:cubicBezTo>
                  <a:pt x="339144" y="933691"/>
                  <a:pt x="368104" y="870143"/>
                  <a:pt x="397064" y="870143"/>
                </a:cubicBezTo>
                <a:cubicBezTo>
                  <a:pt x="439187" y="870143"/>
                  <a:pt x="478678" y="976055"/>
                  <a:pt x="478678" y="976055"/>
                </a:cubicBezTo>
                <a:cubicBezTo>
                  <a:pt x="478678" y="976055"/>
                  <a:pt x="512903" y="870143"/>
                  <a:pt x="552394" y="870143"/>
                </a:cubicBezTo>
                <a:cubicBezTo>
                  <a:pt x="591885" y="870143"/>
                  <a:pt x="634009" y="976055"/>
                  <a:pt x="634009" y="976055"/>
                </a:cubicBezTo>
                <a:cubicBezTo>
                  <a:pt x="634009" y="976055"/>
                  <a:pt x="668234" y="870143"/>
                  <a:pt x="707725" y="870143"/>
                </a:cubicBezTo>
                <a:cubicBezTo>
                  <a:pt x="747216" y="870143"/>
                  <a:pt x="789340" y="976055"/>
                  <a:pt x="789340" y="976055"/>
                </a:cubicBezTo>
                <a:cubicBezTo>
                  <a:pt x="789340" y="976055"/>
                  <a:pt x="789340" y="976055"/>
                  <a:pt x="789340" y="999886"/>
                </a:cubicBezTo>
                <a:cubicBezTo>
                  <a:pt x="789340" y="999886"/>
                  <a:pt x="789340" y="999886"/>
                  <a:pt x="863056" y="999886"/>
                </a:cubicBezTo>
                <a:cubicBezTo>
                  <a:pt x="863056" y="999886"/>
                  <a:pt x="863056" y="999886"/>
                  <a:pt x="863056" y="925747"/>
                </a:cubicBezTo>
                <a:cubicBezTo>
                  <a:pt x="810402" y="915156"/>
                  <a:pt x="770911" y="867495"/>
                  <a:pt x="770911" y="811891"/>
                </a:cubicBezTo>
                <a:cubicBezTo>
                  <a:pt x="770911" y="756287"/>
                  <a:pt x="810402" y="708626"/>
                  <a:pt x="863056" y="698035"/>
                </a:cubicBezTo>
                <a:cubicBezTo>
                  <a:pt x="863056" y="698035"/>
                  <a:pt x="863056" y="698035"/>
                  <a:pt x="863056" y="568293"/>
                </a:cubicBezTo>
                <a:cubicBezTo>
                  <a:pt x="863056" y="568293"/>
                  <a:pt x="863056" y="568293"/>
                  <a:pt x="910445" y="568293"/>
                </a:cubicBezTo>
                <a:cubicBezTo>
                  <a:pt x="910445" y="568293"/>
                  <a:pt x="910445" y="568293"/>
                  <a:pt x="910445" y="698035"/>
                </a:cubicBezTo>
                <a:cubicBezTo>
                  <a:pt x="963099" y="708626"/>
                  <a:pt x="1002590" y="756287"/>
                  <a:pt x="1002590" y="811891"/>
                </a:cubicBezTo>
                <a:cubicBezTo>
                  <a:pt x="1002590" y="870143"/>
                  <a:pt x="963099" y="915156"/>
                  <a:pt x="910445" y="925747"/>
                </a:cubicBezTo>
                <a:cubicBezTo>
                  <a:pt x="910445" y="925747"/>
                  <a:pt x="910445" y="925747"/>
                  <a:pt x="910445" y="999886"/>
                </a:cubicBezTo>
                <a:cubicBezTo>
                  <a:pt x="910445" y="999886"/>
                  <a:pt x="910445" y="999886"/>
                  <a:pt x="973630" y="999886"/>
                </a:cubicBezTo>
                <a:cubicBezTo>
                  <a:pt x="973630" y="999886"/>
                  <a:pt x="973630" y="999886"/>
                  <a:pt x="973630" y="923099"/>
                </a:cubicBezTo>
                <a:cubicBezTo>
                  <a:pt x="973630" y="923099"/>
                  <a:pt x="973630" y="923099"/>
                  <a:pt x="1052612" y="923099"/>
                </a:cubicBezTo>
                <a:cubicBezTo>
                  <a:pt x="1052612" y="923099"/>
                  <a:pt x="1052612" y="923099"/>
                  <a:pt x="1052612" y="822482"/>
                </a:cubicBezTo>
                <a:cubicBezTo>
                  <a:pt x="1052612" y="822482"/>
                  <a:pt x="1052612" y="822482"/>
                  <a:pt x="1223739" y="822482"/>
                </a:cubicBezTo>
                <a:cubicBezTo>
                  <a:pt x="1223739" y="822482"/>
                  <a:pt x="1223739" y="822482"/>
                  <a:pt x="1223739" y="533871"/>
                </a:cubicBezTo>
                <a:cubicBezTo>
                  <a:pt x="1223739" y="533871"/>
                  <a:pt x="1223739" y="533871"/>
                  <a:pt x="1452786" y="533871"/>
                </a:cubicBezTo>
                <a:cubicBezTo>
                  <a:pt x="1452786" y="533871"/>
                  <a:pt x="1452786" y="533871"/>
                  <a:pt x="1452786" y="827778"/>
                </a:cubicBezTo>
                <a:cubicBezTo>
                  <a:pt x="1452786" y="827778"/>
                  <a:pt x="1452786" y="827778"/>
                  <a:pt x="1687099" y="827778"/>
                </a:cubicBezTo>
                <a:cubicBezTo>
                  <a:pt x="1687099" y="827778"/>
                  <a:pt x="1687099" y="827778"/>
                  <a:pt x="1687099" y="645080"/>
                </a:cubicBezTo>
                <a:cubicBezTo>
                  <a:pt x="1687099" y="645080"/>
                  <a:pt x="1687099" y="645080"/>
                  <a:pt x="1795945" y="645080"/>
                </a:cubicBezTo>
                <a:lnTo>
                  <a:pt x="1814336" y="645080"/>
                </a:lnTo>
                <a:lnTo>
                  <a:pt x="1814055" y="568843"/>
                </a:lnTo>
                <a:lnTo>
                  <a:pt x="1896602" y="567286"/>
                </a:lnTo>
                <a:lnTo>
                  <a:pt x="1917630" y="135119"/>
                </a:lnTo>
                <a:lnTo>
                  <a:pt x="2020520" y="135119"/>
                </a:lnTo>
                <a:lnTo>
                  <a:pt x="2040929" y="567805"/>
                </a:lnTo>
                <a:lnTo>
                  <a:pt x="2085058" y="569362"/>
                </a:lnTo>
                <a:lnTo>
                  <a:pt x="2104692" y="247596"/>
                </a:lnTo>
                <a:lnTo>
                  <a:pt x="2211603" y="247596"/>
                </a:lnTo>
                <a:lnTo>
                  <a:pt x="2230423" y="571958"/>
                </a:lnTo>
                <a:lnTo>
                  <a:pt x="2293761" y="575073"/>
                </a:lnTo>
                <a:cubicBezTo>
                  <a:pt x="2293761" y="543923"/>
                  <a:pt x="2293761" y="512255"/>
                  <a:pt x="2293761" y="481105"/>
                </a:cubicBezTo>
                <a:cubicBezTo>
                  <a:pt x="2293761" y="456704"/>
                  <a:pt x="2303625" y="437495"/>
                  <a:pt x="2325430" y="425035"/>
                </a:cubicBezTo>
                <a:cubicBezTo>
                  <a:pt x="2329064" y="422959"/>
                  <a:pt x="2331660" y="420882"/>
                  <a:pt x="2333736" y="417248"/>
                </a:cubicBezTo>
                <a:cubicBezTo>
                  <a:pt x="2338409" y="408422"/>
                  <a:pt x="2365406" y="405307"/>
                  <a:pt x="2370078" y="413614"/>
                </a:cubicBezTo>
                <a:cubicBezTo>
                  <a:pt x="2374751" y="421920"/>
                  <a:pt x="2382019" y="425035"/>
                  <a:pt x="2388249" y="430227"/>
                </a:cubicBezTo>
                <a:cubicBezTo>
                  <a:pt x="2402785" y="441648"/>
                  <a:pt x="2411611" y="456185"/>
                  <a:pt x="2411611" y="474355"/>
                </a:cubicBezTo>
                <a:cubicBezTo>
                  <a:pt x="2411611" y="487335"/>
                  <a:pt x="2416802" y="490969"/>
                  <a:pt x="2428224" y="489411"/>
                </a:cubicBezTo>
                <a:cubicBezTo>
                  <a:pt x="2439646" y="487854"/>
                  <a:pt x="2444318" y="494084"/>
                  <a:pt x="2443799" y="504986"/>
                </a:cubicBezTo>
                <a:cubicBezTo>
                  <a:pt x="2443280" y="513293"/>
                  <a:pt x="2443799" y="521599"/>
                  <a:pt x="2443799" y="530425"/>
                </a:cubicBezTo>
                <a:cubicBezTo>
                  <a:pt x="2443799" y="534059"/>
                  <a:pt x="2443280" y="538213"/>
                  <a:pt x="2448472" y="538732"/>
                </a:cubicBezTo>
                <a:cubicBezTo>
                  <a:pt x="2454182" y="539251"/>
                  <a:pt x="2454182" y="534059"/>
                  <a:pt x="2454182" y="529906"/>
                </a:cubicBezTo>
                <a:cubicBezTo>
                  <a:pt x="2454702" y="516408"/>
                  <a:pt x="2455740" y="502390"/>
                  <a:pt x="2455740" y="488892"/>
                </a:cubicBezTo>
                <a:cubicBezTo>
                  <a:pt x="2456259" y="452551"/>
                  <a:pt x="2456259" y="416209"/>
                  <a:pt x="2455740" y="379868"/>
                </a:cubicBezTo>
                <a:cubicBezTo>
                  <a:pt x="2455740" y="368966"/>
                  <a:pt x="2459374" y="361697"/>
                  <a:pt x="2471834" y="361697"/>
                </a:cubicBezTo>
                <a:cubicBezTo>
                  <a:pt x="2511290" y="361697"/>
                  <a:pt x="2550746" y="361697"/>
                  <a:pt x="2590203" y="361697"/>
                </a:cubicBezTo>
                <a:cubicBezTo>
                  <a:pt x="2600067" y="361697"/>
                  <a:pt x="2604739" y="366889"/>
                  <a:pt x="2604220" y="376753"/>
                </a:cubicBezTo>
                <a:cubicBezTo>
                  <a:pt x="2604220" y="386098"/>
                  <a:pt x="2604739" y="395443"/>
                  <a:pt x="2603701" y="404788"/>
                </a:cubicBezTo>
                <a:cubicBezTo>
                  <a:pt x="2602662" y="415171"/>
                  <a:pt x="2606297" y="420882"/>
                  <a:pt x="2616161" y="425035"/>
                </a:cubicBezTo>
                <a:cubicBezTo>
                  <a:pt x="2637965" y="434899"/>
                  <a:pt x="2648349" y="453070"/>
                  <a:pt x="2648868" y="476951"/>
                </a:cubicBezTo>
                <a:cubicBezTo>
                  <a:pt x="2648868" y="493565"/>
                  <a:pt x="2648868" y="510697"/>
                  <a:pt x="2648868" y="527310"/>
                </a:cubicBezTo>
                <a:cubicBezTo>
                  <a:pt x="2648868" y="542106"/>
                  <a:pt x="2648090" y="548596"/>
                  <a:pt x="2651010" y="551386"/>
                </a:cubicBezTo>
                <a:lnTo>
                  <a:pt x="2661207" y="552175"/>
                </a:lnTo>
                <a:lnTo>
                  <a:pt x="2661207" y="497877"/>
                </a:lnTo>
                <a:cubicBezTo>
                  <a:pt x="2661207" y="443514"/>
                  <a:pt x="2661207" y="371030"/>
                  <a:pt x="2661207" y="274385"/>
                </a:cubicBezTo>
                <a:cubicBezTo>
                  <a:pt x="2661207" y="274385"/>
                  <a:pt x="2661207" y="274385"/>
                  <a:pt x="2916581" y="274385"/>
                </a:cubicBezTo>
                <a:cubicBezTo>
                  <a:pt x="2916581" y="274385"/>
                  <a:pt x="2916581" y="274385"/>
                  <a:pt x="2916581" y="623897"/>
                </a:cubicBezTo>
                <a:cubicBezTo>
                  <a:pt x="2916581" y="623897"/>
                  <a:pt x="2916581" y="623897"/>
                  <a:pt x="3103505" y="623897"/>
                </a:cubicBezTo>
                <a:cubicBezTo>
                  <a:pt x="3103505" y="623897"/>
                  <a:pt x="3103505" y="623897"/>
                  <a:pt x="3103505" y="938986"/>
                </a:cubicBezTo>
                <a:cubicBezTo>
                  <a:pt x="3103505" y="938986"/>
                  <a:pt x="3103505" y="938986"/>
                  <a:pt x="3253570" y="938986"/>
                </a:cubicBezTo>
                <a:cubicBezTo>
                  <a:pt x="3253570" y="938986"/>
                  <a:pt x="3253570" y="938986"/>
                  <a:pt x="3253570" y="833074"/>
                </a:cubicBezTo>
                <a:cubicBezTo>
                  <a:pt x="3253570" y="833074"/>
                  <a:pt x="3253570" y="833074"/>
                  <a:pt x="3458923" y="833074"/>
                </a:cubicBezTo>
                <a:cubicBezTo>
                  <a:pt x="3458923" y="833074"/>
                  <a:pt x="3458923" y="833074"/>
                  <a:pt x="3458923" y="449141"/>
                </a:cubicBezTo>
                <a:cubicBezTo>
                  <a:pt x="3458923" y="449141"/>
                  <a:pt x="3458923" y="449141"/>
                  <a:pt x="3619519" y="449141"/>
                </a:cubicBezTo>
                <a:cubicBezTo>
                  <a:pt x="3619519" y="449141"/>
                  <a:pt x="3619519" y="449141"/>
                  <a:pt x="3619519" y="822482"/>
                </a:cubicBezTo>
                <a:cubicBezTo>
                  <a:pt x="3619519" y="822482"/>
                  <a:pt x="3619519" y="822482"/>
                  <a:pt x="3716929" y="822482"/>
                </a:cubicBezTo>
                <a:cubicBezTo>
                  <a:pt x="3716929" y="822482"/>
                  <a:pt x="3716929" y="822482"/>
                  <a:pt x="3716929" y="533871"/>
                </a:cubicBezTo>
                <a:cubicBezTo>
                  <a:pt x="3716929" y="533871"/>
                  <a:pt x="3716929" y="533871"/>
                  <a:pt x="3948609" y="533871"/>
                </a:cubicBezTo>
                <a:cubicBezTo>
                  <a:pt x="3948609" y="533871"/>
                  <a:pt x="3948609" y="533871"/>
                  <a:pt x="3948609" y="827778"/>
                </a:cubicBezTo>
                <a:cubicBezTo>
                  <a:pt x="3948609" y="827778"/>
                  <a:pt x="3948609" y="827778"/>
                  <a:pt x="3952270" y="827778"/>
                </a:cubicBezTo>
                <a:lnTo>
                  <a:pt x="3956368" y="827778"/>
                </a:lnTo>
                <a:lnTo>
                  <a:pt x="3956368" y="761209"/>
                </a:lnTo>
                <a:lnTo>
                  <a:pt x="3956368" y="714516"/>
                </a:lnTo>
                <a:lnTo>
                  <a:pt x="4000985" y="714516"/>
                </a:lnTo>
                <a:lnTo>
                  <a:pt x="4000985" y="420341"/>
                </a:lnTo>
                <a:lnTo>
                  <a:pt x="4000984" y="420341"/>
                </a:lnTo>
                <a:lnTo>
                  <a:pt x="4000984" y="339659"/>
                </a:lnTo>
                <a:lnTo>
                  <a:pt x="4071715" y="339659"/>
                </a:lnTo>
                <a:lnTo>
                  <a:pt x="4142446" y="339659"/>
                </a:lnTo>
                <a:lnTo>
                  <a:pt x="4142446" y="413478"/>
                </a:lnTo>
                <a:lnTo>
                  <a:pt x="4142446" y="413480"/>
                </a:lnTo>
                <a:lnTo>
                  <a:pt x="4142446" y="713686"/>
                </a:lnTo>
                <a:lnTo>
                  <a:pt x="4182921" y="713686"/>
                </a:lnTo>
                <a:lnTo>
                  <a:pt x="4182921" y="705384"/>
                </a:lnTo>
                <a:cubicBezTo>
                  <a:pt x="4182921" y="687899"/>
                  <a:pt x="4182921" y="667917"/>
                  <a:pt x="4182921" y="645080"/>
                </a:cubicBezTo>
                <a:cubicBezTo>
                  <a:pt x="4182921" y="645080"/>
                  <a:pt x="4182921" y="645080"/>
                  <a:pt x="4214842" y="645080"/>
                </a:cubicBezTo>
                <a:lnTo>
                  <a:pt x="4243942" y="645080"/>
                </a:lnTo>
                <a:lnTo>
                  <a:pt x="4243942" y="339659"/>
                </a:lnTo>
                <a:lnTo>
                  <a:pt x="4243942" y="249509"/>
                </a:lnTo>
                <a:lnTo>
                  <a:pt x="4288534" y="249509"/>
                </a:lnTo>
                <a:lnTo>
                  <a:pt x="4337854" y="249509"/>
                </a:lnTo>
                <a:lnTo>
                  <a:pt x="4337854" y="322718"/>
                </a:lnTo>
                <a:lnTo>
                  <a:pt x="4337854" y="322720"/>
                </a:lnTo>
                <a:lnTo>
                  <a:pt x="4337854" y="380000"/>
                </a:lnTo>
                <a:lnTo>
                  <a:pt x="4654875" y="380000"/>
                </a:lnTo>
                <a:lnTo>
                  <a:pt x="4654875" y="379790"/>
                </a:lnTo>
                <a:lnTo>
                  <a:pt x="4675084" y="379790"/>
                </a:lnTo>
                <a:lnTo>
                  <a:pt x="4675084" y="474896"/>
                </a:lnTo>
                <a:lnTo>
                  <a:pt x="4676745" y="475064"/>
                </a:lnTo>
                <a:cubicBezTo>
                  <a:pt x="4708955" y="481655"/>
                  <a:pt x="4734183" y="507417"/>
                  <a:pt x="4739988" y="539907"/>
                </a:cubicBezTo>
                <a:lnTo>
                  <a:pt x="4740674" y="547701"/>
                </a:lnTo>
                <a:lnTo>
                  <a:pt x="4741248" y="547701"/>
                </a:lnTo>
                <a:lnTo>
                  <a:pt x="4741248" y="554205"/>
                </a:lnTo>
                <a:lnTo>
                  <a:pt x="4741248" y="554208"/>
                </a:lnTo>
                <a:lnTo>
                  <a:pt x="4741248" y="739927"/>
                </a:lnTo>
                <a:lnTo>
                  <a:pt x="4764753" y="740400"/>
                </a:lnTo>
                <a:cubicBezTo>
                  <a:pt x="4764753" y="740400"/>
                  <a:pt x="4764753" y="740400"/>
                  <a:pt x="4764753" y="666262"/>
                </a:cubicBezTo>
                <a:cubicBezTo>
                  <a:pt x="4764753" y="666262"/>
                  <a:pt x="4764753" y="666262"/>
                  <a:pt x="4899024" y="666262"/>
                </a:cubicBezTo>
                <a:cubicBezTo>
                  <a:pt x="4899024" y="666262"/>
                  <a:pt x="4899024" y="666262"/>
                  <a:pt x="4899024" y="735104"/>
                </a:cubicBezTo>
                <a:cubicBezTo>
                  <a:pt x="4899024" y="735104"/>
                  <a:pt x="4899024" y="735104"/>
                  <a:pt x="5028026" y="735104"/>
                </a:cubicBezTo>
                <a:cubicBezTo>
                  <a:pt x="5028026" y="735104"/>
                  <a:pt x="5028026" y="735104"/>
                  <a:pt x="5028026" y="658319"/>
                </a:cubicBezTo>
                <a:cubicBezTo>
                  <a:pt x="5028026" y="658319"/>
                  <a:pt x="5028026" y="658319"/>
                  <a:pt x="5154397" y="660966"/>
                </a:cubicBezTo>
                <a:cubicBezTo>
                  <a:pt x="5154397" y="660966"/>
                  <a:pt x="5154397" y="660966"/>
                  <a:pt x="5154397" y="369707"/>
                </a:cubicBezTo>
                <a:cubicBezTo>
                  <a:pt x="5154397" y="369707"/>
                  <a:pt x="5154397" y="369707"/>
                  <a:pt x="5409771" y="369707"/>
                </a:cubicBezTo>
                <a:cubicBezTo>
                  <a:pt x="5409771" y="369707"/>
                  <a:pt x="5409771" y="369707"/>
                  <a:pt x="5409771" y="623897"/>
                </a:cubicBezTo>
                <a:cubicBezTo>
                  <a:pt x="5409771" y="623897"/>
                  <a:pt x="5409771" y="623897"/>
                  <a:pt x="5599327" y="623897"/>
                </a:cubicBezTo>
                <a:cubicBezTo>
                  <a:pt x="5599327" y="623897"/>
                  <a:pt x="5599327" y="623897"/>
                  <a:pt x="5599327" y="681817"/>
                </a:cubicBezTo>
                <a:lnTo>
                  <a:pt x="5599327" y="692743"/>
                </a:lnTo>
                <a:lnTo>
                  <a:pt x="5628967" y="692743"/>
                </a:lnTo>
                <a:lnTo>
                  <a:pt x="5628967" y="672950"/>
                </a:lnTo>
                <a:lnTo>
                  <a:pt x="5794767" y="672950"/>
                </a:lnTo>
                <a:lnTo>
                  <a:pt x="5794803" y="672943"/>
                </a:lnTo>
                <a:lnTo>
                  <a:pt x="5792189" y="672943"/>
                </a:lnTo>
                <a:lnTo>
                  <a:pt x="5784518" y="672943"/>
                </a:lnTo>
                <a:lnTo>
                  <a:pt x="5628967" y="672943"/>
                </a:lnTo>
                <a:lnTo>
                  <a:pt x="5792189" y="576196"/>
                </a:lnTo>
                <a:lnTo>
                  <a:pt x="5792189" y="668395"/>
                </a:lnTo>
                <a:lnTo>
                  <a:pt x="5947738" y="576196"/>
                </a:lnTo>
                <a:lnTo>
                  <a:pt x="5947738" y="668395"/>
                </a:lnTo>
                <a:lnTo>
                  <a:pt x="6103287" y="576196"/>
                </a:lnTo>
                <a:lnTo>
                  <a:pt x="6103287" y="668395"/>
                </a:lnTo>
                <a:lnTo>
                  <a:pt x="6258836" y="576196"/>
                </a:lnTo>
                <a:lnTo>
                  <a:pt x="6258836" y="672943"/>
                </a:lnTo>
                <a:lnTo>
                  <a:pt x="6154820" y="672943"/>
                </a:lnTo>
                <a:lnTo>
                  <a:pt x="6154820" y="672950"/>
                </a:lnTo>
                <a:lnTo>
                  <a:pt x="6258836" y="672950"/>
                </a:lnTo>
                <a:lnTo>
                  <a:pt x="6258836" y="708560"/>
                </a:lnTo>
                <a:lnTo>
                  <a:pt x="6258836" y="726328"/>
                </a:lnTo>
                <a:lnTo>
                  <a:pt x="6349534" y="726328"/>
                </a:lnTo>
                <a:cubicBezTo>
                  <a:pt x="6354193" y="726328"/>
                  <a:pt x="6354387" y="726134"/>
                  <a:pt x="6354387" y="721669"/>
                </a:cubicBezTo>
                <a:cubicBezTo>
                  <a:pt x="6354387" y="698761"/>
                  <a:pt x="6354387" y="676048"/>
                  <a:pt x="6354387" y="653142"/>
                </a:cubicBezTo>
                <a:cubicBezTo>
                  <a:pt x="6354387" y="651200"/>
                  <a:pt x="6354193" y="649647"/>
                  <a:pt x="6351863" y="648482"/>
                </a:cubicBezTo>
                <a:cubicBezTo>
                  <a:pt x="6348369" y="646735"/>
                  <a:pt x="6348563" y="644018"/>
                  <a:pt x="6352251" y="641882"/>
                </a:cubicBezTo>
                <a:cubicBezTo>
                  <a:pt x="6353999" y="640911"/>
                  <a:pt x="6354581" y="639941"/>
                  <a:pt x="6354581" y="638194"/>
                </a:cubicBezTo>
                <a:cubicBezTo>
                  <a:pt x="6354581" y="622081"/>
                  <a:pt x="6354581" y="605967"/>
                  <a:pt x="6354581" y="589854"/>
                </a:cubicBezTo>
                <a:cubicBezTo>
                  <a:pt x="6354581" y="587719"/>
                  <a:pt x="6353610" y="586554"/>
                  <a:pt x="6351863" y="585584"/>
                </a:cubicBezTo>
                <a:cubicBezTo>
                  <a:pt x="6348757" y="583836"/>
                  <a:pt x="6348757" y="581507"/>
                  <a:pt x="6351863" y="579954"/>
                </a:cubicBezTo>
                <a:cubicBezTo>
                  <a:pt x="6354581" y="578595"/>
                  <a:pt x="6354581" y="576848"/>
                  <a:pt x="6354581" y="574712"/>
                </a:cubicBezTo>
                <a:cubicBezTo>
                  <a:pt x="6354581" y="559182"/>
                  <a:pt x="6354581" y="543651"/>
                  <a:pt x="6354581" y="528121"/>
                </a:cubicBezTo>
                <a:cubicBezTo>
                  <a:pt x="6354581" y="525792"/>
                  <a:pt x="6354387" y="524238"/>
                  <a:pt x="6351669" y="522879"/>
                </a:cubicBezTo>
                <a:cubicBezTo>
                  <a:pt x="6348369" y="521326"/>
                  <a:pt x="6348563" y="518026"/>
                  <a:pt x="6351863" y="516473"/>
                </a:cubicBezTo>
                <a:cubicBezTo>
                  <a:pt x="6354193" y="515308"/>
                  <a:pt x="6354387" y="513755"/>
                  <a:pt x="6354387" y="511814"/>
                </a:cubicBezTo>
                <a:cubicBezTo>
                  <a:pt x="6354387" y="496672"/>
                  <a:pt x="6354387" y="481335"/>
                  <a:pt x="6354387" y="465999"/>
                </a:cubicBezTo>
                <a:cubicBezTo>
                  <a:pt x="6354387" y="463864"/>
                  <a:pt x="6353999" y="462311"/>
                  <a:pt x="6351475" y="460952"/>
                </a:cubicBezTo>
                <a:cubicBezTo>
                  <a:pt x="6348369" y="459399"/>
                  <a:pt x="6348563" y="456293"/>
                  <a:pt x="6351863" y="454545"/>
                </a:cubicBezTo>
                <a:cubicBezTo>
                  <a:pt x="6353999" y="453575"/>
                  <a:pt x="6354387" y="452410"/>
                  <a:pt x="6354387" y="450469"/>
                </a:cubicBezTo>
                <a:cubicBezTo>
                  <a:pt x="6354387" y="434356"/>
                  <a:pt x="6354387" y="418243"/>
                  <a:pt x="6354387" y="402130"/>
                </a:cubicBezTo>
                <a:cubicBezTo>
                  <a:pt x="6354387" y="400189"/>
                  <a:pt x="6353805" y="399218"/>
                  <a:pt x="6351863" y="398054"/>
                </a:cubicBezTo>
                <a:cubicBezTo>
                  <a:pt x="6348369" y="396112"/>
                  <a:pt x="6348369" y="393394"/>
                  <a:pt x="6352057" y="391453"/>
                </a:cubicBezTo>
                <a:cubicBezTo>
                  <a:pt x="6354193" y="390288"/>
                  <a:pt x="6354387" y="388929"/>
                  <a:pt x="6354387" y="387182"/>
                </a:cubicBezTo>
                <a:cubicBezTo>
                  <a:pt x="6354387" y="371652"/>
                  <a:pt x="6354387" y="356121"/>
                  <a:pt x="6354387" y="340591"/>
                </a:cubicBezTo>
                <a:cubicBezTo>
                  <a:pt x="6354387" y="338650"/>
                  <a:pt x="6354193" y="337096"/>
                  <a:pt x="6351863" y="335932"/>
                </a:cubicBezTo>
                <a:cubicBezTo>
                  <a:pt x="6348369" y="334185"/>
                  <a:pt x="6348563" y="331467"/>
                  <a:pt x="6352251" y="329331"/>
                </a:cubicBezTo>
                <a:cubicBezTo>
                  <a:pt x="6353999" y="328361"/>
                  <a:pt x="6354581" y="327390"/>
                  <a:pt x="6354581" y="325643"/>
                </a:cubicBezTo>
                <a:cubicBezTo>
                  <a:pt x="6354581" y="309530"/>
                  <a:pt x="6354581" y="293417"/>
                  <a:pt x="6354581" y="277304"/>
                </a:cubicBezTo>
                <a:cubicBezTo>
                  <a:pt x="6354581" y="275363"/>
                  <a:pt x="6353999" y="273810"/>
                  <a:pt x="6351863" y="273227"/>
                </a:cubicBezTo>
                <a:cubicBezTo>
                  <a:pt x="6349922" y="272645"/>
                  <a:pt x="6349534" y="271286"/>
                  <a:pt x="6349922" y="269539"/>
                </a:cubicBezTo>
                <a:cubicBezTo>
                  <a:pt x="6350310" y="267792"/>
                  <a:pt x="6351863" y="267209"/>
                  <a:pt x="6353610" y="267209"/>
                </a:cubicBezTo>
                <a:cubicBezTo>
                  <a:pt x="6354775" y="267209"/>
                  <a:pt x="6356134" y="267209"/>
                  <a:pt x="6357299" y="267209"/>
                </a:cubicBezTo>
                <a:cubicBezTo>
                  <a:pt x="6380206" y="267209"/>
                  <a:pt x="6403308" y="267209"/>
                  <a:pt x="6426409" y="267209"/>
                </a:cubicBezTo>
                <a:cubicBezTo>
                  <a:pt x="6427768" y="267209"/>
                  <a:pt x="6429321" y="267015"/>
                  <a:pt x="6430680" y="267209"/>
                </a:cubicBezTo>
                <a:cubicBezTo>
                  <a:pt x="6433010" y="267404"/>
                  <a:pt x="6433980" y="268568"/>
                  <a:pt x="6433980" y="270704"/>
                </a:cubicBezTo>
                <a:cubicBezTo>
                  <a:pt x="6433786" y="272839"/>
                  <a:pt x="6432233" y="273033"/>
                  <a:pt x="6430486" y="273033"/>
                </a:cubicBezTo>
                <a:cubicBezTo>
                  <a:pt x="6429515" y="273033"/>
                  <a:pt x="6428739" y="273033"/>
                  <a:pt x="6427962" y="273033"/>
                </a:cubicBezTo>
                <a:cubicBezTo>
                  <a:pt x="6427962" y="273422"/>
                  <a:pt x="6427768" y="273810"/>
                  <a:pt x="6427768" y="274198"/>
                </a:cubicBezTo>
                <a:cubicBezTo>
                  <a:pt x="6427768" y="292641"/>
                  <a:pt x="6427768" y="310889"/>
                  <a:pt x="6427768" y="329137"/>
                </a:cubicBezTo>
                <a:cubicBezTo>
                  <a:pt x="6428933" y="329331"/>
                  <a:pt x="6429904" y="329137"/>
                  <a:pt x="6430874" y="329331"/>
                </a:cubicBezTo>
                <a:cubicBezTo>
                  <a:pt x="6432622" y="329525"/>
                  <a:pt x="6433786" y="330690"/>
                  <a:pt x="6433786" y="332438"/>
                </a:cubicBezTo>
                <a:cubicBezTo>
                  <a:pt x="6433980" y="334379"/>
                  <a:pt x="6433010" y="335737"/>
                  <a:pt x="6430874" y="336126"/>
                </a:cubicBezTo>
                <a:cubicBezTo>
                  <a:pt x="6429710" y="336320"/>
                  <a:pt x="6428739" y="336320"/>
                  <a:pt x="6427768" y="336320"/>
                </a:cubicBezTo>
                <a:cubicBezTo>
                  <a:pt x="6427768" y="354763"/>
                  <a:pt x="6427768" y="373011"/>
                  <a:pt x="6427768" y="391259"/>
                </a:cubicBezTo>
                <a:cubicBezTo>
                  <a:pt x="6428933" y="391259"/>
                  <a:pt x="6429904" y="391259"/>
                  <a:pt x="6430874" y="391453"/>
                </a:cubicBezTo>
                <a:cubicBezTo>
                  <a:pt x="6433010" y="391647"/>
                  <a:pt x="6433786" y="393006"/>
                  <a:pt x="6433786" y="395142"/>
                </a:cubicBezTo>
                <a:cubicBezTo>
                  <a:pt x="6433786" y="396889"/>
                  <a:pt x="6432816" y="398054"/>
                  <a:pt x="6430874" y="398248"/>
                </a:cubicBezTo>
                <a:cubicBezTo>
                  <a:pt x="6429710" y="398248"/>
                  <a:pt x="6428739" y="398248"/>
                  <a:pt x="6427768" y="398248"/>
                </a:cubicBezTo>
                <a:cubicBezTo>
                  <a:pt x="6427768" y="417078"/>
                  <a:pt x="6427768" y="435715"/>
                  <a:pt x="6427768" y="454351"/>
                </a:cubicBezTo>
                <a:cubicBezTo>
                  <a:pt x="6428933" y="454545"/>
                  <a:pt x="6429904" y="454351"/>
                  <a:pt x="6430874" y="454545"/>
                </a:cubicBezTo>
                <a:cubicBezTo>
                  <a:pt x="6432622" y="454740"/>
                  <a:pt x="6433786" y="455904"/>
                  <a:pt x="6433786" y="457652"/>
                </a:cubicBezTo>
                <a:cubicBezTo>
                  <a:pt x="6433980" y="459593"/>
                  <a:pt x="6433010" y="460952"/>
                  <a:pt x="6430874" y="461340"/>
                </a:cubicBezTo>
                <a:cubicBezTo>
                  <a:pt x="6429710" y="461534"/>
                  <a:pt x="6428739" y="461534"/>
                  <a:pt x="6427768" y="461534"/>
                </a:cubicBezTo>
                <a:cubicBezTo>
                  <a:pt x="6427574" y="461534"/>
                  <a:pt x="6427574" y="461534"/>
                  <a:pt x="6427574" y="461534"/>
                </a:cubicBezTo>
                <a:cubicBezTo>
                  <a:pt x="6427574" y="461728"/>
                  <a:pt x="6427574" y="461728"/>
                  <a:pt x="6427574" y="461728"/>
                </a:cubicBezTo>
                <a:lnTo>
                  <a:pt x="6427768" y="461728"/>
                </a:lnTo>
                <a:cubicBezTo>
                  <a:pt x="6427768" y="480171"/>
                  <a:pt x="6427768" y="498419"/>
                  <a:pt x="6427768" y="516667"/>
                </a:cubicBezTo>
                <a:cubicBezTo>
                  <a:pt x="6428933" y="516861"/>
                  <a:pt x="6429904" y="516667"/>
                  <a:pt x="6430874" y="516861"/>
                </a:cubicBezTo>
                <a:cubicBezTo>
                  <a:pt x="6433010" y="517055"/>
                  <a:pt x="6433980" y="518608"/>
                  <a:pt x="6433786" y="520550"/>
                </a:cubicBezTo>
                <a:cubicBezTo>
                  <a:pt x="6433786" y="522297"/>
                  <a:pt x="6432816" y="523462"/>
                  <a:pt x="6430874" y="523656"/>
                </a:cubicBezTo>
                <a:cubicBezTo>
                  <a:pt x="6429710" y="523850"/>
                  <a:pt x="6428739" y="523850"/>
                  <a:pt x="6427768" y="523850"/>
                </a:cubicBezTo>
                <a:cubicBezTo>
                  <a:pt x="6427768" y="542681"/>
                  <a:pt x="6427768" y="561317"/>
                  <a:pt x="6427768" y="579954"/>
                </a:cubicBezTo>
                <a:cubicBezTo>
                  <a:pt x="6429127" y="579954"/>
                  <a:pt x="6430292" y="579954"/>
                  <a:pt x="6431457" y="580148"/>
                </a:cubicBezTo>
                <a:cubicBezTo>
                  <a:pt x="6433010" y="580536"/>
                  <a:pt x="6433786" y="581701"/>
                  <a:pt x="6433786" y="583254"/>
                </a:cubicBezTo>
                <a:cubicBezTo>
                  <a:pt x="6433786" y="585001"/>
                  <a:pt x="6433010" y="585778"/>
                  <a:pt x="6431263" y="585972"/>
                </a:cubicBezTo>
                <a:cubicBezTo>
                  <a:pt x="6430098" y="586166"/>
                  <a:pt x="6428933" y="586749"/>
                  <a:pt x="6427768" y="587137"/>
                </a:cubicBezTo>
                <a:cubicBezTo>
                  <a:pt x="6427768" y="605580"/>
                  <a:pt x="6427768" y="623828"/>
                  <a:pt x="6427768" y="642076"/>
                </a:cubicBezTo>
                <a:cubicBezTo>
                  <a:pt x="6428933" y="642270"/>
                  <a:pt x="6429904" y="642076"/>
                  <a:pt x="6430874" y="642270"/>
                </a:cubicBezTo>
                <a:cubicBezTo>
                  <a:pt x="6433010" y="642465"/>
                  <a:pt x="6433980" y="643823"/>
                  <a:pt x="6433786" y="645959"/>
                </a:cubicBezTo>
                <a:cubicBezTo>
                  <a:pt x="6433786" y="647706"/>
                  <a:pt x="6432816" y="648871"/>
                  <a:pt x="6430874" y="649065"/>
                </a:cubicBezTo>
                <a:cubicBezTo>
                  <a:pt x="6429710" y="649259"/>
                  <a:pt x="6428739" y="649259"/>
                  <a:pt x="6427768" y="649259"/>
                </a:cubicBezTo>
                <a:cubicBezTo>
                  <a:pt x="6427768" y="675272"/>
                  <a:pt x="6427768" y="701479"/>
                  <a:pt x="6427768" y="727687"/>
                </a:cubicBezTo>
                <a:cubicBezTo>
                  <a:pt x="6435339" y="727687"/>
                  <a:pt x="6443105" y="727881"/>
                  <a:pt x="6450870" y="727881"/>
                </a:cubicBezTo>
                <a:cubicBezTo>
                  <a:pt x="6473583" y="727881"/>
                  <a:pt x="6496490" y="727687"/>
                  <a:pt x="6519204" y="727687"/>
                </a:cubicBezTo>
                <a:cubicBezTo>
                  <a:pt x="6519204" y="714680"/>
                  <a:pt x="6519398" y="701479"/>
                  <a:pt x="6519398" y="688473"/>
                </a:cubicBezTo>
                <a:cubicBezTo>
                  <a:pt x="6519398" y="675466"/>
                  <a:pt x="6519398" y="662266"/>
                  <a:pt x="6519398" y="649259"/>
                </a:cubicBezTo>
                <a:cubicBezTo>
                  <a:pt x="6518427" y="649259"/>
                  <a:pt x="6517651" y="649259"/>
                  <a:pt x="6516874" y="649259"/>
                </a:cubicBezTo>
                <a:cubicBezTo>
                  <a:pt x="6514545" y="649259"/>
                  <a:pt x="6513186" y="647900"/>
                  <a:pt x="6513186" y="645570"/>
                </a:cubicBezTo>
                <a:cubicBezTo>
                  <a:pt x="6513186" y="643435"/>
                  <a:pt x="6514545" y="642465"/>
                  <a:pt x="6516680" y="642270"/>
                </a:cubicBezTo>
                <a:cubicBezTo>
                  <a:pt x="6517651" y="642270"/>
                  <a:pt x="6518427" y="642270"/>
                  <a:pt x="6519204" y="642270"/>
                </a:cubicBezTo>
                <a:cubicBezTo>
                  <a:pt x="6519204" y="623440"/>
                  <a:pt x="6519204" y="604803"/>
                  <a:pt x="6519204" y="586166"/>
                </a:cubicBezTo>
                <a:cubicBezTo>
                  <a:pt x="6518815" y="586166"/>
                  <a:pt x="6518427" y="586166"/>
                  <a:pt x="6518039" y="586166"/>
                </a:cubicBezTo>
                <a:cubicBezTo>
                  <a:pt x="6515904" y="586166"/>
                  <a:pt x="6513768" y="585972"/>
                  <a:pt x="6513574" y="583448"/>
                </a:cubicBezTo>
                <a:cubicBezTo>
                  <a:pt x="6513186" y="580342"/>
                  <a:pt x="6515709" y="580148"/>
                  <a:pt x="6518039" y="580148"/>
                </a:cubicBezTo>
                <a:cubicBezTo>
                  <a:pt x="6518427" y="580148"/>
                  <a:pt x="6518815" y="580148"/>
                  <a:pt x="6519204" y="580148"/>
                </a:cubicBezTo>
                <a:cubicBezTo>
                  <a:pt x="6519204" y="561317"/>
                  <a:pt x="6519204" y="542681"/>
                  <a:pt x="6519204" y="524044"/>
                </a:cubicBezTo>
                <a:cubicBezTo>
                  <a:pt x="6518039" y="523850"/>
                  <a:pt x="6517068" y="524044"/>
                  <a:pt x="6516098" y="523850"/>
                </a:cubicBezTo>
                <a:cubicBezTo>
                  <a:pt x="6514156" y="523462"/>
                  <a:pt x="6513186" y="522297"/>
                  <a:pt x="6513186" y="520550"/>
                </a:cubicBezTo>
                <a:cubicBezTo>
                  <a:pt x="6513186" y="518415"/>
                  <a:pt x="6514156" y="517250"/>
                  <a:pt x="6516292" y="516861"/>
                </a:cubicBezTo>
                <a:cubicBezTo>
                  <a:pt x="6517457" y="516667"/>
                  <a:pt x="6518427" y="516667"/>
                  <a:pt x="6519398" y="516667"/>
                </a:cubicBezTo>
                <a:cubicBezTo>
                  <a:pt x="6519398" y="498225"/>
                  <a:pt x="6519398" y="479977"/>
                  <a:pt x="6519398" y="461728"/>
                </a:cubicBezTo>
                <a:cubicBezTo>
                  <a:pt x="6519204" y="461728"/>
                  <a:pt x="6519010" y="461728"/>
                  <a:pt x="6518815" y="461728"/>
                </a:cubicBezTo>
                <a:cubicBezTo>
                  <a:pt x="6515904" y="461534"/>
                  <a:pt x="6513380" y="460369"/>
                  <a:pt x="6513574" y="457263"/>
                </a:cubicBezTo>
                <a:cubicBezTo>
                  <a:pt x="6513768" y="453963"/>
                  <a:pt x="6517068" y="454740"/>
                  <a:pt x="6519398" y="454545"/>
                </a:cubicBezTo>
                <a:cubicBezTo>
                  <a:pt x="6519398" y="435715"/>
                  <a:pt x="6519398" y="417078"/>
                  <a:pt x="6519398" y="398442"/>
                </a:cubicBezTo>
                <a:cubicBezTo>
                  <a:pt x="6517068" y="398442"/>
                  <a:pt x="6514156" y="399024"/>
                  <a:pt x="6513574" y="395724"/>
                </a:cubicBezTo>
                <a:cubicBezTo>
                  <a:pt x="6513186" y="393589"/>
                  <a:pt x="6515321" y="392036"/>
                  <a:pt x="6519592" y="391259"/>
                </a:cubicBezTo>
                <a:cubicBezTo>
                  <a:pt x="6519592" y="372817"/>
                  <a:pt x="6519592" y="354568"/>
                  <a:pt x="6519592" y="336320"/>
                </a:cubicBezTo>
                <a:cubicBezTo>
                  <a:pt x="6519010" y="336320"/>
                  <a:pt x="6518427" y="336320"/>
                  <a:pt x="6517845" y="336320"/>
                </a:cubicBezTo>
                <a:cubicBezTo>
                  <a:pt x="6515515" y="336320"/>
                  <a:pt x="6513574" y="335543"/>
                  <a:pt x="6513574" y="332826"/>
                </a:cubicBezTo>
                <a:cubicBezTo>
                  <a:pt x="6513574" y="330108"/>
                  <a:pt x="6515321" y="329331"/>
                  <a:pt x="6517845" y="329331"/>
                </a:cubicBezTo>
                <a:cubicBezTo>
                  <a:pt x="6518427" y="329331"/>
                  <a:pt x="6519010" y="329331"/>
                  <a:pt x="6519592" y="329331"/>
                </a:cubicBezTo>
                <a:cubicBezTo>
                  <a:pt x="6519592" y="311083"/>
                  <a:pt x="6519592" y="292835"/>
                  <a:pt x="6519592" y="274586"/>
                </a:cubicBezTo>
                <a:cubicBezTo>
                  <a:pt x="6518621" y="273227"/>
                  <a:pt x="6517068" y="273422"/>
                  <a:pt x="6515709" y="273033"/>
                </a:cubicBezTo>
                <a:cubicBezTo>
                  <a:pt x="6514156" y="272645"/>
                  <a:pt x="6513380" y="271480"/>
                  <a:pt x="6513574" y="269927"/>
                </a:cubicBezTo>
                <a:cubicBezTo>
                  <a:pt x="6513768" y="268374"/>
                  <a:pt x="6514933" y="267598"/>
                  <a:pt x="6516486" y="267404"/>
                </a:cubicBezTo>
                <a:cubicBezTo>
                  <a:pt x="6517651" y="267209"/>
                  <a:pt x="6519010" y="267209"/>
                  <a:pt x="6520174" y="267209"/>
                </a:cubicBezTo>
                <a:cubicBezTo>
                  <a:pt x="6544052" y="267209"/>
                  <a:pt x="6567930" y="267209"/>
                  <a:pt x="6591809" y="267209"/>
                </a:cubicBezTo>
                <a:cubicBezTo>
                  <a:pt x="6592779" y="267209"/>
                  <a:pt x="6593556" y="267209"/>
                  <a:pt x="6594332" y="267209"/>
                </a:cubicBezTo>
                <a:cubicBezTo>
                  <a:pt x="6595885" y="267209"/>
                  <a:pt x="6597632" y="267404"/>
                  <a:pt x="6598409" y="269733"/>
                </a:cubicBezTo>
                <a:cubicBezTo>
                  <a:pt x="6598603" y="271286"/>
                  <a:pt x="6598409" y="273033"/>
                  <a:pt x="6596274" y="273227"/>
                </a:cubicBezTo>
                <a:cubicBezTo>
                  <a:pt x="6593750" y="273616"/>
                  <a:pt x="6593556" y="275169"/>
                  <a:pt x="6593556" y="277110"/>
                </a:cubicBezTo>
                <a:cubicBezTo>
                  <a:pt x="6593556" y="293223"/>
                  <a:pt x="6593556" y="309336"/>
                  <a:pt x="6593556" y="325449"/>
                </a:cubicBezTo>
                <a:cubicBezTo>
                  <a:pt x="6593556" y="327390"/>
                  <a:pt x="6594138" y="328361"/>
                  <a:pt x="6596079" y="329525"/>
                </a:cubicBezTo>
                <a:cubicBezTo>
                  <a:pt x="6599574" y="331467"/>
                  <a:pt x="6599574" y="334185"/>
                  <a:pt x="6595885" y="336126"/>
                </a:cubicBezTo>
                <a:cubicBezTo>
                  <a:pt x="6593750" y="337291"/>
                  <a:pt x="6593556" y="338650"/>
                  <a:pt x="6593556" y="340397"/>
                </a:cubicBezTo>
                <a:cubicBezTo>
                  <a:pt x="6593556" y="355927"/>
                  <a:pt x="6593556" y="371458"/>
                  <a:pt x="6593556" y="386988"/>
                </a:cubicBezTo>
                <a:cubicBezTo>
                  <a:pt x="6593556" y="388929"/>
                  <a:pt x="6593750" y="390482"/>
                  <a:pt x="6596079" y="391647"/>
                </a:cubicBezTo>
                <a:cubicBezTo>
                  <a:pt x="6599768" y="393589"/>
                  <a:pt x="6599574" y="396501"/>
                  <a:pt x="6595691" y="398442"/>
                </a:cubicBezTo>
                <a:cubicBezTo>
                  <a:pt x="6593750" y="399412"/>
                  <a:pt x="6593556" y="400771"/>
                  <a:pt x="6593556" y="402324"/>
                </a:cubicBezTo>
                <a:cubicBezTo>
                  <a:pt x="6593556" y="407954"/>
                  <a:pt x="6593556" y="413390"/>
                  <a:pt x="6593556" y="419020"/>
                </a:cubicBezTo>
                <a:cubicBezTo>
                  <a:pt x="6593556" y="429309"/>
                  <a:pt x="6593556" y="439403"/>
                  <a:pt x="6593556" y="449498"/>
                </a:cubicBezTo>
                <a:cubicBezTo>
                  <a:pt x="6593556" y="451828"/>
                  <a:pt x="6593167" y="453963"/>
                  <a:pt x="6596662" y="454934"/>
                </a:cubicBezTo>
                <a:cubicBezTo>
                  <a:pt x="6599186" y="455516"/>
                  <a:pt x="6599380" y="459981"/>
                  <a:pt x="6596662" y="460952"/>
                </a:cubicBezTo>
                <a:cubicBezTo>
                  <a:pt x="6592779" y="462505"/>
                  <a:pt x="6593362" y="465029"/>
                  <a:pt x="6593362" y="467746"/>
                </a:cubicBezTo>
                <a:cubicBezTo>
                  <a:pt x="6593362" y="482112"/>
                  <a:pt x="6593362" y="496283"/>
                  <a:pt x="6593362" y="510649"/>
                </a:cubicBezTo>
                <a:cubicBezTo>
                  <a:pt x="6593362" y="513367"/>
                  <a:pt x="6592973" y="515891"/>
                  <a:pt x="6596662" y="517444"/>
                </a:cubicBezTo>
                <a:cubicBezTo>
                  <a:pt x="6599380" y="518415"/>
                  <a:pt x="6599186" y="522685"/>
                  <a:pt x="6596468" y="523462"/>
                </a:cubicBezTo>
                <a:cubicBezTo>
                  <a:pt x="6593362" y="524238"/>
                  <a:pt x="6593362" y="525986"/>
                  <a:pt x="6593362" y="528315"/>
                </a:cubicBezTo>
                <a:cubicBezTo>
                  <a:pt x="6593362" y="539381"/>
                  <a:pt x="6593362" y="550640"/>
                  <a:pt x="6593362" y="561706"/>
                </a:cubicBezTo>
                <a:cubicBezTo>
                  <a:pt x="6593362" y="566365"/>
                  <a:pt x="6593362" y="570830"/>
                  <a:pt x="6593362" y="575489"/>
                </a:cubicBezTo>
                <a:cubicBezTo>
                  <a:pt x="6593362" y="577430"/>
                  <a:pt x="6593362" y="578983"/>
                  <a:pt x="6596079" y="579954"/>
                </a:cubicBezTo>
                <a:cubicBezTo>
                  <a:pt x="6598991" y="581119"/>
                  <a:pt x="6599186" y="584613"/>
                  <a:pt x="6596274" y="585584"/>
                </a:cubicBezTo>
                <a:cubicBezTo>
                  <a:pt x="6593167" y="586360"/>
                  <a:pt x="6593167" y="588107"/>
                  <a:pt x="6593167" y="590437"/>
                </a:cubicBezTo>
                <a:cubicBezTo>
                  <a:pt x="6593167" y="600920"/>
                  <a:pt x="6593167" y="611209"/>
                  <a:pt x="6593167" y="621498"/>
                </a:cubicBezTo>
                <a:cubicBezTo>
                  <a:pt x="6593167" y="626934"/>
                  <a:pt x="6593167" y="632175"/>
                  <a:pt x="6593167" y="637611"/>
                </a:cubicBezTo>
                <a:cubicBezTo>
                  <a:pt x="6593167" y="639747"/>
                  <a:pt x="6593556" y="641105"/>
                  <a:pt x="6595885" y="642270"/>
                </a:cubicBezTo>
                <a:cubicBezTo>
                  <a:pt x="6598991" y="644018"/>
                  <a:pt x="6599186" y="647124"/>
                  <a:pt x="6595885" y="648676"/>
                </a:cubicBezTo>
                <a:cubicBezTo>
                  <a:pt x="6593167" y="650036"/>
                  <a:pt x="6593167" y="651783"/>
                  <a:pt x="6593167" y="653918"/>
                </a:cubicBezTo>
                <a:cubicBezTo>
                  <a:pt x="6593167" y="676631"/>
                  <a:pt x="6593167" y="699150"/>
                  <a:pt x="6593167" y="721863"/>
                </a:cubicBezTo>
                <a:cubicBezTo>
                  <a:pt x="6593167" y="726522"/>
                  <a:pt x="6593362" y="726716"/>
                  <a:pt x="6598021" y="726716"/>
                </a:cubicBezTo>
                <a:cubicBezTo>
                  <a:pt x="6631412" y="726716"/>
                  <a:pt x="6664996" y="726716"/>
                  <a:pt x="6698387" y="726716"/>
                </a:cubicBezTo>
                <a:cubicBezTo>
                  <a:pt x="6703434" y="726716"/>
                  <a:pt x="6703434" y="726522"/>
                  <a:pt x="6703434" y="720892"/>
                </a:cubicBezTo>
                <a:cubicBezTo>
                  <a:pt x="6703434" y="682649"/>
                  <a:pt x="6703434" y="644600"/>
                  <a:pt x="6703434" y="606356"/>
                </a:cubicBezTo>
                <a:cubicBezTo>
                  <a:pt x="6703434" y="583836"/>
                  <a:pt x="6703434" y="561511"/>
                  <a:pt x="6703434" y="538992"/>
                </a:cubicBezTo>
                <a:cubicBezTo>
                  <a:pt x="6703434" y="536663"/>
                  <a:pt x="6702658" y="534139"/>
                  <a:pt x="6704405" y="532004"/>
                </a:cubicBezTo>
                <a:cubicBezTo>
                  <a:pt x="6704599" y="534721"/>
                  <a:pt x="6704599" y="537633"/>
                  <a:pt x="6704599" y="540351"/>
                </a:cubicBezTo>
                <a:cubicBezTo>
                  <a:pt x="6704599" y="599949"/>
                  <a:pt x="6704599" y="659548"/>
                  <a:pt x="6704599" y="719145"/>
                </a:cubicBezTo>
                <a:cubicBezTo>
                  <a:pt x="6704599" y="721863"/>
                  <a:pt x="6704405" y="724775"/>
                  <a:pt x="6704405" y="727493"/>
                </a:cubicBezTo>
                <a:cubicBezTo>
                  <a:pt x="6704599" y="727493"/>
                  <a:pt x="6704987" y="727493"/>
                  <a:pt x="6705181" y="727493"/>
                </a:cubicBezTo>
                <a:cubicBezTo>
                  <a:pt x="6705181" y="727493"/>
                  <a:pt x="6704987" y="727299"/>
                  <a:pt x="6704987" y="727299"/>
                </a:cubicBezTo>
                <a:cubicBezTo>
                  <a:pt x="6704987" y="663430"/>
                  <a:pt x="6704987" y="599367"/>
                  <a:pt x="6704987" y="535498"/>
                </a:cubicBezTo>
                <a:cubicBezTo>
                  <a:pt x="6704987" y="534333"/>
                  <a:pt x="6704793" y="533169"/>
                  <a:pt x="6705375" y="532004"/>
                </a:cubicBezTo>
                <a:cubicBezTo>
                  <a:pt x="6708482" y="504049"/>
                  <a:pt x="6734301" y="488518"/>
                  <a:pt x="6753132" y="490460"/>
                </a:cubicBezTo>
                <a:cubicBezTo>
                  <a:pt x="6777592" y="488907"/>
                  <a:pt x="6800111" y="511814"/>
                  <a:pt x="6799917" y="535304"/>
                </a:cubicBezTo>
                <a:cubicBezTo>
                  <a:pt x="6799723" y="583836"/>
                  <a:pt x="6799917" y="632564"/>
                  <a:pt x="6799917" y="681290"/>
                </a:cubicBezTo>
                <a:cubicBezTo>
                  <a:pt x="6799917" y="726522"/>
                  <a:pt x="6799917" y="771949"/>
                  <a:pt x="6799917" y="817181"/>
                </a:cubicBezTo>
                <a:cubicBezTo>
                  <a:pt x="6799917" y="819511"/>
                  <a:pt x="6798558" y="822423"/>
                  <a:pt x="6801858" y="823976"/>
                </a:cubicBezTo>
                <a:cubicBezTo>
                  <a:pt x="6804964" y="815046"/>
                  <a:pt x="6809429" y="806892"/>
                  <a:pt x="6814283" y="798933"/>
                </a:cubicBezTo>
                <a:cubicBezTo>
                  <a:pt x="6816612" y="795244"/>
                  <a:pt x="6817389" y="791750"/>
                  <a:pt x="6817389" y="787673"/>
                </a:cubicBezTo>
                <a:cubicBezTo>
                  <a:pt x="6817389" y="720698"/>
                  <a:pt x="6817389" y="653724"/>
                  <a:pt x="6817389" y="586749"/>
                </a:cubicBezTo>
                <a:cubicBezTo>
                  <a:pt x="6817389" y="570247"/>
                  <a:pt x="6817777" y="553746"/>
                  <a:pt x="6817389" y="537245"/>
                </a:cubicBezTo>
                <a:cubicBezTo>
                  <a:pt x="6816806" y="517055"/>
                  <a:pt x="6831366" y="495313"/>
                  <a:pt x="6856991" y="490460"/>
                </a:cubicBezTo>
                <a:cubicBezTo>
                  <a:pt x="6859709" y="489877"/>
                  <a:pt x="6862621" y="489877"/>
                  <a:pt x="6865339" y="490265"/>
                </a:cubicBezTo>
                <a:cubicBezTo>
                  <a:pt x="6890770" y="489101"/>
                  <a:pt x="6912125" y="512202"/>
                  <a:pt x="6912125" y="535110"/>
                </a:cubicBezTo>
                <a:cubicBezTo>
                  <a:pt x="6911930" y="594708"/>
                  <a:pt x="6912125" y="654306"/>
                  <a:pt x="6912125" y="713904"/>
                </a:cubicBezTo>
                <a:cubicBezTo>
                  <a:pt x="6912125" y="715845"/>
                  <a:pt x="6912125" y="717592"/>
                  <a:pt x="6912125" y="719339"/>
                </a:cubicBezTo>
                <a:cubicBezTo>
                  <a:pt x="6912125" y="721475"/>
                  <a:pt x="6913872" y="721669"/>
                  <a:pt x="6915425" y="721669"/>
                </a:cubicBezTo>
                <a:cubicBezTo>
                  <a:pt x="6936780" y="715068"/>
                  <a:pt x="6958910" y="713321"/>
                  <a:pt x="6980847" y="716039"/>
                </a:cubicBezTo>
                <a:cubicBezTo>
                  <a:pt x="7045687" y="724193"/>
                  <a:pt x="7092666" y="757971"/>
                  <a:pt x="7121398" y="816793"/>
                </a:cubicBezTo>
                <a:cubicBezTo>
                  <a:pt x="7125086" y="824558"/>
                  <a:pt x="7128386" y="832517"/>
                  <a:pt x="7130134" y="840865"/>
                </a:cubicBezTo>
                <a:cubicBezTo>
                  <a:pt x="7131298" y="841447"/>
                  <a:pt x="7132269" y="842030"/>
                  <a:pt x="7133434" y="842224"/>
                </a:cubicBezTo>
                <a:cubicBezTo>
                  <a:pt x="7140423" y="843777"/>
                  <a:pt x="7143140" y="846883"/>
                  <a:pt x="7143140" y="854066"/>
                </a:cubicBezTo>
                <a:lnTo>
                  <a:pt x="7143162" y="858635"/>
                </a:lnTo>
                <a:lnTo>
                  <a:pt x="7363499" y="801441"/>
                </a:lnTo>
                <a:cubicBezTo>
                  <a:pt x="7365074" y="800811"/>
                  <a:pt x="7366334" y="800181"/>
                  <a:pt x="7367909" y="799551"/>
                </a:cubicBezTo>
                <a:cubicBezTo>
                  <a:pt x="7367909" y="797346"/>
                  <a:pt x="7367909" y="795141"/>
                  <a:pt x="7367909" y="792936"/>
                </a:cubicBezTo>
                <a:cubicBezTo>
                  <a:pt x="7368224" y="788211"/>
                  <a:pt x="7367594" y="785061"/>
                  <a:pt x="7362239" y="782541"/>
                </a:cubicBezTo>
                <a:cubicBezTo>
                  <a:pt x="7355625" y="779392"/>
                  <a:pt x="7355625" y="775296"/>
                  <a:pt x="7360349" y="769312"/>
                </a:cubicBezTo>
                <a:cubicBezTo>
                  <a:pt x="7362239" y="767107"/>
                  <a:pt x="7364129" y="766792"/>
                  <a:pt x="7365389" y="769627"/>
                </a:cubicBezTo>
                <a:cubicBezTo>
                  <a:pt x="7366334" y="772462"/>
                  <a:pt x="7366649" y="772777"/>
                  <a:pt x="7368854" y="770257"/>
                </a:cubicBezTo>
                <a:cubicBezTo>
                  <a:pt x="7372319" y="766162"/>
                  <a:pt x="7372634" y="766477"/>
                  <a:pt x="7374839" y="772777"/>
                </a:cubicBezTo>
                <a:cubicBezTo>
                  <a:pt x="7377044" y="772462"/>
                  <a:pt x="7376729" y="769942"/>
                  <a:pt x="7378304" y="768682"/>
                </a:cubicBezTo>
                <a:cubicBezTo>
                  <a:pt x="7379564" y="768052"/>
                  <a:pt x="7381139" y="767107"/>
                  <a:pt x="7381769" y="768367"/>
                </a:cubicBezTo>
                <a:cubicBezTo>
                  <a:pt x="7383659" y="772462"/>
                  <a:pt x="7384289" y="771517"/>
                  <a:pt x="7387439" y="768682"/>
                </a:cubicBezTo>
                <a:cubicBezTo>
                  <a:pt x="7391534" y="764902"/>
                  <a:pt x="7391219" y="770257"/>
                  <a:pt x="7392164" y="772462"/>
                </a:cubicBezTo>
                <a:cubicBezTo>
                  <a:pt x="7395314" y="772147"/>
                  <a:pt x="7396259" y="763327"/>
                  <a:pt x="7401299" y="770257"/>
                </a:cubicBezTo>
                <a:cubicBezTo>
                  <a:pt x="7402244" y="771832"/>
                  <a:pt x="7402874" y="769627"/>
                  <a:pt x="7403819" y="768997"/>
                </a:cubicBezTo>
                <a:cubicBezTo>
                  <a:pt x="7408858" y="764587"/>
                  <a:pt x="7408544" y="769312"/>
                  <a:pt x="7409488" y="772462"/>
                </a:cubicBezTo>
                <a:cubicBezTo>
                  <a:pt x="7412008" y="771517"/>
                  <a:pt x="7412638" y="767737"/>
                  <a:pt x="7416103" y="767737"/>
                </a:cubicBezTo>
                <a:cubicBezTo>
                  <a:pt x="7416733" y="768367"/>
                  <a:pt x="7417678" y="768997"/>
                  <a:pt x="7417993" y="769627"/>
                </a:cubicBezTo>
                <a:cubicBezTo>
                  <a:pt x="7423978" y="780336"/>
                  <a:pt x="7422403" y="778762"/>
                  <a:pt x="7413268" y="784116"/>
                </a:cubicBezTo>
                <a:cubicBezTo>
                  <a:pt x="7410434" y="785691"/>
                  <a:pt x="7411694" y="786636"/>
                  <a:pt x="7413268" y="788211"/>
                </a:cubicBezTo>
                <a:cubicBezTo>
                  <a:pt x="7442563" y="780966"/>
                  <a:pt x="7471857" y="773406"/>
                  <a:pt x="7501152" y="765847"/>
                </a:cubicBezTo>
                <a:cubicBezTo>
                  <a:pt x="7550291" y="753247"/>
                  <a:pt x="7599745" y="740332"/>
                  <a:pt x="7648884" y="727417"/>
                </a:cubicBezTo>
                <a:cubicBezTo>
                  <a:pt x="7653609" y="726157"/>
                  <a:pt x="7657703" y="726157"/>
                  <a:pt x="7662113" y="727417"/>
                </a:cubicBezTo>
                <a:cubicBezTo>
                  <a:pt x="7670303" y="729307"/>
                  <a:pt x="7678493" y="732457"/>
                  <a:pt x="7687313" y="733402"/>
                </a:cubicBezTo>
                <a:cubicBezTo>
                  <a:pt x="7687313" y="667255"/>
                  <a:pt x="7687313" y="601421"/>
                  <a:pt x="7687313" y="535272"/>
                </a:cubicBezTo>
                <a:cubicBezTo>
                  <a:pt x="7687313" y="494323"/>
                  <a:pt x="7687313" y="453059"/>
                  <a:pt x="7687313" y="411795"/>
                </a:cubicBezTo>
                <a:cubicBezTo>
                  <a:pt x="7687313" y="402660"/>
                  <a:pt x="7687313" y="402660"/>
                  <a:pt x="7696133" y="402660"/>
                </a:cubicBezTo>
                <a:cubicBezTo>
                  <a:pt x="7700858" y="402660"/>
                  <a:pt x="7705898" y="402975"/>
                  <a:pt x="7710622" y="402975"/>
                </a:cubicBezTo>
                <a:cubicBezTo>
                  <a:pt x="7715977" y="402975"/>
                  <a:pt x="7721647" y="402660"/>
                  <a:pt x="7727002" y="402660"/>
                </a:cubicBezTo>
                <a:cubicBezTo>
                  <a:pt x="7730467" y="402660"/>
                  <a:pt x="7732042" y="404550"/>
                  <a:pt x="7732042" y="408015"/>
                </a:cubicBezTo>
                <a:cubicBezTo>
                  <a:pt x="7732042" y="409275"/>
                  <a:pt x="7732042" y="410535"/>
                  <a:pt x="7732042" y="411795"/>
                </a:cubicBezTo>
                <a:cubicBezTo>
                  <a:pt x="7732042" y="522673"/>
                  <a:pt x="7732042" y="633865"/>
                  <a:pt x="7732042" y="745057"/>
                </a:cubicBezTo>
                <a:cubicBezTo>
                  <a:pt x="7744012" y="749467"/>
                  <a:pt x="7756926" y="751987"/>
                  <a:pt x="7769211" y="755137"/>
                </a:cubicBezTo>
                <a:cubicBezTo>
                  <a:pt x="7773936" y="756397"/>
                  <a:pt x="7778346" y="760177"/>
                  <a:pt x="7783701" y="758602"/>
                </a:cubicBezTo>
                <a:cubicBezTo>
                  <a:pt x="7783701" y="644260"/>
                  <a:pt x="7783701" y="529917"/>
                  <a:pt x="7783701" y="415575"/>
                </a:cubicBezTo>
                <a:cubicBezTo>
                  <a:pt x="7783701" y="401085"/>
                  <a:pt x="7782126" y="402660"/>
                  <a:pt x="7796616" y="402660"/>
                </a:cubicBezTo>
                <a:cubicBezTo>
                  <a:pt x="7800396" y="402660"/>
                  <a:pt x="7803860" y="402975"/>
                  <a:pt x="7807325" y="402975"/>
                </a:cubicBezTo>
                <a:cubicBezTo>
                  <a:pt x="7812365" y="402975"/>
                  <a:pt x="7817720" y="402975"/>
                  <a:pt x="7822760" y="402660"/>
                </a:cubicBezTo>
                <a:cubicBezTo>
                  <a:pt x="7827485" y="402345"/>
                  <a:pt x="7829060" y="404550"/>
                  <a:pt x="7828745" y="408960"/>
                </a:cubicBezTo>
                <a:cubicBezTo>
                  <a:pt x="7828745" y="411795"/>
                  <a:pt x="7828745" y="414315"/>
                  <a:pt x="7828745" y="416835"/>
                </a:cubicBezTo>
                <a:cubicBezTo>
                  <a:pt x="7828745" y="534642"/>
                  <a:pt x="7828745" y="652765"/>
                  <a:pt x="7828745" y="770572"/>
                </a:cubicBezTo>
                <a:cubicBezTo>
                  <a:pt x="7841660" y="774036"/>
                  <a:pt x="7854260" y="777186"/>
                  <a:pt x="7867174" y="780652"/>
                </a:cubicBezTo>
                <a:cubicBezTo>
                  <a:pt x="7869064" y="780022"/>
                  <a:pt x="7870954" y="779706"/>
                  <a:pt x="7870954" y="777186"/>
                </a:cubicBezTo>
                <a:cubicBezTo>
                  <a:pt x="7870954" y="774036"/>
                  <a:pt x="7870954" y="771202"/>
                  <a:pt x="7870954" y="768367"/>
                </a:cubicBezTo>
                <a:cubicBezTo>
                  <a:pt x="7870954" y="696548"/>
                  <a:pt x="7870954" y="625046"/>
                  <a:pt x="7870954" y="553542"/>
                </a:cubicBezTo>
                <a:cubicBezTo>
                  <a:pt x="7870954" y="549762"/>
                  <a:pt x="7871269" y="545667"/>
                  <a:pt x="7871269" y="541887"/>
                </a:cubicBezTo>
                <a:cubicBezTo>
                  <a:pt x="7870954" y="534327"/>
                  <a:pt x="7870639" y="526452"/>
                  <a:pt x="7870639" y="518892"/>
                </a:cubicBezTo>
                <a:cubicBezTo>
                  <a:pt x="7870639" y="511018"/>
                  <a:pt x="7870954" y="511018"/>
                  <a:pt x="7878514" y="511018"/>
                </a:cubicBezTo>
                <a:cubicBezTo>
                  <a:pt x="7895524" y="511018"/>
                  <a:pt x="7912533" y="511018"/>
                  <a:pt x="7929543" y="511018"/>
                </a:cubicBezTo>
                <a:cubicBezTo>
                  <a:pt x="7942458" y="511018"/>
                  <a:pt x="7955058" y="511018"/>
                  <a:pt x="7967972" y="511018"/>
                </a:cubicBezTo>
                <a:cubicBezTo>
                  <a:pt x="7970807" y="511018"/>
                  <a:pt x="7974272" y="511963"/>
                  <a:pt x="7977107" y="509758"/>
                </a:cubicBezTo>
                <a:cubicBezTo>
                  <a:pt x="7976792" y="500308"/>
                  <a:pt x="7976792" y="490543"/>
                  <a:pt x="7976792" y="481093"/>
                </a:cubicBezTo>
                <a:cubicBezTo>
                  <a:pt x="7976792" y="479203"/>
                  <a:pt x="7976477" y="476683"/>
                  <a:pt x="7979627" y="476368"/>
                </a:cubicBezTo>
                <a:cubicBezTo>
                  <a:pt x="7983722" y="476054"/>
                  <a:pt x="7983407" y="478888"/>
                  <a:pt x="7983407" y="481409"/>
                </a:cubicBezTo>
                <a:cubicBezTo>
                  <a:pt x="7983722" y="491173"/>
                  <a:pt x="7983722" y="501253"/>
                  <a:pt x="7983722" y="511018"/>
                </a:cubicBezTo>
                <a:cubicBezTo>
                  <a:pt x="7986242" y="511018"/>
                  <a:pt x="7988447" y="511018"/>
                  <a:pt x="7990967" y="511018"/>
                </a:cubicBezTo>
                <a:cubicBezTo>
                  <a:pt x="7990967" y="502828"/>
                  <a:pt x="7991282" y="494323"/>
                  <a:pt x="7991282" y="486133"/>
                </a:cubicBezTo>
                <a:cubicBezTo>
                  <a:pt x="7991282" y="484243"/>
                  <a:pt x="7991282" y="482353"/>
                  <a:pt x="7991282" y="480463"/>
                </a:cubicBezTo>
                <a:cubicBezTo>
                  <a:pt x="7991282" y="477944"/>
                  <a:pt x="7992227" y="476054"/>
                  <a:pt x="7995062" y="476054"/>
                </a:cubicBezTo>
                <a:cubicBezTo>
                  <a:pt x="7998212" y="475739"/>
                  <a:pt x="7998842" y="477629"/>
                  <a:pt x="7998842" y="480149"/>
                </a:cubicBezTo>
                <a:cubicBezTo>
                  <a:pt x="7998842" y="488023"/>
                  <a:pt x="7998842" y="496213"/>
                  <a:pt x="7998842" y="504088"/>
                </a:cubicBezTo>
                <a:cubicBezTo>
                  <a:pt x="7998842" y="506293"/>
                  <a:pt x="7999157" y="508498"/>
                  <a:pt x="7999157" y="510703"/>
                </a:cubicBezTo>
                <a:cubicBezTo>
                  <a:pt x="8001676" y="510703"/>
                  <a:pt x="8003881" y="510703"/>
                  <a:pt x="8006401" y="510703"/>
                </a:cubicBezTo>
                <a:cubicBezTo>
                  <a:pt x="8006401" y="502513"/>
                  <a:pt x="8006716" y="494008"/>
                  <a:pt x="8006716" y="485818"/>
                </a:cubicBezTo>
                <a:cubicBezTo>
                  <a:pt x="8006716" y="483929"/>
                  <a:pt x="8006716" y="482039"/>
                  <a:pt x="8006716" y="480149"/>
                </a:cubicBezTo>
                <a:cubicBezTo>
                  <a:pt x="8006716" y="477313"/>
                  <a:pt x="8007661" y="475739"/>
                  <a:pt x="8010497" y="475739"/>
                </a:cubicBezTo>
                <a:cubicBezTo>
                  <a:pt x="8013646" y="475424"/>
                  <a:pt x="8014276" y="477313"/>
                  <a:pt x="8014276" y="479833"/>
                </a:cubicBezTo>
                <a:cubicBezTo>
                  <a:pt x="8014276" y="487709"/>
                  <a:pt x="8014276" y="495898"/>
                  <a:pt x="8014276" y="503773"/>
                </a:cubicBezTo>
                <a:cubicBezTo>
                  <a:pt x="8014276" y="505978"/>
                  <a:pt x="8014591" y="508183"/>
                  <a:pt x="8014591" y="510388"/>
                </a:cubicBezTo>
                <a:cubicBezTo>
                  <a:pt x="8044515" y="510388"/>
                  <a:pt x="8074755" y="510388"/>
                  <a:pt x="8104995" y="510388"/>
                </a:cubicBezTo>
                <a:cubicBezTo>
                  <a:pt x="8104679" y="504718"/>
                  <a:pt x="8107514" y="503143"/>
                  <a:pt x="8113184" y="503143"/>
                </a:cubicBezTo>
                <a:cubicBezTo>
                  <a:pt x="8138384" y="503458"/>
                  <a:pt x="8163898" y="503773"/>
                  <a:pt x="8189098" y="503143"/>
                </a:cubicBezTo>
                <a:cubicBezTo>
                  <a:pt x="8195398" y="502828"/>
                  <a:pt x="8198548" y="505033"/>
                  <a:pt x="8199807" y="510703"/>
                </a:cubicBezTo>
                <a:cubicBezTo>
                  <a:pt x="8213982" y="510703"/>
                  <a:pt x="8213982" y="510703"/>
                  <a:pt x="8213037" y="525192"/>
                </a:cubicBezTo>
                <a:cubicBezTo>
                  <a:pt x="8213037" y="530862"/>
                  <a:pt x="8213037" y="536532"/>
                  <a:pt x="8212722" y="542202"/>
                </a:cubicBezTo>
                <a:cubicBezTo>
                  <a:pt x="8212722" y="545982"/>
                  <a:pt x="8213037" y="549447"/>
                  <a:pt x="8213037" y="552912"/>
                </a:cubicBezTo>
                <a:lnTo>
                  <a:pt x="8213037" y="899839"/>
                </a:lnTo>
                <a:lnTo>
                  <a:pt x="8222585" y="899839"/>
                </a:lnTo>
                <a:lnTo>
                  <a:pt x="8222588" y="899188"/>
                </a:lnTo>
                <a:lnTo>
                  <a:pt x="8361723" y="819757"/>
                </a:lnTo>
                <a:lnTo>
                  <a:pt x="8400660" y="891401"/>
                </a:lnTo>
                <a:lnTo>
                  <a:pt x="8528374" y="819237"/>
                </a:lnTo>
                <a:lnTo>
                  <a:pt x="8564716" y="886728"/>
                </a:lnTo>
                <a:cubicBezTo>
                  <a:pt x="8564716" y="832735"/>
                  <a:pt x="8565754" y="778742"/>
                  <a:pt x="8566273" y="724750"/>
                </a:cubicBezTo>
                <a:cubicBezTo>
                  <a:pt x="8566273" y="702426"/>
                  <a:pt x="8567831" y="700868"/>
                  <a:pt x="8590674" y="700868"/>
                </a:cubicBezTo>
                <a:cubicBezTo>
                  <a:pt x="8620266" y="700868"/>
                  <a:pt x="8617151" y="704503"/>
                  <a:pt x="8617151" y="674910"/>
                </a:cubicBezTo>
                <a:cubicBezTo>
                  <a:pt x="8617151" y="658297"/>
                  <a:pt x="8617151" y="641165"/>
                  <a:pt x="8617151" y="624552"/>
                </a:cubicBezTo>
                <a:cubicBezTo>
                  <a:pt x="8617670" y="600671"/>
                  <a:pt x="8628053" y="582500"/>
                  <a:pt x="8649858" y="572636"/>
                </a:cubicBezTo>
                <a:cubicBezTo>
                  <a:pt x="8659722" y="568483"/>
                  <a:pt x="8663356" y="562771"/>
                  <a:pt x="8662318" y="552388"/>
                </a:cubicBezTo>
                <a:cubicBezTo>
                  <a:pt x="8661280" y="543043"/>
                  <a:pt x="8661799" y="533698"/>
                  <a:pt x="8661799" y="524353"/>
                </a:cubicBezTo>
                <a:cubicBezTo>
                  <a:pt x="8661280" y="514490"/>
                  <a:pt x="8665952" y="509298"/>
                  <a:pt x="8675816" y="509298"/>
                </a:cubicBezTo>
                <a:cubicBezTo>
                  <a:pt x="8715273" y="509298"/>
                  <a:pt x="8754729" y="509298"/>
                  <a:pt x="8794185" y="509298"/>
                </a:cubicBezTo>
                <a:cubicBezTo>
                  <a:pt x="8806645" y="509298"/>
                  <a:pt x="8810279" y="516566"/>
                  <a:pt x="8810279" y="527469"/>
                </a:cubicBezTo>
                <a:cubicBezTo>
                  <a:pt x="8809760" y="563810"/>
                  <a:pt x="8809760" y="600151"/>
                  <a:pt x="8810279" y="636493"/>
                </a:cubicBezTo>
                <a:cubicBezTo>
                  <a:pt x="8810279" y="649991"/>
                  <a:pt x="8811317" y="664008"/>
                  <a:pt x="8811837" y="677506"/>
                </a:cubicBezTo>
                <a:cubicBezTo>
                  <a:pt x="8811837" y="681659"/>
                  <a:pt x="8811837" y="686851"/>
                  <a:pt x="8817547" y="686332"/>
                </a:cubicBezTo>
                <a:cubicBezTo>
                  <a:pt x="8822739" y="685813"/>
                  <a:pt x="8822220" y="681659"/>
                  <a:pt x="8822220" y="678025"/>
                </a:cubicBezTo>
                <a:cubicBezTo>
                  <a:pt x="8822220" y="669200"/>
                  <a:pt x="8822739" y="660893"/>
                  <a:pt x="8822220" y="652587"/>
                </a:cubicBezTo>
                <a:cubicBezTo>
                  <a:pt x="8821701" y="641684"/>
                  <a:pt x="8826373" y="635454"/>
                  <a:pt x="8837795" y="637012"/>
                </a:cubicBezTo>
                <a:cubicBezTo>
                  <a:pt x="8849216" y="638569"/>
                  <a:pt x="8854408" y="634935"/>
                  <a:pt x="8854408" y="621956"/>
                </a:cubicBezTo>
                <a:cubicBezTo>
                  <a:pt x="8854408" y="603786"/>
                  <a:pt x="8863234" y="589249"/>
                  <a:pt x="8877770" y="577828"/>
                </a:cubicBezTo>
                <a:cubicBezTo>
                  <a:pt x="8884000" y="572636"/>
                  <a:pt x="8891268" y="569521"/>
                  <a:pt x="8895941" y="561214"/>
                </a:cubicBezTo>
                <a:cubicBezTo>
                  <a:pt x="8900613" y="552908"/>
                  <a:pt x="8927610" y="556023"/>
                  <a:pt x="8932282" y="564848"/>
                </a:cubicBezTo>
                <a:cubicBezTo>
                  <a:pt x="8934359" y="568483"/>
                  <a:pt x="8936955" y="570559"/>
                  <a:pt x="8940589" y="572636"/>
                </a:cubicBezTo>
                <a:cubicBezTo>
                  <a:pt x="8962394" y="585096"/>
                  <a:pt x="8972258" y="604305"/>
                  <a:pt x="8972258" y="628706"/>
                </a:cubicBezTo>
                <a:cubicBezTo>
                  <a:pt x="8972258" y="659855"/>
                  <a:pt x="8972258" y="691523"/>
                  <a:pt x="8972258" y="722673"/>
                </a:cubicBezTo>
                <a:lnTo>
                  <a:pt x="9035595" y="719558"/>
                </a:lnTo>
                <a:lnTo>
                  <a:pt x="9068822" y="146923"/>
                </a:lnTo>
                <a:lnTo>
                  <a:pt x="9146177" y="146923"/>
                </a:lnTo>
                <a:lnTo>
                  <a:pt x="9180961" y="716962"/>
                </a:lnTo>
                <a:lnTo>
                  <a:pt x="9225090" y="715405"/>
                </a:lnTo>
                <a:close/>
              </a:path>
            </a:pathLst>
          </a:custGeom>
          <a:solidFill>
            <a:schemeClr val="bg1">
              <a:alpha val="1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nvGrpSpPr>
          <p:cNvPr id="3" name="Group 2">
            <a:extLst>
              <a:ext uri="{FF2B5EF4-FFF2-40B4-BE49-F238E27FC236}">
                <a16:creationId xmlns:a16="http://schemas.microsoft.com/office/drawing/2014/main" id="{D3D5F95E-A64B-4CF3-896F-F3B321903429}"/>
              </a:ext>
            </a:extLst>
          </p:cNvPr>
          <p:cNvGrpSpPr/>
          <p:nvPr userDrawn="1"/>
        </p:nvGrpSpPr>
        <p:grpSpPr>
          <a:xfrm>
            <a:off x="218787" y="2622975"/>
            <a:ext cx="11517590" cy="3946317"/>
            <a:chOff x="218787" y="2622975"/>
            <a:chExt cx="11517590" cy="3946317"/>
          </a:xfrm>
          <a:solidFill>
            <a:schemeClr val="bg1">
              <a:alpha val="5000"/>
            </a:schemeClr>
          </a:solidFill>
        </p:grpSpPr>
        <p:grpSp>
          <p:nvGrpSpPr>
            <p:cNvPr id="4" name="Group 3">
              <a:extLst>
                <a:ext uri="{FF2B5EF4-FFF2-40B4-BE49-F238E27FC236}">
                  <a16:creationId xmlns:a16="http://schemas.microsoft.com/office/drawing/2014/main" id="{AC598B69-F9FE-4154-B147-8335AB2E2E58}"/>
                </a:ext>
              </a:extLst>
            </p:cNvPr>
            <p:cNvGrpSpPr/>
            <p:nvPr/>
          </p:nvGrpSpPr>
          <p:grpSpPr>
            <a:xfrm rot="12366785">
              <a:off x="10129411" y="5122363"/>
              <a:ext cx="1606966" cy="1446929"/>
              <a:chOff x="6486650" y="2648852"/>
              <a:chExt cx="2745260" cy="2471860"/>
            </a:xfrm>
            <a:grpFill/>
          </p:grpSpPr>
          <p:sp>
            <p:nvSpPr>
              <p:cNvPr id="39" name="Freeform: Shape 38">
                <a:extLst>
                  <a:ext uri="{FF2B5EF4-FFF2-40B4-BE49-F238E27FC236}">
                    <a16:creationId xmlns:a16="http://schemas.microsoft.com/office/drawing/2014/main" id="{B2891B34-6F88-4D11-AD5C-410F7771AEA2}"/>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40" name="Group 39">
                <a:extLst>
                  <a:ext uri="{FF2B5EF4-FFF2-40B4-BE49-F238E27FC236}">
                    <a16:creationId xmlns:a16="http://schemas.microsoft.com/office/drawing/2014/main" id="{31D81169-CACA-4F00-B325-E9872F60ED27}"/>
                  </a:ext>
                </a:extLst>
              </p:cNvPr>
              <p:cNvGrpSpPr/>
              <p:nvPr/>
            </p:nvGrpSpPr>
            <p:grpSpPr>
              <a:xfrm>
                <a:off x="7392963" y="2648852"/>
                <a:ext cx="1838947" cy="1835405"/>
                <a:chOff x="7167947" y="1624190"/>
                <a:chExt cx="2677922" cy="2672763"/>
              </a:xfrm>
              <a:grpFill/>
            </p:grpSpPr>
            <p:sp>
              <p:nvSpPr>
                <p:cNvPr id="41" name="Freeform: Shape 40">
                  <a:extLst>
                    <a:ext uri="{FF2B5EF4-FFF2-40B4-BE49-F238E27FC236}">
                      <a16:creationId xmlns:a16="http://schemas.microsoft.com/office/drawing/2014/main" id="{F939FB8C-F4E6-45BF-BE92-A0D7E337E986}"/>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7D2F5C8-112A-47AC-8EBA-CA3BCCFFD653}"/>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sp>
          <p:nvSpPr>
            <p:cNvPr id="5" name="Freeform: Shape 4">
              <a:extLst>
                <a:ext uri="{FF2B5EF4-FFF2-40B4-BE49-F238E27FC236}">
                  <a16:creationId xmlns:a16="http://schemas.microsoft.com/office/drawing/2014/main" id="{B07F2CD7-68E5-49F5-BBED-77DA2BFBE7AD}"/>
                </a:ext>
              </a:extLst>
            </p:cNvPr>
            <p:cNvSpPr/>
            <p:nvPr/>
          </p:nvSpPr>
          <p:spPr>
            <a:xfrm>
              <a:off x="10132589" y="4237994"/>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grpFill/>
            <a:ln w="5155" cap="flat">
              <a:no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FCD81010-EBF6-414C-927A-9FFCBAFAE158}"/>
                </a:ext>
              </a:extLst>
            </p:cNvPr>
            <p:cNvGrpSpPr/>
            <p:nvPr/>
          </p:nvGrpSpPr>
          <p:grpSpPr>
            <a:xfrm rot="2159485">
              <a:off x="10055501" y="2964359"/>
              <a:ext cx="1639387" cy="985059"/>
              <a:chOff x="2753518" y="3556278"/>
              <a:chExt cx="2028524" cy="1218879"/>
            </a:xfrm>
            <a:grpFill/>
          </p:grpSpPr>
          <p:sp>
            <p:nvSpPr>
              <p:cNvPr id="35" name="Freeform: Shape 34">
                <a:extLst>
                  <a:ext uri="{FF2B5EF4-FFF2-40B4-BE49-F238E27FC236}">
                    <a16:creationId xmlns:a16="http://schemas.microsoft.com/office/drawing/2014/main" id="{C935FFD8-C758-4E69-865F-0D3F0FF08A12}"/>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36" name="Group 35">
                <a:extLst>
                  <a:ext uri="{FF2B5EF4-FFF2-40B4-BE49-F238E27FC236}">
                    <a16:creationId xmlns:a16="http://schemas.microsoft.com/office/drawing/2014/main" id="{5B2E929D-2A5A-4E4D-8AFF-089163D7F028}"/>
                  </a:ext>
                </a:extLst>
              </p:cNvPr>
              <p:cNvGrpSpPr/>
              <p:nvPr/>
            </p:nvGrpSpPr>
            <p:grpSpPr>
              <a:xfrm>
                <a:off x="3563163" y="3556278"/>
                <a:ext cx="1218879" cy="1218879"/>
                <a:chOff x="3264582" y="1870309"/>
                <a:chExt cx="1774962" cy="1774962"/>
              </a:xfrm>
              <a:grpFill/>
            </p:grpSpPr>
            <p:sp>
              <p:nvSpPr>
                <p:cNvPr id="37" name="Freeform: Shape 36">
                  <a:extLst>
                    <a:ext uri="{FF2B5EF4-FFF2-40B4-BE49-F238E27FC236}">
                      <a16:creationId xmlns:a16="http://schemas.microsoft.com/office/drawing/2014/main" id="{8A8A0495-30E8-45A0-B48A-6EFDF9C8B696}"/>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6DEB52C-C941-4797-8322-11F1C0AD0C40}"/>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grpSp>
        <p:sp>
          <p:nvSpPr>
            <p:cNvPr id="7" name="Freeform: Shape 6">
              <a:extLst>
                <a:ext uri="{FF2B5EF4-FFF2-40B4-BE49-F238E27FC236}">
                  <a16:creationId xmlns:a16="http://schemas.microsoft.com/office/drawing/2014/main" id="{B25B6E65-0935-40EC-806D-53C1E043E564}"/>
                </a:ext>
              </a:extLst>
            </p:cNvPr>
            <p:cNvSpPr/>
            <p:nvPr/>
          </p:nvSpPr>
          <p:spPr>
            <a:xfrm>
              <a:off x="5436819" y="3673417"/>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7478775-9720-4065-9D9F-0A2FCB97F2F0}"/>
                </a:ext>
              </a:extLst>
            </p:cNvPr>
            <p:cNvSpPr/>
            <p:nvPr/>
          </p:nvSpPr>
          <p:spPr>
            <a:xfrm>
              <a:off x="4032637" y="2622975"/>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grpFill/>
            <a:ln w="515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466B1FD-A1C4-48E5-82F9-88F257D12E08}"/>
                </a:ext>
              </a:extLst>
            </p:cNvPr>
            <p:cNvSpPr/>
            <p:nvPr/>
          </p:nvSpPr>
          <p:spPr>
            <a:xfrm>
              <a:off x="4673077" y="4204265"/>
              <a:ext cx="853923" cy="853924"/>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grpFill/>
            <a:ln w="5155" cap="flat">
              <a:noFill/>
              <a:prstDash val="solid"/>
              <a:miter/>
            </a:ln>
          </p:spPr>
          <p:txBody>
            <a:bodyPr rtlCol="0" anchor="ctr"/>
            <a:lstStyle/>
            <a:p>
              <a:endParaRPr lang="en-US"/>
            </a:p>
          </p:txBody>
        </p:sp>
        <p:grpSp>
          <p:nvGrpSpPr>
            <p:cNvPr id="10" name="Group 9">
              <a:extLst>
                <a:ext uri="{FF2B5EF4-FFF2-40B4-BE49-F238E27FC236}">
                  <a16:creationId xmlns:a16="http://schemas.microsoft.com/office/drawing/2014/main" id="{84777225-2D61-4C66-B198-7D070CA8492F}"/>
                </a:ext>
              </a:extLst>
            </p:cNvPr>
            <p:cNvGrpSpPr/>
            <p:nvPr/>
          </p:nvGrpSpPr>
          <p:grpSpPr>
            <a:xfrm rot="2246763">
              <a:off x="932314" y="2900862"/>
              <a:ext cx="3054679" cy="1218879"/>
              <a:chOff x="1727363" y="3556278"/>
              <a:chExt cx="3054679" cy="1218879"/>
            </a:xfrm>
            <a:grpFill/>
          </p:grpSpPr>
          <p:sp>
            <p:nvSpPr>
              <p:cNvPr id="30" name="Freeform: Shape 29">
                <a:extLst>
                  <a:ext uri="{FF2B5EF4-FFF2-40B4-BE49-F238E27FC236}">
                    <a16:creationId xmlns:a16="http://schemas.microsoft.com/office/drawing/2014/main" id="{83E67246-C28F-4691-8DF2-21886E878D44}"/>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31" name="Group 30">
                <a:extLst>
                  <a:ext uri="{FF2B5EF4-FFF2-40B4-BE49-F238E27FC236}">
                    <a16:creationId xmlns:a16="http://schemas.microsoft.com/office/drawing/2014/main" id="{25925A4A-CBF1-48EF-AB30-CEBB54EC947A}"/>
                  </a:ext>
                </a:extLst>
              </p:cNvPr>
              <p:cNvGrpSpPr/>
              <p:nvPr/>
            </p:nvGrpSpPr>
            <p:grpSpPr>
              <a:xfrm>
                <a:off x="3563163" y="3556278"/>
                <a:ext cx="1218879" cy="1218879"/>
                <a:chOff x="3264582" y="1870309"/>
                <a:chExt cx="1774962" cy="1774962"/>
              </a:xfrm>
              <a:grpFill/>
            </p:grpSpPr>
            <p:sp>
              <p:nvSpPr>
                <p:cNvPr id="33" name="Freeform: Shape 32">
                  <a:extLst>
                    <a:ext uri="{FF2B5EF4-FFF2-40B4-BE49-F238E27FC236}">
                      <a16:creationId xmlns:a16="http://schemas.microsoft.com/office/drawing/2014/main" id="{59AB121F-74A9-4A6A-B896-45331194465F}"/>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C131B02-5DBE-4634-A680-3DE71C853BD5}"/>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sp>
            <p:nvSpPr>
              <p:cNvPr id="32" name="Freeform: Shape 31">
                <a:extLst>
                  <a:ext uri="{FF2B5EF4-FFF2-40B4-BE49-F238E27FC236}">
                    <a16:creationId xmlns:a16="http://schemas.microsoft.com/office/drawing/2014/main" id="{0D8BF0D2-0FDC-4959-85DD-F748038440E1}"/>
                  </a:ext>
                </a:extLst>
              </p:cNvPr>
              <p:cNvSpPr/>
              <p:nvPr/>
            </p:nvSpPr>
            <p:spPr>
              <a:xfrm>
                <a:off x="1727363" y="4086481"/>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grpSp>
          <p:nvGrpSpPr>
            <p:cNvPr id="11" name="Group 10">
              <a:extLst>
                <a:ext uri="{FF2B5EF4-FFF2-40B4-BE49-F238E27FC236}">
                  <a16:creationId xmlns:a16="http://schemas.microsoft.com/office/drawing/2014/main" id="{3C9083CC-CC13-4BCC-8521-7079F8EBE42B}"/>
                </a:ext>
              </a:extLst>
            </p:cNvPr>
            <p:cNvGrpSpPr/>
            <p:nvPr/>
          </p:nvGrpSpPr>
          <p:grpSpPr>
            <a:xfrm>
              <a:off x="6486650" y="2648852"/>
              <a:ext cx="2745260" cy="2471860"/>
              <a:chOff x="6486650" y="2648852"/>
              <a:chExt cx="2745260" cy="2471860"/>
            </a:xfrm>
            <a:grpFill/>
          </p:grpSpPr>
          <p:sp>
            <p:nvSpPr>
              <p:cNvPr id="26" name="Freeform: Shape 25">
                <a:extLst>
                  <a:ext uri="{FF2B5EF4-FFF2-40B4-BE49-F238E27FC236}">
                    <a16:creationId xmlns:a16="http://schemas.microsoft.com/office/drawing/2014/main" id="{7CC45CD8-C56F-467E-BEF3-DF307BE9C4B4}"/>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27" name="Group 26">
                <a:extLst>
                  <a:ext uri="{FF2B5EF4-FFF2-40B4-BE49-F238E27FC236}">
                    <a16:creationId xmlns:a16="http://schemas.microsoft.com/office/drawing/2014/main" id="{A74DC46F-EE01-49F6-894A-71B37D0AC15C}"/>
                  </a:ext>
                </a:extLst>
              </p:cNvPr>
              <p:cNvGrpSpPr/>
              <p:nvPr/>
            </p:nvGrpSpPr>
            <p:grpSpPr>
              <a:xfrm>
                <a:off x="7392963" y="2648852"/>
                <a:ext cx="1838947" cy="1835405"/>
                <a:chOff x="7167947" y="1624190"/>
                <a:chExt cx="2677922" cy="2672763"/>
              </a:xfrm>
              <a:grpFill/>
            </p:grpSpPr>
            <p:sp>
              <p:nvSpPr>
                <p:cNvPr id="28" name="Freeform: Shape 27">
                  <a:extLst>
                    <a:ext uri="{FF2B5EF4-FFF2-40B4-BE49-F238E27FC236}">
                      <a16:creationId xmlns:a16="http://schemas.microsoft.com/office/drawing/2014/main" id="{1AB69D80-C161-41AB-A5DD-3B118793A012}"/>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18FFC3D-130E-4587-9FAD-F134E15CA98A}"/>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grpSp>
          <p:nvGrpSpPr>
            <p:cNvPr id="12" name="Group 11">
              <a:extLst>
                <a:ext uri="{FF2B5EF4-FFF2-40B4-BE49-F238E27FC236}">
                  <a16:creationId xmlns:a16="http://schemas.microsoft.com/office/drawing/2014/main" id="{4AE715F5-3FF5-4CC0-99F7-2396CA9783A9}"/>
                </a:ext>
              </a:extLst>
            </p:cNvPr>
            <p:cNvGrpSpPr/>
            <p:nvPr/>
          </p:nvGrpSpPr>
          <p:grpSpPr>
            <a:xfrm rot="18655185">
              <a:off x="7923365" y="4809769"/>
              <a:ext cx="1639387" cy="985059"/>
              <a:chOff x="2753518" y="3556278"/>
              <a:chExt cx="2028524" cy="1218879"/>
            </a:xfrm>
            <a:grpFill/>
          </p:grpSpPr>
          <p:sp>
            <p:nvSpPr>
              <p:cNvPr id="22" name="Freeform: Shape 21">
                <a:extLst>
                  <a:ext uri="{FF2B5EF4-FFF2-40B4-BE49-F238E27FC236}">
                    <a16:creationId xmlns:a16="http://schemas.microsoft.com/office/drawing/2014/main" id="{D307BAC0-5062-49C4-A10C-F15443D0B43E}"/>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23" name="Group 22">
                <a:extLst>
                  <a:ext uri="{FF2B5EF4-FFF2-40B4-BE49-F238E27FC236}">
                    <a16:creationId xmlns:a16="http://schemas.microsoft.com/office/drawing/2014/main" id="{1CF69320-9037-483C-B337-9C3798F9516C}"/>
                  </a:ext>
                </a:extLst>
              </p:cNvPr>
              <p:cNvGrpSpPr/>
              <p:nvPr/>
            </p:nvGrpSpPr>
            <p:grpSpPr>
              <a:xfrm>
                <a:off x="3563163" y="3556278"/>
                <a:ext cx="1218879" cy="1218879"/>
                <a:chOff x="3264582" y="1870309"/>
                <a:chExt cx="1774962" cy="1774962"/>
              </a:xfrm>
              <a:grpFill/>
            </p:grpSpPr>
            <p:sp>
              <p:nvSpPr>
                <p:cNvPr id="24" name="Freeform: Shape 23">
                  <a:extLst>
                    <a:ext uri="{FF2B5EF4-FFF2-40B4-BE49-F238E27FC236}">
                      <a16:creationId xmlns:a16="http://schemas.microsoft.com/office/drawing/2014/main" id="{E8FAEED8-8E0A-4D16-BC31-1DD02EB1FE84}"/>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BEF1D94-1333-4CA0-B29B-49A00AFB5E03}"/>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grpSp>
        <p:grpSp>
          <p:nvGrpSpPr>
            <p:cNvPr id="13" name="Group 12">
              <a:extLst>
                <a:ext uri="{FF2B5EF4-FFF2-40B4-BE49-F238E27FC236}">
                  <a16:creationId xmlns:a16="http://schemas.microsoft.com/office/drawing/2014/main" id="{A6943520-8E50-4DAD-A59E-7A5A1DEE2133}"/>
                </a:ext>
              </a:extLst>
            </p:cNvPr>
            <p:cNvGrpSpPr/>
            <p:nvPr/>
          </p:nvGrpSpPr>
          <p:grpSpPr>
            <a:xfrm>
              <a:off x="218787" y="4076953"/>
              <a:ext cx="2745260" cy="2471860"/>
              <a:chOff x="6486650" y="2648852"/>
              <a:chExt cx="2745260" cy="2471860"/>
            </a:xfrm>
            <a:grpFill/>
          </p:grpSpPr>
          <p:sp>
            <p:nvSpPr>
              <p:cNvPr id="18" name="Freeform: Shape 17">
                <a:extLst>
                  <a:ext uri="{FF2B5EF4-FFF2-40B4-BE49-F238E27FC236}">
                    <a16:creationId xmlns:a16="http://schemas.microsoft.com/office/drawing/2014/main" id="{CA826ACA-0EB1-4F7B-86EA-A2622410F84A}"/>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19" name="Group 18">
                <a:extLst>
                  <a:ext uri="{FF2B5EF4-FFF2-40B4-BE49-F238E27FC236}">
                    <a16:creationId xmlns:a16="http://schemas.microsoft.com/office/drawing/2014/main" id="{C1613B70-341B-437A-A0D4-569BDB3F76E5}"/>
                  </a:ext>
                </a:extLst>
              </p:cNvPr>
              <p:cNvGrpSpPr/>
              <p:nvPr/>
            </p:nvGrpSpPr>
            <p:grpSpPr>
              <a:xfrm>
                <a:off x="7392963" y="2648852"/>
                <a:ext cx="1838947" cy="1835405"/>
                <a:chOff x="7167947" y="1624190"/>
                <a:chExt cx="2677922" cy="2672763"/>
              </a:xfrm>
              <a:grpFill/>
            </p:grpSpPr>
            <p:sp>
              <p:nvSpPr>
                <p:cNvPr id="20" name="Freeform: Shape 19">
                  <a:extLst>
                    <a:ext uri="{FF2B5EF4-FFF2-40B4-BE49-F238E27FC236}">
                      <a16:creationId xmlns:a16="http://schemas.microsoft.com/office/drawing/2014/main" id="{A96EF5B8-28BF-47BD-A097-7ADED01EDC98}"/>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9D3A2AA-E3A6-42DB-936E-D30F8E2F943A}"/>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sp>
          <p:nvSpPr>
            <p:cNvPr id="14" name="Freeform: Shape 13">
              <a:extLst>
                <a:ext uri="{FF2B5EF4-FFF2-40B4-BE49-F238E27FC236}">
                  <a16:creationId xmlns:a16="http://schemas.microsoft.com/office/drawing/2014/main" id="{07C996FD-CF0A-4F68-895E-6062455A1573}"/>
                </a:ext>
              </a:extLst>
            </p:cNvPr>
            <p:cNvSpPr/>
            <p:nvPr/>
          </p:nvSpPr>
          <p:spPr>
            <a:xfrm>
              <a:off x="4309443" y="5224203"/>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6A48627-8991-4822-BA51-E0B5CA3A4F9C}"/>
                </a:ext>
              </a:extLst>
            </p:cNvPr>
            <p:cNvSpPr/>
            <p:nvPr/>
          </p:nvSpPr>
          <p:spPr>
            <a:xfrm>
              <a:off x="3167084" y="4595897"/>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grpFill/>
            <a:ln w="515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5F068BD-5041-4E65-88AE-B9DC621AE8FB}"/>
                </a:ext>
              </a:extLst>
            </p:cNvPr>
            <p:cNvSpPr/>
            <p:nvPr/>
          </p:nvSpPr>
          <p:spPr>
            <a:xfrm rot="2246763">
              <a:off x="322349" y="3332008"/>
              <a:ext cx="1218879" cy="1218879"/>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BF296DB-D0C8-471D-91FE-F4B26B99C108}"/>
                </a:ext>
              </a:extLst>
            </p:cNvPr>
            <p:cNvSpPr/>
            <p:nvPr/>
          </p:nvSpPr>
          <p:spPr>
            <a:xfrm>
              <a:off x="6408280" y="6041992"/>
              <a:ext cx="494433" cy="491686"/>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endParaRPr lang="en-US"/>
            </a:p>
          </p:txBody>
        </p:sp>
      </p:grpSp>
    </p:spTree>
    <p:extLst>
      <p:ext uri="{BB962C8B-B14F-4D97-AF65-F5344CB8AC3E}">
        <p14:creationId xmlns:p14="http://schemas.microsoft.com/office/powerpoint/2010/main" val="1600272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018691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End slide layout">
    <p:bg>
      <p:bgPr>
        <a:solidFill>
          <a:schemeClr val="accent6"/>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0811BDD-858E-4663-871A-2B293641141B}"/>
              </a:ext>
            </a:extLst>
          </p:cNvPr>
          <p:cNvGrpSpPr/>
          <p:nvPr/>
        </p:nvGrpSpPr>
        <p:grpSpPr>
          <a:xfrm rot="12366785">
            <a:off x="10129411" y="5122363"/>
            <a:ext cx="1606966" cy="1446929"/>
            <a:chOff x="6486650" y="2648852"/>
            <a:chExt cx="2745260" cy="2471860"/>
          </a:xfrm>
          <a:solidFill>
            <a:schemeClr val="bg1">
              <a:alpha val="5000"/>
            </a:schemeClr>
          </a:solidFill>
        </p:grpSpPr>
        <p:sp>
          <p:nvSpPr>
            <p:cNvPr id="38" name="Freeform: Shape 37">
              <a:extLst>
                <a:ext uri="{FF2B5EF4-FFF2-40B4-BE49-F238E27FC236}">
                  <a16:creationId xmlns:a16="http://schemas.microsoft.com/office/drawing/2014/main" id="{5228A7DD-C11F-4B4E-AF2C-CE54F2008B9B}"/>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39" name="Group 38">
              <a:extLst>
                <a:ext uri="{FF2B5EF4-FFF2-40B4-BE49-F238E27FC236}">
                  <a16:creationId xmlns:a16="http://schemas.microsoft.com/office/drawing/2014/main" id="{4EBFD568-8E6E-401C-AE55-F36A046BAF38}"/>
                </a:ext>
              </a:extLst>
            </p:cNvPr>
            <p:cNvGrpSpPr/>
            <p:nvPr/>
          </p:nvGrpSpPr>
          <p:grpSpPr>
            <a:xfrm>
              <a:off x="7392963" y="2648852"/>
              <a:ext cx="1838947" cy="1835405"/>
              <a:chOff x="7167947" y="1624190"/>
              <a:chExt cx="2677922" cy="2672763"/>
            </a:xfrm>
            <a:grpFill/>
          </p:grpSpPr>
          <p:sp>
            <p:nvSpPr>
              <p:cNvPr id="40" name="Freeform: Shape 39">
                <a:extLst>
                  <a:ext uri="{FF2B5EF4-FFF2-40B4-BE49-F238E27FC236}">
                    <a16:creationId xmlns:a16="http://schemas.microsoft.com/office/drawing/2014/main" id="{9F4DA946-3FFE-44A8-9614-341AEDEEE4EB}"/>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9B41061-E576-4CF5-9B7C-FC1E177299A2}"/>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sp>
        <p:nvSpPr>
          <p:cNvPr id="4" name="Freeform: Shape 3">
            <a:extLst>
              <a:ext uri="{FF2B5EF4-FFF2-40B4-BE49-F238E27FC236}">
                <a16:creationId xmlns:a16="http://schemas.microsoft.com/office/drawing/2014/main" id="{4C2D19A9-E706-4355-967B-37AED5F69B20}"/>
              </a:ext>
            </a:extLst>
          </p:cNvPr>
          <p:cNvSpPr/>
          <p:nvPr/>
        </p:nvSpPr>
        <p:spPr>
          <a:xfrm>
            <a:off x="10132589" y="4237994"/>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endParaRPr lang="en-US"/>
          </a:p>
        </p:txBody>
      </p:sp>
      <p:grpSp>
        <p:nvGrpSpPr>
          <p:cNvPr id="5" name="Group 4">
            <a:extLst>
              <a:ext uri="{FF2B5EF4-FFF2-40B4-BE49-F238E27FC236}">
                <a16:creationId xmlns:a16="http://schemas.microsoft.com/office/drawing/2014/main" id="{5BC20A26-F482-4693-ACD6-51371EC7CC4B}"/>
              </a:ext>
            </a:extLst>
          </p:cNvPr>
          <p:cNvGrpSpPr/>
          <p:nvPr/>
        </p:nvGrpSpPr>
        <p:grpSpPr>
          <a:xfrm rot="2159485">
            <a:off x="10055501" y="2964359"/>
            <a:ext cx="1639387" cy="985059"/>
            <a:chOff x="2753518" y="3556278"/>
            <a:chExt cx="2028524" cy="1218879"/>
          </a:xfrm>
          <a:solidFill>
            <a:schemeClr val="bg1">
              <a:alpha val="5000"/>
            </a:schemeClr>
          </a:solidFill>
        </p:grpSpPr>
        <p:sp>
          <p:nvSpPr>
            <p:cNvPr id="34" name="Freeform: Shape 33">
              <a:extLst>
                <a:ext uri="{FF2B5EF4-FFF2-40B4-BE49-F238E27FC236}">
                  <a16:creationId xmlns:a16="http://schemas.microsoft.com/office/drawing/2014/main" id="{DD9359D8-12EB-4981-8FC9-674C1DA3FA8C}"/>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35" name="Group 34">
              <a:extLst>
                <a:ext uri="{FF2B5EF4-FFF2-40B4-BE49-F238E27FC236}">
                  <a16:creationId xmlns:a16="http://schemas.microsoft.com/office/drawing/2014/main" id="{D9AE250E-0814-4DFF-80F3-7D1B1F0463B4}"/>
                </a:ext>
              </a:extLst>
            </p:cNvPr>
            <p:cNvGrpSpPr/>
            <p:nvPr/>
          </p:nvGrpSpPr>
          <p:grpSpPr>
            <a:xfrm>
              <a:off x="3563163" y="3556278"/>
              <a:ext cx="1218879" cy="1218879"/>
              <a:chOff x="3264582" y="1870309"/>
              <a:chExt cx="1774962" cy="1774962"/>
            </a:xfrm>
            <a:grpFill/>
          </p:grpSpPr>
          <p:sp>
            <p:nvSpPr>
              <p:cNvPr id="36" name="Freeform: Shape 35">
                <a:extLst>
                  <a:ext uri="{FF2B5EF4-FFF2-40B4-BE49-F238E27FC236}">
                    <a16:creationId xmlns:a16="http://schemas.microsoft.com/office/drawing/2014/main" id="{FAA6CAE3-5ACB-4D9C-ADB8-97A59EC650F1}"/>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F2F002E-A757-44E2-B762-EAA60285B2AF}"/>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grpSp>
      <p:sp>
        <p:nvSpPr>
          <p:cNvPr id="6" name="Freeform: Shape 5">
            <a:extLst>
              <a:ext uri="{FF2B5EF4-FFF2-40B4-BE49-F238E27FC236}">
                <a16:creationId xmlns:a16="http://schemas.microsoft.com/office/drawing/2014/main" id="{ED14329A-1A87-4CC1-B3DE-BA0FD7750868}"/>
              </a:ext>
            </a:extLst>
          </p:cNvPr>
          <p:cNvSpPr/>
          <p:nvPr/>
        </p:nvSpPr>
        <p:spPr>
          <a:xfrm>
            <a:off x="8967752" y="3381941"/>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chemeClr val="bg1">
              <a:alpha val="5000"/>
            </a:schemeClr>
          </a:solidFill>
          <a:ln w="515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D9A123FC-02CE-41F5-8044-BF4EEF221F28}"/>
              </a:ext>
            </a:extLst>
          </p:cNvPr>
          <p:cNvSpPr/>
          <p:nvPr/>
        </p:nvSpPr>
        <p:spPr>
          <a:xfrm>
            <a:off x="3024122" y="1688320"/>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64288D6C-FFD6-4513-B7FB-6E8702672008}"/>
              </a:ext>
            </a:extLst>
          </p:cNvPr>
          <p:cNvSpPr/>
          <p:nvPr/>
        </p:nvSpPr>
        <p:spPr>
          <a:xfrm>
            <a:off x="11118869" y="220249"/>
            <a:ext cx="853923" cy="853924"/>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endParaRPr lang="en-US"/>
          </a:p>
        </p:txBody>
      </p:sp>
      <p:grpSp>
        <p:nvGrpSpPr>
          <p:cNvPr id="9" name="Group 8">
            <a:extLst>
              <a:ext uri="{FF2B5EF4-FFF2-40B4-BE49-F238E27FC236}">
                <a16:creationId xmlns:a16="http://schemas.microsoft.com/office/drawing/2014/main" id="{5A009AE0-84D1-46BD-A3D1-DE1CB19D32ED}"/>
              </a:ext>
            </a:extLst>
          </p:cNvPr>
          <p:cNvGrpSpPr/>
          <p:nvPr/>
        </p:nvGrpSpPr>
        <p:grpSpPr>
          <a:xfrm rot="1212279">
            <a:off x="4087175" y="247501"/>
            <a:ext cx="3054679" cy="1218879"/>
            <a:chOff x="1727363" y="3556278"/>
            <a:chExt cx="3054679" cy="1218879"/>
          </a:xfrm>
          <a:solidFill>
            <a:schemeClr val="bg1">
              <a:alpha val="5000"/>
            </a:schemeClr>
          </a:solidFill>
        </p:grpSpPr>
        <p:sp>
          <p:nvSpPr>
            <p:cNvPr id="29" name="Freeform: Shape 28">
              <a:extLst>
                <a:ext uri="{FF2B5EF4-FFF2-40B4-BE49-F238E27FC236}">
                  <a16:creationId xmlns:a16="http://schemas.microsoft.com/office/drawing/2014/main" id="{F247D2D1-6005-4632-809B-6B5BDCD4F2E1}"/>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30" name="Group 29">
              <a:extLst>
                <a:ext uri="{FF2B5EF4-FFF2-40B4-BE49-F238E27FC236}">
                  <a16:creationId xmlns:a16="http://schemas.microsoft.com/office/drawing/2014/main" id="{BC69DB4C-B2EA-4392-B4A3-EE775C7B812F}"/>
                </a:ext>
              </a:extLst>
            </p:cNvPr>
            <p:cNvGrpSpPr/>
            <p:nvPr/>
          </p:nvGrpSpPr>
          <p:grpSpPr>
            <a:xfrm>
              <a:off x="3563163" y="3556278"/>
              <a:ext cx="1218879" cy="1218879"/>
              <a:chOff x="3264582" y="1870309"/>
              <a:chExt cx="1774962" cy="1774962"/>
            </a:xfrm>
            <a:grpFill/>
          </p:grpSpPr>
          <p:sp>
            <p:nvSpPr>
              <p:cNvPr id="32" name="Freeform: Shape 31">
                <a:extLst>
                  <a:ext uri="{FF2B5EF4-FFF2-40B4-BE49-F238E27FC236}">
                    <a16:creationId xmlns:a16="http://schemas.microsoft.com/office/drawing/2014/main" id="{45A57558-A521-4754-B376-50F1CEB743F4}"/>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53A0459-4D3D-48F2-8909-33333F49E440}"/>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5DAD32A1-1249-4ABA-B7D2-F068D0D4D3F8}"/>
                </a:ext>
              </a:extLst>
            </p:cNvPr>
            <p:cNvSpPr/>
            <p:nvPr/>
          </p:nvSpPr>
          <p:spPr>
            <a:xfrm>
              <a:off x="1727363" y="4086481"/>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grpSp>
        <p:nvGrpSpPr>
          <p:cNvPr id="10" name="Group 9">
            <a:extLst>
              <a:ext uri="{FF2B5EF4-FFF2-40B4-BE49-F238E27FC236}">
                <a16:creationId xmlns:a16="http://schemas.microsoft.com/office/drawing/2014/main" id="{3A215BE9-B303-434B-9E15-6EC5D7007495}"/>
              </a:ext>
            </a:extLst>
          </p:cNvPr>
          <p:cNvGrpSpPr/>
          <p:nvPr/>
        </p:nvGrpSpPr>
        <p:grpSpPr>
          <a:xfrm>
            <a:off x="8507469" y="529601"/>
            <a:ext cx="2745260" cy="2471860"/>
            <a:chOff x="6486650" y="2648852"/>
            <a:chExt cx="2745260" cy="2471860"/>
          </a:xfrm>
          <a:solidFill>
            <a:schemeClr val="bg1">
              <a:alpha val="5000"/>
            </a:schemeClr>
          </a:solidFill>
        </p:grpSpPr>
        <p:sp>
          <p:nvSpPr>
            <p:cNvPr id="25" name="Freeform: Shape 24">
              <a:extLst>
                <a:ext uri="{FF2B5EF4-FFF2-40B4-BE49-F238E27FC236}">
                  <a16:creationId xmlns:a16="http://schemas.microsoft.com/office/drawing/2014/main" id="{7809DAD2-AC54-4D08-BA47-B17D63965C4A}"/>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26" name="Group 25">
              <a:extLst>
                <a:ext uri="{FF2B5EF4-FFF2-40B4-BE49-F238E27FC236}">
                  <a16:creationId xmlns:a16="http://schemas.microsoft.com/office/drawing/2014/main" id="{32FE9CBB-A365-4955-9D17-02A906A0A62F}"/>
                </a:ext>
              </a:extLst>
            </p:cNvPr>
            <p:cNvGrpSpPr/>
            <p:nvPr/>
          </p:nvGrpSpPr>
          <p:grpSpPr>
            <a:xfrm>
              <a:off x="7392963" y="2648852"/>
              <a:ext cx="1838947" cy="1835405"/>
              <a:chOff x="7167947" y="1624190"/>
              <a:chExt cx="2677922" cy="2672763"/>
            </a:xfrm>
            <a:grpFill/>
          </p:grpSpPr>
          <p:sp>
            <p:nvSpPr>
              <p:cNvPr id="27" name="Freeform: Shape 26">
                <a:extLst>
                  <a:ext uri="{FF2B5EF4-FFF2-40B4-BE49-F238E27FC236}">
                    <a16:creationId xmlns:a16="http://schemas.microsoft.com/office/drawing/2014/main" id="{5449B596-5392-4413-8239-0EFAC58C51AC}"/>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8C02BA6-7A63-47F9-8DDF-38320E62477D}"/>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grpSp>
        <p:nvGrpSpPr>
          <p:cNvPr id="11" name="Group 10">
            <a:extLst>
              <a:ext uri="{FF2B5EF4-FFF2-40B4-BE49-F238E27FC236}">
                <a16:creationId xmlns:a16="http://schemas.microsoft.com/office/drawing/2014/main" id="{C952D0FF-E99F-49A0-B658-59855EA4A5AC}"/>
              </a:ext>
            </a:extLst>
          </p:cNvPr>
          <p:cNvGrpSpPr/>
          <p:nvPr/>
        </p:nvGrpSpPr>
        <p:grpSpPr>
          <a:xfrm rot="18655185">
            <a:off x="7923365" y="4809769"/>
            <a:ext cx="1639387" cy="985059"/>
            <a:chOff x="2753518" y="3556278"/>
            <a:chExt cx="2028524" cy="1218879"/>
          </a:xfrm>
          <a:solidFill>
            <a:schemeClr val="bg1">
              <a:alpha val="5000"/>
            </a:schemeClr>
          </a:solidFill>
        </p:grpSpPr>
        <p:sp>
          <p:nvSpPr>
            <p:cNvPr id="21" name="Freeform: Shape 20">
              <a:extLst>
                <a:ext uri="{FF2B5EF4-FFF2-40B4-BE49-F238E27FC236}">
                  <a16:creationId xmlns:a16="http://schemas.microsoft.com/office/drawing/2014/main" id="{7E06EEF8-C820-49D6-9EAE-41763A5315FA}"/>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22" name="Group 21">
              <a:extLst>
                <a:ext uri="{FF2B5EF4-FFF2-40B4-BE49-F238E27FC236}">
                  <a16:creationId xmlns:a16="http://schemas.microsoft.com/office/drawing/2014/main" id="{6B6371E7-8DBE-4426-B808-11EE3562F156}"/>
                </a:ext>
              </a:extLst>
            </p:cNvPr>
            <p:cNvGrpSpPr/>
            <p:nvPr/>
          </p:nvGrpSpPr>
          <p:grpSpPr>
            <a:xfrm>
              <a:off x="3563163" y="3556278"/>
              <a:ext cx="1218879" cy="1218879"/>
              <a:chOff x="3264582" y="1870309"/>
              <a:chExt cx="1774962" cy="1774962"/>
            </a:xfrm>
            <a:grpFill/>
          </p:grpSpPr>
          <p:sp>
            <p:nvSpPr>
              <p:cNvPr id="23" name="Freeform: Shape 22">
                <a:extLst>
                  <a:ext uri="{FF2B5EF4-FFF2-40B4-BE49-F238E27FC236}">
                    <a16:creationId xmlns:a16="http://schemas.microsoft.com/office/drawing/2014/main" id="{6B056C3D-76B0-4443-AB02-45EB5BF3EE13}"/>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7089887-82B9-4AAD-94F6-87BE88D57333}"/>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grpSp>
      <p:grpSp>
        <p:nvGrpSpPr>
          <p:cNvPr id="12" name="Group 11">
            <a:extLst>
              <a:ext uri="{FF2B5EF4-FFF2-40B4-BE49-F238E27FC236}">
                <a16:creationId xmlns:a16="http://schemas.microsoft.com/office/drawing/2014/main" id="{BB558D77-924C-4DCC-BFF7-E4B3731F5DA2}"/>
              </a:ext>
            </a:extLst>
          </p:cNvPr>
          <p:cNvGrpSpPr/>
          <p:nvPr/>
        </p:nvGrpSpPr>
        <p:grpSpPr>
          <a:xfrm>
            <a:off x="218787" y="4076953"/>
            <a:ext cx="2745260" cy="2471860"/>
            <a:chOff x="6486650" y="2648852"/>
            <a:chExt cx="2745260" cy="2471860"/>
          </a:xfrm>
          <a:solidFill>
            <a:schemeClr val="bg1">
              <a:alpha val="5000"/>
            </a:schemeClr>
          </a:solidFill>
        </p:grpSpPr>
        <p:sp>
          <p:nvSpPr>
            <p:cNvPr id="17" name="Freeform: Shape 16">
              <a:extLst>
                <a:ext uri="{FF2B5EF4-FFF2-40B4-BE49-F238E27FC236}">
                  <a16:creationId xmlns:a16="http://schemas.microsoft.com/office/drawing/2014/main" id="{889ABFBE-0792-4BCE-A56B-CA7BFD894F8B}"/>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3CB55807-BD22-4048-954D-034035693AB1}"/>
                </a:ext>
              </a:extLst>
            </p:cNvPr>
            <p:cNvGrpSpPr/>
            <p:nvPr/>
          </p:nvGrpSpPr>
          <p:grpSpPr>
            <a:xfrm>
              <a:off x="7392963" y="2648852"/>
              <a:ext cx="1838947" cy="1835405"/>
              <a:chOff x="7167947" y="1624190"/>
              <a:chExt cx="2677922" cy="2672763"/>
            </a:xfrm>
            <a:grpFill/>
          </p:grpSpPr>
          <p:sp>
            <p:nvSpPr>
              <p:cNvPr id="19" name="Freeform: Shape 18">
                <a:extLst>
                  <a:ext uri="{FF2B5EF4-FFF2-40B4-BE49-F238E27FC236}">
                    <a16:creationId xmlns:a16="http://schemas.microsoft.com/office/drawing/2014/main" id="{B604511B-5CCB-4401-AD66-43DC945D0707}"/>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5779E09-5F7A-4743-A1ED-396B9867C6F6}"/>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sp>
        <p:nvSpPr>
          <p:cNvPr id="13" name="Freeform: Shape 12">
            <a:extLst>
              <a:ext uri="{FF2B5EF4-FFF2-40B4-BE49-F238E27FC236}">
                <a16:creationId xmlns:a16="http://schemas.microsoft.com/office/drawing/2014/main" id="{91A4F8E1-7B8C-4038-8994-541902C4B0AB}"/>
              </a:ext>
            </a:extLst>
          </p:cNvPr>
          <p:cNvSpPr/>
          <p:nvPr/>
        </p:nvSpPr>
        <p:spPr>
          <a:xfrm>
            <a:off x="3839744" y="5541765"/>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chemeClr val="bg1">
              <a:alpha val="5000"/>
            </a:schemeClr>
          </a:solidFill>
          <a:ln w="515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31E7249-19DE-4C8D-8922-A84026F00998}"/>
              </a:ext>
            </a:extLst>
          </p:cNvPr>
          <p:cNvSpPr/>
          <p:nvPr/>
        </p:nvSpPr>
        <p:spPr>
          <a:xfrm>
            <a:off x="3024122" y="4785587"/>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05F296A9-A09A-48BD-A24C-EBADEB320079}"/>
              </a:ext>
            </a:extLst>
          </p:cNvPr>
          <p:cNvSpPr/>
          <p:nvPr/>
        </p:nvSpPr>
        <p:spPr>
          <a:xfrm rot="2246763">
            <a:off x="322349" y="3332008"/>
            <a:ext cx="1218879" cy="1218879"/>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solidFill>
            <a:schemeClr val="bg1">
              <a:alpha val="5000"/>
            </a:schemeClr>
          </a:solidFill>
          <a:ln w="515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E7F4FB8-48CF-4E0D-8CB1-B2ED10FE732C}"/>
              </a:ext>
            </a:extLst>
          </p:cNvPr>
          <p:cNvSpPr/>
          <p:nvPr/>
        </p:nvSpPr>
        <p:spPr>
          <a:xfrm>
            <a:off x="6408280" y="6041992"/>
            <a:ext cx="494433" cy="491686"/>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chemeClr val="bg1">
              <a:alpha val="5000"/>
            </a:schemeClr>
          </a:solidFill>
          <a:ln w="5155" cap="flat">
            <a:noFill/>
            <a:prstDash val="solid"/>
            <a:miter/>
          </a:ln>
        </p:spPr>
        <p:txBody>
          <a:bodyPr rtlCol="0" anchor="ctr"/>
          <a:lstStyle/>
          <a:p>
            <a:endParaRPr lang="en-US"/>
          </a:p>
        </p:txBody>
      </p:sp>
      <p:grpSp>
        <p:nvGrpSpPr>
          <p:cNvPr id="42" name="Group 41">
            <a:extLst>
              <a:ext uri="{FF2B5EF4-FFF2-40B4-BE49-F238E27FC236}">
                <a16:creationId xmlns:a16="http://schemas.microsoft.com/office/drawing/2014/main" id="{C394B5F9-D8AC-415E-8C09-4BE415AA2EDA}"/>
              </a:ext>
            </a:extLst>
          </p:cNvPr>
          <p:cNvGrpSpPr/>
          <p:nvPr userDrawn="1"/>
        </p:nvGrpSpPr>
        <p:grpSpPr>
          <a:xfrm rot="14140429">
            <a:off x="1251624" y="1931265"/>
            <a:ext cx="1916415" cy="1725560"/>
            <a:chOff x="6486650" y="2648852"/>
            <a:chExt cx="2745260" cy="2471860"/>
          </a:xfrm>
          <a:solidFill>
            <a:schemeClr val="bg1">
              <a:alpha val="5000"/>
            </a:schemeClr>
          </a:solidFill>
        </p:grpSpPr>
        <p:sp>
          <p:nvSpPr>
            <p:cNvPr id="43" name="Freeform: Shape 42">
              <a:extLst>
                <a:ext uri="{FF2B5EF4-FFF2-40B4-BE49-F238E27FC236}">
                  <a16:creationId xmlns:a16="http://schemas.microsoft.com/office/drawing/2014/main" id="{8EFBED93-CBB4-4C98-8D24-35EE940EECB0}"/>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44" name="Group 43">
              <a:extLst>
                <a:ext uri="{FF2B5EF4-FFF2-40B4-BE49-F238E27FC236}">
                  <a16:creationId xmlns:a16="http://schemas.microsoft.com/office/drawing/2014/main" id="{2A8F8B1D-3A60-433E-8DEA-E9695D76ACF7}"/>
                </a:ext>
              </a:extLst>
            </p:cNvPr>
            <p:cNvGrpSpPr/>
            <p:nvPr/>
          </p:nvGrpSpPr>
          <p:grpSpPr>
            <a:xfrm>
              <a:off x="7392963" y="2648852"/>
              <a:ext cx="1838947" cy="1835405"/>
              <a:chOff x="7167947" y="1624190"/>
              <a:chExt cx="2677922" cy="2672763"/>
            </a:xfrm>
            <a:grpFill/>
          </p:grpSpPr>
          <p:sp>
            <p:nvSpPr>
              <p:cNvPr id="45" name="Freeform: Shape 44">
                <a:extLst>
                  <a:ext uri="{FF2B5EF4-FFF2-40B4-BE49-F238E27FC236}">
                    <a16:creationId xmlns:a16="http://schemas.microsoft.com/office/drawing/2014/main" id="{BC21027D-C275-43F0-9DF7-CDBF13331717}"/>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FE31230A-3F00-4E5D-AB2B-619EA30B194D}"/>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sp>
        <p:nvSpPr>
          <p:cNvPr id="47" name="Freeform: Shape 46">
            <a:extLst>
              <a:ext uri="{FF2B5EF4-FFF2-40B4-BE49-F238E27FC236}">
                <a16:creationId xmlns:a16="http://schemas.microsoft.com/office/drawing/2014/main" id="{BED5CE5D-67E4-403F-B3DA-7E99871E9C8C}"/>
              </a:ext>
            </a:extLst>
          </p:cNvPr>
          <p:cNvSpPr/>
          <p:nvPr userDrawn="1"/>
        </p:nvSpPr>
        <p:spPr>
          <a:xfrm>
            <a:off x="529815" y="248541"/>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170C0C8B-A623-4A77-8067-AE3A11119257}"/>
              </a:ext>
            </a:extLst>
          </p:cNvPr>
          <p:cNvSpPr/>
          <p:nvPr userDrawn="1"/>
        </p:nvSpPr>
        <p:spPr>
          <a:xfrm>
            <a:off x="7565721" y="431683"/>
            <a:ext cx="1263772" cy="1286476"/>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a:p>
        </p:txBody>
      </p:sp>
      <p:grpSp>
        <p:nvGrpSpPr>
          <p:cNvPr id="61" name="Group 60">
            <a:extLst>
              <a:ext uri="{FF2B5EF4-FFF2-40B4-BE49-F238E27FC236}">
                <a16:creationId xmlns:a16="http://schemas.microsoft.com/office/drawing/2014/main" id="{8EDAEFC4-4C0C-4BEB-903F-14C3DBA0B8C0}"/>
              </a:ext>
            </a:extLst>
          </p:cNvPr>
          <p:cNvGrpSpPr/>
          <p:nvPr userDrawn="1"/>
        </p:nvGrpSpPr>
        <p:grpSpPr>
          <a:xfrm rot="19800000">
            <a:off x="206465" y="743263"/>
            <a:ext cx="3054679" cy="1218879"/>
            <a:chOff x="1727363" y="3556278"/>
            <a:chExt cx="3054679" cy="1218879"/>
          </a:xfrm>
          <a:solidFill>
            <a:schemeClr val="bg1">
              <a:alpha val="5000"/>
            </a:schemeClr>
          </a:solidFill>
        </p:grpSpPr>
        <p:sp>
          <p:nvSpPr>
            <p:cNvPr id="62" name="Freeform: Shape 61">
              <a:extLst>
                <a:ext uri="{FF2B5EF4-FFF2-40B4-BE49-F238E27FC236}">
                  <a16:creationId xmlns:a16="http://schemas.microsoft.com/office/drawing/2014/main" id="{A1906127-6506-4703-A9AE-51223C1418C5}"/>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63" name="Group 62">
              <a:extLst>
                <a:ext uri="{FF2B5EF4-FFF2-40B4-BE49-F238E27FC236}">
                  <a16:creationId xmlns:a16="http://schemas.microsoft.com/office/drawing/2014/main" id="{E3C86351-4A7B-4A01-A872-297FC5E76705}"/>
                </a:ext>
              </a:extLst>
            </p:cNvPr>
            <p:cNvGrpSpPr/>
            <p:nvPr/>
          </p:nvGrpSpPr>
          <p:grpSpPr>
            <a:xfrm>
              <a:off x="3563163" y="3556278"/>
              <a:ext cx="1218879" cy="1218879"/>
              <a:chOff x="3264582" y="1870309"/>
              <a:chExt cx="1774962" cy="1774962"/>
            </a:xfrm>
            <a:grpFill/>
          </p:grpSpPr>
          <p:sp>
            <p:nvSpPr>
              <p:cNvPr id="65" name="Freeform: Shape 64">
                <a:extLst>
                  <a:ext uri="{FF2B5EF4-FFF2-40B4-BE49-F238E27FC236}">
                    <a16:creationId xmlns:a16="http://schemas.microsoft.com/office/drawing/2014/main" id="{AD4F4732-F596-454F-92F1-65E5E4954D19}"/>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B1B23E5-8635-4B3E-8862-FDD5D0A04D2D}"/>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sp>
          <p:nvSpPr>
            <p:cNvPr id="64" name="Freeform: Shape 63">
              <a:extLst>
                <a:ext uri="{FF2B5EF4-FFF2-40B4-BE49-F238E27FC236}">
                  <a16:creationId xmlns:a16="http://schemas.microsoft.com/office/drawing/2014/main" id="{D4404570-F880-4ADE-AC20-8133EAAC08BE}"/>
                </a:ext>
              </a:extLst>
            </p:cNvPr>
            <p:cNvSpPr/>
            <p:nvPr/>
          </p:nvSpPr>
          <p:spPr>
            <a:xfrm>
              <a:off x="1727363" y="4086481"/>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grpSp>
        <p:nvGrpSpPr>
          <p:cNvPr id="67" name="Group 66">
            <a:extLst>
              <a:ext uri="{FF2B5EF4-FFF2-40B4-BE49-F238E27FC236}">
                <a16:creationId xmlns:a16="http://schemas.microsoft.com/office/drawing/2014/main" id="{3E87EBBC-FED0-431E-A2D8-2BF60AF707F1}"/>
              </a:ext>
            </a:extLst>
          </p:cNvPr>
          <p:cNvGrpSpPr/>
          <p:nvPr userDrawn="1"/>
        </p:nvGrpSpPr>
        <p:grpSpPr>
          <a:xfrm rot="13107797">
            <a:off x="6810793" y="5777610"/>
            <a:ext cx="1277753" cy="767764"/>
            <a:chOff x="2753518" y="3556278"/>
            <a:chExt cx="2028524" cy="1218879"/>
          </a:xfrm>
          <a:solidFill>
            <a:schemeClr val="bg1">
              <a:alpha val="5000"/>
            </a:schemeClr>
          </a:solidFill>
        </p:grpSpPr>
        <p:sp>
          <p:nvSpPr>
            <p:cNvPr id="68" name="Freeform: Shape 67">
              <a:extLst>
                <a:ext uri="{FF2B5EF4-FFF2-40B4-BE49-F238E27FC236}">
                  <a16:creationId xmlns:a16="http://schemas.microsoft.com/office/drawing/2014/main" id="{4E8B5CDA-A8E3-48D9-B1C6-1E28374AAF94}"/>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69" name="Group 68">
              <a:extLst>
                <a:ext uri="{FF2B5EF4-FFF2-40B4-BE49-F238E27FC236}">
                  <a16:creationId xmlns:a16="http://schemas.microsoft.com/office/drawing/2014/main" id="{F5A5C1DD-EF26-4025-B68D-0775AA454261}"/>
                </a:ext>
              </a:extLst>
            </p:cNvPr>
            <p:cNvGrpSpPr/>
            <p:nvPr/>
          </p:nvGrpSpPr>
          <p:grpSpPr>
            <a:xfrm>
              <a:off x="3563163" y="3556278"/>
              <a:ext cx="1218879" cy="1218879"/>
              <a:chOff x="3264582" y="1870309"/>
              <a:chExt cx="1774962" cy="1774962"/>
            </a:xfrm>
            <a:grpFill/>
          </p:grpSpPr>
          <p:sp>
            <p:nvSpPr>
              <p:cNvPr id="70" name="Freeform: Shape 69">
                <a:extLst>
                  <a:ext uri="{FF2B5EF4-FFF2-40B4-BE49-F238E27FC236}">
                    <a16:creationId xmlns:a16="http://schemas.microsoft.com/office/drawing/2014/main" id="{F04AE5A0-084E-4214-8571-E964F22366AE}"/>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F66AB02-A030-4AD1-9F74-1D06F453FF8F}"/>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grpSp>
      <p:sp>
        <p:nvSpPr>
          <p:cNvPr id="72" name="Freeform: Shape 71">
            <a:extLst>
              <a:ext uri="{FF2B5EF4-FFF2-40B4-BE49-F238E27FC236}">
                <a16:creationId xmlns:a16="http://schemas.microsoft.com/office/drawing/2014/main" id="{1C980EF8-E09C-4F4B-BF9F-49F28E94B6ED}"/>
              </a:ext>
            </a:extLst>
          </p:cNvPr>
          <p:cNvSpPr/>
          <p:nvPr userDrawn="1"/>
        </p:nvSpPr>
        <p:spPr>
          <a:xfrm>
            <a:off x="8809094" y="351406"/>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endParaRPr lang="en-US"/>
          </a:p>
        </p:txBody>
      </p:sp>
    </p:spTree>
    <p:extLst>
      <p:ext uri="{BB962C8B-B14F-4D97-AF65-F5344CB8AC3E}">
        <p14:creationId xmlns:p14="http://schemas.microsoft.com/office/powerpoint/2010/main" val="13407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64022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323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082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B998F8-5F60-4F3A-941E-65C7CA793196}"/>
              </a:ext>
            </a:extLst>
          </p:cNvPr>
          <p:cNvSpPr/>
          <p:nvPr userDrawn="1"/>
        </p:nvSpPr>
        <p:spPr>
          <a:xfrm>
            <a:off x="0" y="0"/>
            <a:ext cx="39814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16E2B211-279E-47AD-8321-BBE0A034E63C}"/>
              </a:ext>
            </a:extLst>
          </p:cNvPr>
          <p:cNvGrpSpPr/>
          <p:nvPr userDrawn="1"/>
        </p:nvGrpSpPr>
        <p:grpSpPr>
          <a:xfrm rot="12911792" flipH="1" flipV="1">
            <a:off x="2790331" y="4225532"/>
            <a:ext cx="706431" cy="492914"/>
            <a:chOff x="5405974" y="1533288"/>
            <a:chExt cx="608646" cy="424685"/>
          </a:xfrm>
        </p:grpSpPr>
        <p:sp>
          <p:nvSpPr>
            <p:cNvPr id="18" name="Trapezoid 17">
              <a:extLst>
                <a:ext uri="{FF2B5EF4-FFF2-40B4-BE49-F238E27FC236}">
                  <a16:creationId xmlns:a16="http://schemas.microsoft.com/office/drawing/2014/main" id="{3DECB3E9-32A4-485B-873B-63C6C59490D1}"/>
                </a:ext>
              </a:extLst>
            </p:cNvPr>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B97B4F36-AF1D-4D48-AB73-9687DD625973}"/>
                </a:ext>
              </a:extLst>
            </p:cNvPr>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18628655-B24C-4AA8-B86F-E4649EC635E8}"/>
                </a:ext>
              </a:extLst>
            </p:cNvPr>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3A6B24C9-2F1F-4C5E-B867-73AE6CD03838}"/>
                </a:ext>
              </a:extLst>
            </p:cNvPr>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a:extLst>
                <a:ext uri="{FF2B5EF4-FFF2-40B4-BE49-F238E27FC236}">
                  <a16:creationId xmlns:a16="http://schemas.microsoft.com/office/drawing/2014/main" id="{2AA7F5E5-BC6C-4756-A8EB-16B8328FA881}"/>
                </a:ext>
              </a:extLst>
            </p:cNvPr>
            <p:cNvSpPr/>
            <p:nvPr/>
          </p:nvSpPr>
          <p:spPr>
            <a:xfrm rot="8867088" flipH="1">
              <a:off x="5921123" y="1778027"/>
              <a:ext cx="93497" cy="179946"/>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497CDF6D-E63B-4A20-B935-7F27169038D3}"/>
              </a:ext>
            </a:extLst>
          </p:cNvPr>
          <p:cNvGrpSpPr/>
          <p:nvPr userDrawn="1"/>
        </p:nvGrpSpPr>
        <p:grpSpPr>
          <a:xfrm rot="20269720">
            <a:off x="2788843" y="4597087"/>
            <a:ext cx="773065" cy="771576"/>
            <a:chOff x="7167947" y="1624190"/>
            <a:chExt cx="2677920" cy="2672764"/>
          </a:xfrm>
          <a:solidFill>
            <a:schemeClr val="bg1"/>
          </a:solidFill>
        </p:grpSpPr>
        <p:sp>
          <p:nvSpPr>
            <p:cNvPr id="24" name="Freeform: Shape 23">
              <a:extLst>
                <a:ext uri="{FF2B5EF4-FFF2-40B4-BE49-F238E27FC236}">
                  <a16:creationId xmlns:a16="http://schemas.microsoft.com/office/drawing/2014/main" id="{B45EA29E-0702-4F6E-81A2-E3C8EFB2FBFE}"/>
                </a:ext>
              </a:extLst>
            </p:cNvPr>
            <p:cNvSpPr/>
            <p:nvPr/>
          </p:nvSpPr>
          <p:spPr>
            <a:xfrm>
              <a:off x="7167947" y="1624190"/>
              <a:ext cx="2677920" cy="2672764"/>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1270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1429830-A1B2-46C6-8E1F-3CDD87BDE661}"/>
                </a:ext>
              </a:extLst>
            </p:cNvPr>
            <p:cNvSpPr/>
            <p:nvPr/>
          </p:nvSpPr>
          <p:spPr>
            <a:xfrm>
              <a:off x="7628244" y="2084297"/>
              <a:ext cx="1757326" cy="1752551"/>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12700" cap="flat">
              <a:noFill/>
              <a:prstDash val="solid"/>
              <a:miter/>
            </a:ln>
          </p:spPr>
          <p:txBody>
            <a:bodyPr rtlCol="0" anchor="ctr"/>
            <a:lstStyle/>
            <a:p>
              <a:endParaRPr lang="en-US" dirty="0"/>
            </a:p>
          </p:txBody>
        </p:sp>
      </p:grpSp>
      <p:grpSp>
        <p:nvGrpSpPr>
          <p:cNvPr id="26" name="Group 25">
            <a:extLst>
              <a:ext uri="{FF2B5EF4-FFF2-40B4-BE49-F238E27FC236}">
                <a16:creationId xmlns:a16="http://schemas.microsoft.com/office/drawing/2014/main" id="{4A5EFBF7-A8A4-4D6E-8808-92696D9AC638}"/>
              </a:ext>
            </a:extLst>
          </p:cNvPr>
          <p:cNvGrpSpPr/>
          <p:nvPr userDrawn="1"/>
        </p:nvGrpSpPr>
        <p:grpSpPr>
          <a:xfrm rot="6679697" flipV="1">
            <a:off x="2514190" y="4250744"/>
            <a:ext cx="709209" cy="493240"/>
            <a:chOff x="5405974" y="1533288"/>
            <a:chExt cx="611040" cy="424965"/>
          </a:xfrm>
        </p:grpSpPr>
        <p:sp>
          <p:nvSpPr>
            <p:cNvPr id="27" name="Trapezoid 26">
              <a:extLst>
                <a:ext uri="{FF2B5EF4-FFF2-40B4-BE49-F238E27FC236}">
                  <a16:creationId xmlns:a16="http://schemas.microsoft.com/office/drawing/2014/main" id="{F604488B-1EF4-42B1-A6B5-7312ADA6A9C3}"/>
                </a:ext>
              </a:extLst>
            </p:cNvPr>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apezoid 27">
              <a:extLst>
                <a:ext uri="{FF2B5EF4-FFF2-40B4-BE49-F238E27FC236}">
                  <a16:creationId xmlns:a16="http://schemas.microsoft.com/office/drawing/2014/main" id="{D7D307F1-17F2-4B95-9A10-54A9B7C0CFD4}"/>
                </a:ext>
              </a:extLst>
            </p:cNvPr>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a:extLst>
                <a:ext uri="{FF2B5EF4-FFF2-40B4-BE49-F238E27FC236}">
                  <a16:creationId xmlns:a16="http://schemas.microsoft.com/office/drawing/2014/main" id="{1B2CFD6B-D5DB-4797-A1E8-D6713BECCFF0}"/>
                </a:ext>
              </a:extLst>
            </p:cNvPr>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240F08C5-AEE4-4DA8-B595-DFD5AAB6DE0D}"/>
                </a:ext>
              </a:extLst>
            </p:cNvPr>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a:extLst>
                <a:ext uri="{FF2B5EF4-FFF2-40B4-BE49-F238E27FC236}">
                  <a16:creationId xmlns:a16="http://schemas.microsoft.com/office/drawing/2014/main" id="{FB146A5D-87C6-47F6-BF4F-3E2D584E5F89}"/>
                </a:ext>
              </a:extLst>
            </p:cNvPr>
            <p:cNvSpPr/>
            <p:nvPr/>
          </p:nvSpPr>
          <p:spPr>
            <a:xfrm rot="8867088" flipH="1">
              <a:off x="5923517" y="1775373"/>
              <a:ext cx="93497" cy="182880"/>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a:extLst>
              <a:ext uri="{FF2B5EF4-FFF2-40B4-BE49-F238E27FC236}">
                <a16:creationId xmlns:a16="http://schemas.microsoft.com/office/drawing/2014/main" id="{6A379968-FE4C-4380-9AD8-FCC2F2902ED8}"/>
              </a:ext>
            </a:extLst>
          </p:cNvPr>
          <p:cNvGrpSpPr/>
          <p:nvPr userDrawn="1"/>
        </p:nvGrpSpPr>
        <p:grpSpPr>
          <a:xfrm rot="2246763">
            <a:off x="1974127" y="1362251"/>
            <a:ext cx="2028524" cy="1778017"/>
            <a:chOff x="2753518" y="2997140"/>
            <a:chExt cx="2028524" cy="1778017"/>
          </a:xfrm>
          <a:solidFill>
            <a:schemeClr val="bg1">
              <a:alpha val="5000"/>
            </a:schemeClr>
          </a:solidFill>
        </p:grpSpPr>
        <p:sp>
          <p:nvSpPr>
            <p:cNvPr id="5" name="Freeform: Shape 4">
              <a:extLst>
                <a:ext uri="{FF2B5EF4-FFF2-40B4-BE49-F238E27FC236}">
                  <a16:creationId xmlns:a16="http://schemas.microsoft.com/office/drawing/2014/main" id="{CED8DA23-991A-4F5A-84D7-7BDAEC9B967B}"/>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F7272C85-BFE8-4E25-B0D2-727926AA6B5E}"/>
                </a:ext>
              </a:extLst>
            </p:cNvPr>
            <p:cNvGrpSpPr/>
            <p:nvPr/>
          </p:nvGrpSpPr>
          <p:grpSpPr>
            <a:xfrm>
              <a:off x="3563163" y="3556278"/>
              <a:ext cx="1218879" cy="1218879"/>
              <a:chOff x="3264582" y="1870309"/>
              <a:chExt cx="1774962" cy="1774962"/>
            </a:xfrm>
            <a:grpFill/>
          </p:grpSpPr>
          <p:sp>
            <p:nvSpPr>
              <p:cNvPr id="8" name="Freeform: Shape 7">
                <a:extLst>
                  <a:ext uri="{FF2B5EF4-FFF2-40B4-BE49-F238E27FC236}">
                    <a16:creationId xmlns:a16="http://schemas.microsoft.com/office/drawing/2014/main" id="{1324B715-E1E3-414A-B516-E282A0E568CA}"/>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8505C034-B686-4751-AF7C-F1443083293B}"/>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a:p>
            </p:txBody>
          </p:sp>
        </p:grpSp>
        <p:sp>
          <p:nvSpPr>
            <p:cNvPr id="7" name="Freeform: Shape 6">
              <a:extLst>
                <a:ext uri="{FF2B5EF4-FFF2-40B4-BE49-F238E27FC236}">
                  <a16:creationId xmlns:a16="http://schemas.microsoft.com/office/drawing/2014/main" id="{932CE2BE-5153-4691-A210-F5CEED8B7852}"/>
                </a:ext>
              </a:extLst>
            </p:cNvPr>
            <p:cNvSpPr/>
            <p:nvPr/>
          </p:nvSpPr>
          <p:spPr>
            <a:xfrm>
              <a:off x="3308806" y="2997140"/>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a:p>
          </p:txBody>
        </p:sp>
      </p:grpSp>
      <p:grpSp>
        <p:nvGrpSpPr>
          <p:cNvPr id="10" name="Group 9">
            <a:extLst>
              <a:ext uri="{FF2B5EF4-FFF2-40B4-BE49-F238E27FC236}">
                <a16:creationId xmlns:a16="http://schemas.microsoft.com/office/drawing/2014/main" id="{BECD3404-3EA6-420D-8DBC-6D3A595FBFA2}"/>
              </a:ext>
            </a:extLst>
          </p:cNvPr>
          <p:cNvGrpSpPr/>
          <p:nvPr userDrawn="1"/>
        </p:nvGrpSpPr>
        <p:grpSpPr>
          <a:xfrm>
            <a:off x="0" y="2766599"/>
            <a:ext cx="2745260" cy="2471860"/>
            <a:chOff x="6486650" y="2648852"/>
            <a:chExt cx="2745260" cy="2471860"/>
          </a:xfrm>
          <a:solidFill>
            <a:schemeClr val="bg1">
              <a:alpha val="5000"/>
            </a:schemeClr>
          </a:solidFill>
        </p:grpSpPr>
        <p:sp>
          <p:nvSpPr>
            <p:cNvPr id="11" name="Freeform: Shape 10">
              <a:extLst>
                <a:ext uri="{FF2B5EF4-FFF2-40B4-BE49-F238E27FC236}">
                  <a16:creationId xmlns:a16="http://schemas.microsoft.com/office/drawing/2014/main" id="{18ECA3BD-4287-4CAB-8CFB-CC4BBC008582}"/>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12" name="Group 11">
              <a:extLst>
                <a:ext uri="{FF2B5EF4-FFF2-40B4-BE49-F238E27FC236}">
                  <a16:creationId xmlns:a16="http://schemas.microsoft.com/office/drawing/2014/main" id="{B404465C-B632-42F2-8273-BA2C7FFDA7A2}"/>
                </a:ext>
              </a:extLst>
            </p:cNvPr>
            <p:cNvGrpSpPr/>
            <p:nvPr/>
          </p:nvGrpSpPr>
          <p:grpSpPr>
            <a:xfrm>
              <a:off x="7392963" y="2648852"/>
              <a:ext cx="1838947" cy="1835405"/>
              <a:chOff x="7167947" y="1624190"/>
              <a:chExt cx="2677922" cy="2672763"/>
            </a:xfrm>
            <a:grpFill/>
          </p:grpSpPr>
          <p:sp>
            <p:nvSpPr>
              <p:cNvPr id="13" name="Freeform: Shape 12">
                <a:extLst>
                  <a:ext uri="{FF2B5EF4-FFF2-40B4-BE49-F238E27FC236}">
                    <a16:creationId xmlns:a16="http://schemas.microsoft.com/office/drawing/2014/main" id="{100150D0-F178-431E-B2C4-A43288E12324}"/>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E443C86-7937-4604-892A-31CBB4C3B253}"/>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sp>
        <p:nvSpPr>
          <p:cNvPr id="15" name="Freeform: Shape 14">
            <a:extLst>
              <a:ext uri="{FF2B5EF4-FFF2-40B4-BE49-F238E27FC236}">
                <a16:creationId xmlns:a16="http://schemas.microsoft.com/office/drawing/2014/main" id="{33011AC2-F2FD-44CD-BF51-A2C7AB4FB7F5}"/>
              </a:ext>
            </a:extLst>
          </p:cNvPr>
          <p:cNvSpPr/>
          <p:nvPr userDrawn="1"/>
        </p:nvSpPr>
        <p:spPr>
          <a:xfrm>
            <a:off x="3140906" y="3608100"/>
            <a:ext cx="623915" cy="635123"/>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A795D01C-5E4D-42EF-81C8-036347FC14D7}"/>
              </a:ext>
            </a:extLst>
          </p:cNvPr>
          <p:cNvSpPr/>
          <p:nvPr userDrawn="1"/>
        </p:nvSpPr>
        <p:spPr>
          <a:xfrm rot="2246763">
            <a:off x="103562" y="2021654"/>
            <a:ext cx="1218879" cy="1218879"/>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solidFill>
            <a:schemeClr val="bg1">
              <a:alpha val="5000"/>
            </a:schemeClr>
          </a:solidFill>
          <a:ln w="5155" cap="flat">
            <a:noFill/>
            <a:prstDash val="solid"/>
            <a:miter/>
          </a:ln>
        </p:spPr>
        <p:txBody>
          <a:bodyPr rtlCol="0" anchor="ctr"/>
          <a:lstStyle/>
          <a:p>
            <a:endParaRPr lang="en-US"/>
          </a:p>
        </p:txBody>
      </p:sp>
      <p:sp>
        <p:nvSpPr>
          <p:cNvPr id="32" name="Rectangle: Top Corners Rounded 31">
            <a:extLst>
              <a:ext uri="{FF2B5EF4-FFF2-40B4-BE49-F238E27FC236}">
                <a16:creationId xmlns:a16="http://schemas.microsoft.com/office/drawing/2014/main" id="{11BA3E48-397A-40E6-82CD-AFA7318A5754}"/>
              </a:ext>
            </a:extLst>
          </p:cNvPr>
          <p:cNvSpPr/>
          <p:nvPr userDrawn="1"/>
        </p:nvSpPr>
        <p:spPr>
          <a:xfrm rot="10800000" flipH="1">
            <a:off x="292045" y="0"/>
            <a:ext cx="1618488" cy="256032"/>
          </a:xfrm>
          <a:prstGeom prst="round2SameRect">
            <a:avLst>
              <a:gd name="adj1" fmla="val 50000"/>
              <a:gd name="adj2"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FC3E8D1C-B4B0-4270-BF60-0AB071A5B57A}"/>
              </a:ext>
            </a:extLst>
          </p:cNvPr>
          <p:cNvGrpSpPr/>
          <p:nvPr userDrawn="1"/>
        </p:nvGrpSpPr>
        <p:grpSpPr>
          <a:xfrm rot="20249292" flipH="1" flipV="1">
            <a:off x="2408466" y="3007856"/>
            <a:ext cx="405220" cy="1013819"/>
            <a:chOff x="4130248" y="650162"/>
            <a:chExt cx="502279" cy="1664988"/>
          </a:xfrm>
          <a:solidFill>
            <a:schemeClr val="accent2"/>
          </a:solidFill>
        </p:grpSpPr>
        <p:sp>
          <p:nvSpPr>
            <p:cNvPr id="34" name="Trapezoid 33">
              <a:extLst>
                <a:ext uri="{FF2B5EF4-FFF2-40B4-BE49-F238E27FC236}">
                  <a16:creationId xmlns:a16="http://schemas.microsoft.com/office/drawing/2014/main" id="{01E654A2-A845-4D9C-AC7E-DD1A1FB316D8}"/>
                </a:ext>
              </a:extLst>
            </p:cNvPr>
            <p:cNvSpPr/>
            <p:nvPr/>
          </p:nvSpPr>
          <p:spPr>
            <a:xfrm>
              <a:off x="4130248" y="650162"/>
              <a:ext cx="502273" cy="1664988"/>
            </a:xfrm>
            <a:prstGeom prst="trapezoid">
              <a:avLst>
                <a:gd name="adj" fmla="val 9168"/>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apezoid 94">
              <a:extLst>
                <a:ext uri="{FF2B5EF4-FFF2-40B4-BE49-F238E27FC236}">
                  <a16:creationId xmlns:a16="http://schemas.microsoft.com/office/drawing/2014/main" id="{49392ED5-842E-4BB8-9F02-6F05DBDAC68A}"/>
                </a:ext>
              </a:extLst>
            </p:cNvPr>
            <p:cNvSpPr/>
            <p:nvPr/>
          </p:nvSpPr>
          <p:spPr>
            <a:xfrm>
              <a:off x="4449648" y="650162"/>
              <a:ext cx="182879" cy="1664988"/>
            </a:xfrm>
            <a:custGeom>
              <a:avLst/>
              <a:gdLst>
                <a:gd name="connsiteX0" fmla="*/ 0 w 182880"/>
                <a:gd name="connsiteY0" fmla="*/ 1664988 h 1664988"/>
                <a:gd name="connsiteX1" fmla="*/ 0 w 182880"/>
                <a:gd name="connsiteY1" fmla="*/ 0 h 1664988"/>
                <a:gd name="connsiteX2" fmla="*/ 182880 w 182880"/>
                <a:gd name="connsiteY2" fmla="*/ 0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0540 w 182880"/>
                <a:gd name="connsiteY2" fmla="*/ 3079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68965 w 182880"/>
                <a:gd name="connsiteY2" fmla="*/ 6157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3619 w 182880"/>
                <a:gd name="connsiteY2" fmla="*/ 3079 h 1664988"/>
                <a:gd name="connsiteX3" fmla="*/ 182880 w 182880"/>
                <a:gd name="connsiteY3" fmla="*/ 1664988 h 1664988"/>
                <a:gd name="connsiteX4" fmla="*/ 0 w 182880"/>
                <a:gd name="connsiteY4" fmla="*/ 1664988 h 166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 h="1664988">
                  <a:moveTo>
                    <a:pt x="0" y="1664988"/>
                  </a:moveTo>
                  <a:lnTo>
                    <a:pt x="0" y="0"/>
                  </a:lnTo>
                  <a:lnTo>
                    <a:pt x="133619" y="3079"/>
                  </a:lnTo>
                  <a:lnTo>
                    <a:pt x="182880" y="1664988"/>
                  </a:lnTo>
                  <a:lnTo>
                    <a:pt x="0" y="1664988"/>
                  </a:lnTo>
                  <a:close/>
                </a:path>
              </a:pathLst>
            </a:cu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3F7416A9-09BE-4355-8142-7849BBC59832}"/>
              </a:ext>
            </a:extLst>
          </p:cNvPr>
          <p:cNvGrpSpPr/>
          <p:nvPr userDrawn="1"/>
        </p:nvGrpSpPr>
        <p:grpSpPr>
          <a:xfrm rot="15704020" flipH="1" flipV="1">
            <a:off x="2663420" y="3873638"/>
            <a:ext cx="340169" cy="340171"/>
            <a:chOff x="5108323" y="1463792"/>
            <a:chExt cx="374636" cy="374638"/>
          </a:xfrm>
        </p:grpSpPr>
        <p:sp>
          <p:nvSpPr>
            <p:cNvPr id="37" name="Oval 36">
              <a:extLst>
                <a:ext uri="{FF2B5EF4-FFF2-40B4-BE49-F238E27FC236}">
                  <a16:creationId xmlns:a16="http://schemas.microsoft.com/office/drawing/2014/main" id="{71F29D26-D2C3-4D21-B19D-E7708FC9FF28}"/>
                </a:ext>
              </a:extLst>
            </p:cNvPr>
            <p:cNvSpPr/>
            <p:nvPr/>
          </p:nvSpPr>
          <p:spPr>
            <a:xfrm>
              <a:off x="5108323" y="1463792"/>
              <a:ext cx="374636" cy="374638"/>
            </a:xfrm>
            <a:prstGeom prst="ellipse">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7">
              <a:extLst>
                <a:ext uri="{FF2B5EF4-FFF2-40B4-BE49-F238E27FC236}">
                  <a16:creationId xmlns:a16="http://schemas.microsoft.com/office/drawing/2014/main" id="{5AB344E1-E2AB-4438-8DF4-30253B57B63D}"/>
                </a:ext>
              </a:extLst>
            </p:cNvPr>
            <p:cNvSpPr/>
            <p:nvPr/>
          </p:nvSpPr>
          <p:spPr>
            <a:xfrm>
              <a:off x="5167785" y="1523587"/>
              <a:ext cx="255882" cy="255676"/>
            </a:xfrm>
            <a:custGeom>
              <a:avLst/>
              <a:gdLst>
                <a:gd name="connsiteX0" fmla="*/ 127864 w 255882"/>
                <a:gd name="connsiteY0" fmla="*/ 81461 h 255676"/>
                <a:gd name="connsiteX1" fmla="*/ 81805 w 255882"/>
                <a:gd name="connsiteY1" fmla="*/ 127520 h 255676"/>
                <a:gd name="connsiteX2" fmla="*/ 127864 w 255882"/>
                <a:gd name="connsiteY2" fmla="*/ 173579 h 255676"/>
                <a:gd name="connsiteX3" fmla="*/ 173923 w 255882"/>
                <a:gd name="connsiteY3" fmla="*/ 127520 h 255676"/>
                <a:gd name="connsiteX4" fmla="*/ 127864 w 255882"/>
                <a:gd name="connsiteY4" fmla="*/ 81461 h 255676"/>
                <a:gd name="connsiteX5" fmla="*/ 122296 w 255882"/>
                <a:gd name="connsiteY5" fmla="*/ 86 h 255676"/>
                <a:gd name="connsiteX6" fmla="*/ 127383 w 255882"/>
                <a:gd name="connsiteY6" fmla="*/ 4211 h 255676"/>
                <a:gd name="connsiteX7" fmla="*/ 132401 w 255882"/>
                <a:gd name="connsiteY7" fmla="*/ 21809 h 255676"/>
                <a:gd name="connsiteX8" fmla="*/ 145188 w 255882"/>
                <a:gd name="connsiteY8" fmla="*/ 29027 h 255676"/>
                <a:gd name="connsiteX9" fmla="*/ 149312 w 255882"/>
                <a:gd name="connsiteY9" fmla="*/ 25452 h 255676"/>
                <a:gd name="connsiteX10" fmla="*/ 158937 w 255882"/>
                <a:gd name="connsiteY10" fmla="*/ 9160 h 255676"/>
                <a:gd name="connsiteX11" fmla="*/ 166705 w 255882"/>
                <a:gd name="connsiteY11" fmla="*/ 5929 h 255676"/>
                <a:gd name="connsiteX12" fmla="*/ 174404 w 255882"/>
                <a:gd name="connsiteY12" fmla="*/ 18372 h 255676"/>
                <a:gd name="connsiteX13" fmla="*/ 172479 w 255882"/>
                <a:gd name="connsiteY13" fmla="*/ 34046 h 255676"/>
                <a:gd name="connsiteX14" fmla="*/ 172479 w 255882"/>
                <a:gd name="connsiteY14" fmla="*/ 35695 h 255676"/>
                <a:gd name="connsiteX15" fmla="*/ 186434 w 255882"/>
                <a:gd name="connsiteY15" fmla="*/ 41882 h 255676"/>
                <a:gd name="connsiteX16" fmla="*/ 201764 w 255882"/>
                <a:gd name="connsiteY16" fmla="*/ 30402 h 255676"/>
                <a:gd name="connsiteX17" fmla="*/ 211045 w 255882"/>
                <a:gd name="connsiteY17" fmla="*/ 30540 h 255676"/>
                <a:gd name="connsiteX18" fmla="*/ 212488 w 255882"/>
                <a:gd name="connsiteY18" fmla="*/ 31777 h 255676"/>
                <a:gd name="connsiteX19" fmla="*/ 214069 w 255882"/>
                <a:gd name="connsiteY19" fmla="*/ 42364 h 255676"/>
                <a:gd name="connsiteX20" fmla="*/ 205614 w 255882"/>
                <a:gd name="connsiteY20" fmla="*/ 57418 h 255676"/>
                <a:gd name="connsiteX21" fmla="*/ 206783 w 255882"/>
                <a:gd name="connsiteY21" fmla="*/ 67180 h 255676"/>
                <a:gd name="connsiteX22" fmla="*/ 215719 w 255882"/>
                <a:gd name="connsiteY22" fmla="*/ 70755 h 255676"/>
                <a:gd name="connsiteX23" fmla="*/ 233799 w 255882"/>
                <a:gd name="connsiteY23" fmla="*/ 66011 h 255676"/>
                <a:gd name="connsiteX24" fmla="*/ 241498 w 255882"/>
                <a:gd name="connsiteY24" fmla="*/ 68967 h 255676"/>
                <a:gd name="connsiteX25" fmla="*/ 243836 w 255882"/>
                <a:gd name="connsiteY25" fmla="*/ 73573 h 255676"/>
                <a:gd name="connsiteX26" fmla="*/ 241911 w 255882"/>
                <a:gd name="connsiteY26" fmla="*/ 80379 h 255676"/>
                <a:gd name="connsiteX27" fmla="*/ 226443 w 255882"/>
                <a:gd name="connsiteY27" fmla="*/ 92684 h 255676"/>
                <a:gd name="connsiteX28" fmla="*/ 223694 w 255882"/>
                <a:gd name="connsiteY28" fmla="*/ 100177 h 255676"/>
                <a:gd name="connsiteX29" fmla="*/ 224519 w 255882"/>
                <a:gd name="connsiteY29" fmla="*/ 103202 h 255676"/>
                <a:gd name="connsiteX30" fmla="*/ 230843 w 255882"/>
                <a:gd name="connsiteY30" fmla="*/ 108633 h 255676"/>
                <a:gd name="connsiteX31" fmla="*/ 249541 w 255882"/>
                <a:gd name="connsiteY31" fmla="*/ 111176 h 255676"/>
                <a:gd name="connsiteX32" fmla="*/ 255591 w 255882"/>
                <a:gd name="connsiteY32" fmla="*/ 117157 h 255676"/>
                <a:gd name="connsiteX33" fmla="*/ 255797 w 255882"/>
                <a:gd name="connsiteY33" fmla="*/ 122519 h 255676"/>
                <a:gd name="connsiteX34" fmla="*/ 251398 w 255882"/>
                <a:gd name="connsiteY34" fmla="*/ 127675 h 255676"/>
                <a:gd name="connsiteX35" fmla="*/ 233799 w 255882"/>
                <a:gd name="connsiteY35" fmla="*/ 132693 h 255676"/>
                <a:gd name="connsiteX36" fmla="*/ 226650 w 255882"/>
                <a:gd name="connsiteY36" fmla="*/ 144586 h 255676"/>
                <a:gd name="connsiteX37" fmla="*/ 230293 w 255882"/>
                <a:gd name="connsiteY37" fmla="*/ 149398 h 255676"/>
                <a:gd name="connsiteX38" fmla="*/ 246448 w 255882"/>
                <a:gd name="connsiteY38" fmla="*/ 158884 h 255676"/>
                <a:gd name="connsiteX39" fmla="*/ 249954 w 255882"/>
                <a:gd name="connsiteY39" fmla="*/ 167065 h 255676"/>
                <a:gd name="connsiteX40" fmla="*/ 249816 w 255882"/>
                <a:gd name="connsiteY40" fmla="*/ 167890 h 255676"/>
                <a:gd name="connsiteX41" fmla="*/ 240123 w 255882"/>
                <a:gd name="connsiteY41" fmla="*/ 174833 h 255676"/>
                <a:gd name="connsiteX42" fmla="*/ 223212 w 255882"/>
                <a:gd name="connsiteY42" fmla="*/ 172702 h 255676"/>
                <a:gd name="connsiteX43" fmla="*/ 214688 w 255882"/>
                <a:gd name="connsiteY43" fmla="*/ 177102 h 255676"/>
                <a:gd name="connsiteX44" fmla="*/ 214551 w 255882"/>
                <a:gd name="connsiteY44" fmla="*/ 187276 h 255676"/>
                <a:gd name="connsiteX45" fmla="*/ 225481 w 255882"/>
                <a:gd name="connsiteY45" fmla="*/ 201712 h 255676"/>
                <a:gd name="connsiteX46" fmla="*/ 225481 w 255882"/>
                <a:gd name="connsiteY46" fmla="*/ 211130 h 255676"/>
                <a:gd name="connsiteX47" fmla="*/ 225068 w 255882"/>
                <a:gd name="connsiteY47" fmla="*/ 211611 h 255676"/>
                <a:gd name="connsiteX48" fmla="*/ 213245 w 255882"/>
                <a:gd name="connsiteY48" fmla="*/ 213948 h 255676"/>
                <a:gd name="connsiteX49" fmla="*/ 198602 w 255882"/>
                <a:gd name="connsiteY49" fmla="*/ 205699 h 255676"/>
                <a:gd name="connsiteX50" fmla="*/ 188565 w 255882"/>
                <a:gd name="connsiteY50" fmla="*/ 207143 h 255676"/>
                <a:gd name="connsiteX51" fmla="*/ 185334 w 255882"/>
                <a:gd name="connsiteY51" fmla="*/ 216217 h 255676"/>
                <a:gd name="connsiteX52" fmla="*/ 190078 w 255882"/>
                <a:gd name="connsiteY52" fmla="*/ 234503 h 255676"/>
                <a:gd name="connsiteX53" fmla="*/ 187397 w 255882"/>
                <a:gd name="connsiteY53" fmla="*/ 241377 h 255676"/>
                <a:gd name="connsiteX54" fmla="*/ 182585 w 255882"/>
                <a:gd name="connsiteY54" fmla="*/ 243852 h 255676"/>
                <a:gd name="connsiteX55" fmla="*/ 175366 w 255882"/>
                <a:gd name="connsiteY55" fmla="*/ 241859 h 255676"/>
                <a:gd name="connsiteX56" fmla="*/ 164024 w 255882"/>
                <a:gd name="connsiteY56" fmla="*/ 227491 h 255676"/>
                <a:gd name="connsiteX57" fmla="*/ 149381 w 255882"/>
                <a:gd name="connsiteY57" fmla="*/ 226254 h 255676"/>
                <a:gd name="connsiteX58" fmla="*/ 147456 w 255882"/>
                <a:gd name="connsiteY58" fmla="*/ 230103 h 255676"/>
                <a:gd name="connsiteX59" fmla="*/ 144844 w 255882"/>
                <a:gd name="connsiteY59" fmla="*/ 249008 h 255676"/>
                <a:gd name="connsiteX60" fmla="*/ 139895 w 255882"/>
                <a:gd name="connsiteY60" fmla="*/ 255676 h 255676"/>
                <a:gd name="connsiteX61" fmla="*/ 131577 w 255882"/>
                <a:gd name="connsiteY61" fmla="*/ 255676 h 255676"/>
                <a:gd name="connsiteX62" fmla="*/ 127933 w 255882"/>
                <a:gd name="connsiteY62" fmla="*/ 250589 h 255676"/>
                <a:gd name="connsiteX63" fmla="*/ 122777 w 255882"/>
                <a:gd name="connsiteY63" fmla="*/ 232372 h 255676"/>
                <a:gd name="connsiteX64" fmla="*/ 116659 w 255882"/>
                <a:gd name="connsiteY64" fmla="*/ 227010 h 255676"/>
                <a:gd name="connsiteX65" fmla="*/ 112947 w 255882"/>
                <a:gd name="connsiteY65" fmla="*/ 226597 h 255676"/>
                <a:gd name="connsiteX66" fmla="*/ 106622 w 255882"/>
                <a:gd name="connsiteY66" fmla="*/ 230103 h 255676"/>
                <a:gd name="connsiteX67" fmla="*/ 105041 w 255882"/>
                <a:gd name="connsiteY67" fmla="*/ 232784 h 255676"/>
                <a:gd name="connsiteX68" fmla="*/ 96380 w 255882"/>
                <a:gd name="connsiteY68" fmla="*/ 247427 h 255676"/>
                <a:gd name="connsiteX69" fmla="*/ 89849 w 255882"/>
                <a:gd name="connsiteY69" fmla="*/ 250108 h 255676"/>
                <a:gd name="connsiteX70" fmla="*/ 84555 w 255882"/>
                <a:gd name="connsiteY70" fmla="*/ 248320 h 255676"/>
                <a:gd name="connsiteX71" fmla="*/ 80981 w 255882"/>
                <a:gd name="connsiteY71" fmla="*/ 241652 h 255676"/>
                <a:gd name="connsiteX72" fmla="*/ 83249 w 255882"/>
                <a:gd name="connsiteY72" fmla="*/ 222885 h 255676"/>
                <a:gd name="connsiteX73" fmla="*/ 78094 w 255882"/>
                <a:gd name="connsiteY73" fmla="*/ 214155 h 255676"/>
                <a:gd name="connsiteX74" fmla="*/ 68538 w 255882"/>
                <a:gd name="connsiteY74" fmla="*/ 214636 h 255676"/>
                <a:gd name="connsiteX75" fmla="*/ 55133 w 255882"/>
                <a:gd name="connsiteY75" fmla="*/ 224810 h 255676"/>
                <a:gd name="connsiteX76" fmla="*/ 43240 w 255882"/>
                <a:gd name="connsiteY76" fmla="*/ 224123 h 255676"/>
                <a:gd name="connsiteX77" fmla="*/ 42209 w 255882"/>
                <a:gd name="connsiteY77" fmla="*/ 223091 h 255676"/>
                <a:gd name="connsiteX78" fmla="*/ 41178 w 255882"/>
                <a:gd name="connsiteY78" fmla="*/ 214842 h 255676"/>
                <a:gd name="connsiteX79" fmla="*/ 50115 w 255882"/>
                <a:gd name="connsiteY79" fmla="*/ 198893 h 255676"/>
                <a:gd name="connsiteX80" fmla="*/ 51627 w 255882"/>
                <a:gd name="connsiteY80" fmla="*/ 194013 h 255676"/>
                <a:gd name="connsiteX81" fmla="*/ 39597 w 255882"/>
                <a:gd name="connsiteY81" fmla="*/ 185420 h 255676"/>
                <a:gd name="connsiteX82" fmla="*/ 21105 w 255882"/>
                <a:gd name="connsiteY82" fmla="*/ 190232 h 255676"/>
                <a:gd name="connsiteX83" fmla="*/ 15193 w 255882"/>
                <a:gd name="connsiteY83" fmla="*/ 188238 h 255676"/>
                <a:gd name="connsiteX84" fmla="*/ 12237 w 255882"/>
                <a:gd name="connsiteY84" fmla="*/ 183014 h 255676"/>
                <a:gd name="connsiteX85" fmla="*/ 14230 w 255882"/>
                <a:gd name="connsiteY85" fmla="*/ 175314 h 255676"/>
                <a:gd name="connsiteX86" fmla="*/ 27910 w 255882"/>
                <a:gd name="connsiteY86" fmla="*/ 164453 h 255676"/>
                <a:gd name="connsiteX87" fmla="*/ 31554 w 255882"/>
                <a:gd name="connsiteY87" fmla="*/ 153385 h 255676"/>
                <a:gd name="connsiteX88" fmla="*/ 24198 w 255882"/>
                <a:gd name="connsiteY88" fmla="*/ 147198 h 255676"/>
                <a:gd name="connsiteX89" fmla="*/ 6943 w 255882"/>
                <a:gd name="connsiteY89" fmla="*/ 144861 h 255676"/>
                <a:gd name="connsiteX90" fmla="*/ 138 w 255882"/>
                <a:gd name="connsiteY90" fmla="*/ 140049 h 255676"/>
                <a:gd name="connsiteX91" fmla="*/ 0 w 255882"/>
                <a:gd name="connsiteY91" fmla="*/ 131525 h 255676"/>
                <a:gd name="connsiteX92" fmla="*/ 5019 w 255882"/>
                <a:gd name="connsiteY92" fmla="*/ 127881 h 255676"/>
                <a:gd name="connsiteX93" fmla="*/ 22617 w 255882"/>
                <a:gd name="connsiteY93" fmla="*/ 122931 h 255676"/>
                <a:gd name="connsiteX94" fmla="*/ 28667 w 255882"/>
                <a:gd name="connsiteY94" fmla="*/ 116194 h 255676"/>
                <a:gd name="connsiteX95" fmla="*/ 29010 w 255882"/>
                <a:gd name="connsiteY95" fmla="*/ 113307 h 255676"/>
                <a:gd name="connsiteX96" fmla="*/ 25229 w 255882"/>
                <a:gd name="connsiteY96" fmla="*/ 106295 h 255676"/>
                <a:gd name="connsiteX97" fmla="*/ 9281 w 255882"/>
                <a:gd name="connsiteY97" fmla="*/ 96946 h 255676"/>
                <a:gd name="connsiteX98" fmla="*/ 5843 w 255882"/>
                <a:gd name="connsiteY98" fmla="*/ 88560 h 255676"/>
                <a:gd name="connsiteX99" fmla="*/ 6187 w 255882"/>
                <a:gd name="connsiteY99" fmla="*/ 87391 h 255676"/>
                <a:gd name="connsiteX100" fmla="*/ 15261 w 255882"/>
                <a:gd name="connsiteY100" fmla="*/ 81135 h 255676"/>
                <a:gd name="connsiteX101" fmla="*/ 32173 w 255882"/>
                <a:gd name="connsiteY101" fmla="*/ 83060 h 255676"/>
                <a:gd name="connsiteX102" fmla="*/ 40834 w 255882"/>
                <a:gd name="connsiteY102" fmla="*/ 79073 h 255676"/>
                <a:gd name="connsiteX103" fmla="*/ 40147 w 255882"/>
                <a:gd name="connsiteY103" fmla="*/ 67318 h 255676"/>
                <a:gd name="connsiteX104" fmla="*/ 29629 w 255882"/>
                <a:gd name="connsiteY104" fmla="*/ 53363 h 255676"/>
                <a:gd name="connsiteX105" fmla="*/ 29629 w 255882"/>
                <a:gd name="connsiteY105" fmla="*/ 45595 h 255676"/>
                <a:gd name="connsiteX106" fmla="*/ 33066 w 255882"/>
                <a:gd name="connsiteY106" fmla="*/ 41745 h 255676"/>
                <a:gd name="connsiteX107" fmla="*/ 40422 w 255882"/>
                <a:gd name="connsiteY107" fmla="*/ 40920 h 255676"/>
                <a:gd name="connsiteX108" fmla="*/ 56027 w 255882"/>
                <a:gd name="connsiteY108" fmla="*/ 49719 h 255676"/>
                <a:gd name="connsiteX109" fmla="*/ 69982 w 255882"/>
                <a:gd name="connsiteY109" fmla="*/ 45801 h 255676"/>
                <a:gd name="connsiteX110" fmla="*/ 70325 w 255882"/>
                <a:gd name="connsiteY110" fmla="*/ 39751 h 255676"/>
                <a:gd name="connsiteX111" fmla="*/ 65788 w 255882"/>
                <a:gd name="connsiteY111" fmla="*/ 22221 h 255676"/>
                <a:gd name="connsiteX112" fmla="*/ 69088 w 255882"/>
                <a:gd name="connsiteY112" fmla="*/ 14110 h 255676"/>
                <a:gd name="connsiteX113" fmla="*/ 71632 w 255882"/>
                <a:gd name="connsiteY113" fmla="*/ 12735 h 255676"/>
                <a:gd name="connsiteX114" fmla="*/ 81118 w 255882"/>
                <a:gd name="connsiteY114" fmla="*/ 15072 h 255676"/>
                <a:gd name="connsiteX115" fmla="*/ 92049 w 255882"/>
                <a:gd name="connsiteY115" fmla="*/ 28958 h 255676"/>
                <a:gd name="connsiteX116" fmla="*/ 106966 w 255882"/>
                <a:gd name="connsiteY116" fmla="*/ 28890 h 255676"/>
                <a:gd name="connsiteX117" fmla="*/ 108754 w 255882"/>
                <a:gd name="connsiteY117" fmla="*/ 22565 h 255676"/>
                <a:gd name="connsiteX118" fmla="*/ 110953 w 255882"/>
                <a:gd name="connsiteY118" fmla="*/ 6479 h 255676"/>
                <a:gd name="connsiteX119" fmla="*/ 116934 w 255882"/>
                <a:gd name="connsiteY119" fmla="*/ 292 h 255676"/>
                <a:gd name="connsiteX120" fmla="*/ 122296 w 255882"/>
                <a:gd name="connsiteY120" fmla="*/ 86 h 2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55882" h="255676">
                  <a:moveTo>
                    <a:pt x="127864" y="81461"/>
                  </a:moveTo>
                  <a:cubicBezTo>
                    <a:pt x="102426" y="81461"/>
                    <a:pt x="81805" y="102082"/>
                    <a:pt x="81805" y="127520"/>
                  </a:cubicBezTo>
                  <a:cubicBezTo>
                    <a:pt x="81805" y="152958"/>
                    <a:pt x="102426" y="173579"/>
                    <a:pt x="127864" y="173579"/>
                  </a:cubicBezTo>
                  <a:cubicBezTo>
                    <a:pt x="153302" y="173579"/>
                    <a:pt x="173923" y="152958"/>
                    <a:pt x="173923" y="127520"/>
                  </a:cubicBezTo>
                  <a:cubicBezTo>
                    <a:pt x="173923" y="102082"/>
                    <a:pt x="153302" y="81461"/>
                    <a:pt x="127864" y="81461"/>
                  </a:cubicBezTo>
                  <a:close/>
                  <a:moveTo>
                    <a:pt x="122296" y="86"/>
                  </a:moveTo>
                  <a:cubicBezTo>
                    <a:pt x="124908" y="223"/>
                    <a:pt x="126696" y="1598"/>
                    <a:pt x="127383" y="4211"/>
                  </a:cubicBezTo>
                  <a:cubicBezTo>
                    <a:pt x="129033" y="10054"/>
                    <a:pt x="130752" y="15966"/>
                    <a:pt x="132401" y="21809"/>
                  </a:cubicBezTo>
                  <a:cubicBezTo>
                    <a:pt x="134120" y="27790"/>
                    <a:pt x="139070" y="30608"/>
                    <a:pt x="145188" y="29027"/>
                  </a:cubicBezTo>
                  <a:cubicBezTo>
                    <a:pt x="147181" y="28546"/>
                    <a:pt x="148350" y="27102"/>
                    <a:pt x="149312" y="25452"/>
                  </a:cubicBezTo>
                  <a:cubicBezTo>
                    <a:pt x="152475" y="20022"/>
                    <a:pt x="155706" y="14591"/>
                    <a:pt x="158937" y="9160"/>
                  </a:cubicBezTo>
                  <a:cubicBezTo>
                    <a:pt x="160999" y="5654"/>
                    <a:pt x="162786" y="4898"/>
                    <a:pt x="166705" y="5929"/>
                  </a:cubicBezTo>
                  <a:cubicBezTo>
                    <a:pt x="174542" y="7923"/>
                    <a:pt x="175573" y="9641"/>
                    <a:pt x="174404" y="18372"/>
                  </a:cubicBezTo>
                  <a:cubicBezTo>
                    <a:pt x="173717" y="23596"/>
                    <a:pt x="173098" y="28821"/>
                    <a:pt x="172479" y="34046"/>
                  </a:cubicBezTo>
                  <a:cubicBezTo>
                    <a:pt x="172410" y="34595"/>
                    <a:pt x="172410" y="35145"/>
                    <a:pt x="172479" y="35695"/>
                  </a:cubicBezTo>
                  <a:cubicBezTo>
                    <a:pt x="173373" y="41264"/>
                    <a:pt x="181828" y="45113"/>
                    <a:pt x="186434" y="41882"/>
                  </a:cubicBezTo>
                  <a:cubicBezTo>
                    <a:pt x="191659" y="38170"/>
                    <a:pt x="196677" y="34252"/>
                    <a:pt x="201764" y="30402"/>
                  </a:cubicBezTo>
                  <a:cubicBezTo>
                    <a:pt x="205476" y="27584"/>
                    <a:pt x="207333" y="27652"/>
                    <a:pt x="211045" y="30540"/>
                  </a:cubicBezTo>
                  <a:cubicBezTo>
                    <a:pt x="211526" y="30952"/>
                    <a:pt x="212007" y="31296"/>
                    <a:pt x="212488" y="31777"/>
                  </a:cubicBezTo>
                  <a:cubicBezTo>
                    <a:pt x="216819" y="35902"/>
                    <a:pt x="217025" y="37139"/>
                    <a:pt x="214069" y="42364"/>
                  </a:cubicBezTo>
                  <a:cubicBezTo>
                    <a:pt x="211251" y="47382"/>
                    <a:pt x="208570" y="52469"/>
                    <a:pt x="205614" y="57418"/>
                  </a:cubicBezTo>
                  <a:cubicBezTo>
                    <a:pt x="203483" y="61062"/>
                    <a:pt x="204445" y="64087"/>
                    <a:pt x="206783" y="67180"/>
                  </a:cubicBezTo>
                  <a:cubicBezTo>
                    <a:pt x="209120" y="70274"/>
                    <a:pt x="211801" y="71786"/>
                    <a:pt x="215719" y="70755"/>
                  </a:cubicBezTo>
                  <a:cubicBezTo>
                    <a:pt x="221769" y="69174"/>
                    <a:pt x="227818" y="67661"/>
                    <a:pt x="233799" y="66011"/>
                  </a:cubicBezTo>
                  <a:cubicBezTo>
                    <a:pt x="237649" y="64980"/>
                    <a:pt x="239367" y="65599"/>
                    <a:pt x="241498" y="68967"/>
                  </a:cubicBezTo>
                  <a:cubicBezTo>
                    <a:pt x="242461" y="70411"/>
                    <a:pt x="243286" y="71923"/>
                    <a:pt x="243836" y="73573"/>
                  </a:cubicBezTo>
                  <a:cubicBezTo>
                    <a:pt x="244867" y="76529"/>
                    <a:pt x="244385" y="78385"/>
                    <a:pt x="241911" y="80379"/>
                  </a:cubicBezTo>
                  <a:cubicBezTo>
                    <a:pt x="236755" y="84504"/>
                    <a:pt x="231668" y="88628"/>
                    <a:pt x="226443" y="92684"/>
                  </a:cubicBezTo>
                  <a:cubicBezTo>
                    <a:pt x="223831" y="94678"/>
                    <a:pt x="223144" y="97152"/>
                    <a:pt x="223694" y="100177"/>
                  </a:cubicBezTo>
                  <a:cubicBezTo>
                    <a:pt x="223900" y="101208"/>
                    <a:pt x="224244" y="102171"/>
                    <a:pt x="224519" y="103202"/>
                  </a:cubicBezTo>
                  <a:cubicBezTo>
                    <a:pt x="225412" y="106433"/>
                    <a:pt x="227543" y="108220"/>
                    <a:pt x="230843" y="108633"/>
                  </a:cubicBezTo>
                  <a:cubicBezTo>
                    <a:pt x="237099" y="109458"/>
                    <a:pt x="243354" y="110351"/>
                    <a:pt x="249541" y="111176"/>
                  </a:cubicBezTo>
                  <a:cubicBezTo>
                    <a:pt x="253254" y="111657"/>
                    <a:pt x="255178" y="113445"/>
                    <a:pt x="255591" y="117157"/>
                  </a:cubicBezTo>
                  <a:cubicBezTo>
                    <a:pt x="255797" y="118944"/>
                    <a:pt x="256003" y="120732"/>
                    <a:pt x="255797" y="122519"/>
                  </a:cubicBezTo>
                  <a:cubicBezTo>
                    <a:pt x="255453" y="125337"/>
                    <a:pt x="254010" y="126919"/>
                    <a:pt x="251398" y="127675"/>
                  </a:cubicBezTo>
                  <a:cubicBezTo>
                    <a:pt x="245554" y="129325"/>
                    <a:pt x="239642" y="130974"/>
                    <a:pt x="233799" y="132693"/>
                  </a:cubicBezTo>
                  <a:cubicBezTo>
                    <a:pt x="228093" y="134343"/>
                    <a:pt x="225481" y="138674"/>
                    <a:pt x="226650" y="144586"/>
                  </a:cubicBezTo>
                  <a:cubicBezTo>
                    <a:pt x="227062" y="146854"/>
                    <a:pt x="228368" y="148298"/>
                    <a:pt x="230293" y="149398"/>
                  </a:cubicBezTo>
                  <a:cubicBezTo>
                    <a:pt x="235655" y="152560"/>
                    <a:pt x="241017" y="155722"/>
                    <a:pt x="246448" y="158884"/>
                  </a:cubicBezTo>
                  <a:cubicBezTo>
                    <a:pt x="250435" y="161222"/>
                    <a:pt x="251054" y="162597"/>
                    <a:pt x="249954" y="167065"/>
                  </a:cubicBezTo>
                  <a:cubicBezTo>
                    <a:pt x="249885" y="167340"/>
                    <a:pt x="249885" y="167615"/>
                    <a:pt x="249816" y="167890"/>
                  </a:cubicBezTo>
                  <a:cubicBezTo>
                    <a:pt x="248166" y="173321"/>
                    <a:pt x="246310" y="176002"/>
                    <a:pt x="240123" y="174833"/>
                  </a:cubicBezTo>
                  <a:cubicBezTo>
                    <a:pt x="234555" y="173733"/>
                    <a:pt x="228849" y="173527"/>
                    <a:pt x="223212" y="172702"/>
                  </a:cubicBezTo>
                  <a:cubicBezTo>
                    <a:pt x="219225" y="172152"/>
                    <a:pt x="216613" y="173733"/>
                    <a:pt x="214688" y="177102"/>
                  </a:cubicBezTo>
                  <a:cubicBezTo>
                    <a:pt x="212695" y="180539"/>
                    <a:pt x="211801" y="183770"/>
                    <a:pt x="214551" y="187276"/>
                  </a:cubicBezTo>
                  <a:cubicBezTo>
                    <a:pt x="218263" y="192019"/>
                    <a:pt x="221838" y="196900"/>
                    <a:pt x="225481" y="201712"/>
                  </a:cubicBezTo>
                  <a:cubicBezTo>
                    <a:pt x="228506" y="205630"/>
                    <a:pt x="228506" y="207212"/>
                    <a:pt x="225481" y="211130"/>
                  </a:cubicBezTo>
                  <a:cubicBezTo>
                    <a:pt x="225343" y="211267"/>
                    <a:pt x="225206" y="211474"/>
                    <a:pt x="225068" y="211611"/>
                  </a:cubicBezTo>
                  <a:cubicBezTo>
                    <a:pt x="221081" y="215873"/>
                    <a:pt x="219500" y="217729"/>
                    <a:pt x="213245" y="213948"/>
                  </a:cubicBezTo>
                  <a:cubicBezTo>
                    <a:pt x="208432" y="211061"/>
                    <a:pt x="203345" y="208586"/>
                    <a:pt x="198602" y="205699"/>
                  </a:cubicBezTo>
                  <a:cubicBezTo>
                    <a:pt x="194684" y="203362"/>
                    <a:pt x="191659" y="204737"/>
                    <a:pt x="188565" y="207143"/>
                  </a:cubicBezTo>
                  <a:cubicBezTo>
                    <a:pt x="185472" y="209480"/>
                    <a:pt x="184234" y="212299"/>
                    <a:pt x="185334" y="216217"/>
                  </a:cubicBezTo>
                  <a:cubicBezTo>
                    <a:pt x="187053" y="222267"/>
                    <a:pt x="188565" y="228385"/>
                    <a:pt x="190078" y="234503"/>
                  </a:cubicBezTo>
                  <a:cubicBezTo>
                    <a:pt x="190903" y="237803"/>
                    <a:pt x="190215" y="239590"/>
                    <a:pt x="187397" y="241377"/>
                  </a:cubicBezTo>
                  <a:cubicBezTo>
                    <a:pt x="185884" y="242340"/>
                    <a:pt x="184303" y="243233"/>
                    <a:pt x="182585" y="243852"/>
                  </a:cubicBezTo>
                  <a:cubicBezTo>
                    <a:pt x="179560" y="244952"/>
                    <a:pt x="177360" y="244402"/>
                    <a:pt x="175366" y="241859"/>
                  </a:cubicBezTo>
                  <a:cubicBezTo>
                    <a:pt x="171585" y="237115"/>
                    <a:pt x="167805" y="232303"/>
                    <a:pt x="164024" y="227491"/>
                  </a:cubicBezTo>
                  <a:cubicBezTo>
                    <a:pt x="160380" y="222954"/>
                    <a:pt x="153781" y="222335"/>
                    <a:pt x="149381" y="226254"/>
                  </a:cubicBezTo>
                  <a:cubicBezTo>
                    <a:pt x="148213" y="227285"/>
                    <a:pt x="147663" y="228591"/>
                    <a:pt x="147456" y="230103"/>
                  </a:cubicBezTo>
                  <a:cubicBezTo>
                    <a:pt x="146563" y="236428"/>
                    <a:pt x="145532" y="242683"/>
                    <a:pt x="144844" y="249008"/>
                  </a:cubicBezTo>
                  <a:cubicBezTo>
                    <a:pt x="144432" y="252308"/>
                    <a:pt x="143126" y="254645"/>
                    <a:pt x="139895" y="255676"/>
                  </a:cubicBezTo>
                  <a:cubicBezTo>
                    <a:pt x="137145" y="255676"/>
                    <a:pt x="134326" y="255676"/>
                    <a:pt x="131577" y="255676"/>
                  </a:cubicBezTo>
                  <a:cubicBezTo>
                    <a:pt x="129652" y="254507"/>
                    <a:pt x="128552" y="252789"/>
                    <a:pt x="127933" y="250589"/>
                  </a:cubicBezTo>
                  <a:cubicBezTo>
                    <a:pt x="126283" y="244540"/>
                    <a:pt x="124427" y="238490"/>
                    <a:pt x="122777" y="232372"/>
                  </a:cubicBezTo>
                  <a:cubicBezTo>
                    <a:pt x="121884" y="229141"/>
                    <a:pt x="119890" y="227422"/>
                    <a:pt x="116659" y="227010"/>
                  </a:cubicBezTo>
                  <a:cubicBezTo>
                    <a:pt x="115422" y="226872"/>
                    <a:pt x="114184" y="226666"/>
                    <a:pt x="112947" y="226597"/>
                  </a:cubicBezTo>
                  <a:cubicBezTo>
                    <a:pt x="110060" y="226391"/>
                    <a:pt x="108066" y="227697"/>
                    <a:pt x="106622" y="230103"/>
                  </a:cubicBezTo>
                  <a:cubicBezTo>
                    <a:pt x="106072" y="230997"/>
                    <a:pt x="105591" y="231891"/>
                    <a:pt x="105041" y="232784"/>
                  </a:cubicBezTo>
                  <a:cubicBezTo>
                    <a:pt x="102154" y="237665"/>
                    <a:pt x="99335" y="242615"/>
                    <a:pt x="96380" y="247427"/>
                  </a:cubicBezTo>
                  <a:cubicBezTo>
                    <a:pt x="94798" y="250108"/>
                    <a:pt x="92873" y="250795"/>
                    <a:pt x="89849" y="250108"/>
                  </a:cubicBezTo>
                  <a:cubicBezTo>
                    <a:pt x="87993" y="249695"/>
                    <a:pt x="86274" y="249077"/>
                    <a:pt x="84555" y="248320"/>
                  </a:cubicBezTo>
                  <a:cubicBezTo>
                    <a:pt x="81531" y="246877"/>
                    <a:pt x="80568" y="245021"/>
                    <a:pt x="80981" y="241652"/>
                  </a:cubicBezTo>
                  <a:cubicBezTo>
                    <a:pt x="81737" y="235397"/>
                    <a:pt x="82356" y="229141"/>
                    <a:pt x="83249" y="222885"/>
                  </a:cubicBezTo>
                  <a:cubicBezTo>
                    <a:pt x="83868" y="218486"/>
                    <a:pt x="81531" y="216080"/>
                    <a:pt x="78094" y="214155"/>
                  </a:cubicBezTo>
                  <a:cubicBezTo>
                    <a:pt x="74725" y="212299"/>
                    <a:pt x="71700" y="212024"/>
                    <a:pt x="68538" y="214636"/>
                  </a:cubicBezTo>
                  <a:cubicBezTo>
                    <a:pt x="64139" y="218142"/>
                    <a:pt x="59533" y="221373"/>
                    <a:pt x="55133" y="224810"/>
                  </a:cubicBezTo>
                  <a:cubicBezTo>
                    <a:pt x="50665" y="228316"/>
                    <a:pt x="48740" y="229072"/>
                    <a:pt x="43240" y="224123"/>
                  </a:cubicBezTo>
                  <a:cubicBezTo>
                    <a:pt x="42897" y="223779"/>
                    <a:pt x="42553" y="223435"/>
                    <a:pt x="42209" y="223091"/>
                  </a:cubicBezTo>
                  <a:cubicBezTo>
                    <a:pt x="39528" y="220342"/>
                    <a:pt x="39253" y="218211"/>
                    <a:pt x="41178" y="214842"/>
                  </a:cubicBezTo>
                  <a:cubicBezTo>
                    <a:pt x="44134" y="209549"/>
                    <a:pt x="47159" y="204187"/>
                    <a:pt x="50115" y="198893"/>
                  </a:cubicBezTo>
                  <a:cubicBezTo>
                    <a:pt x="50940" y="197381"/>
                    <a:pt x="51833" y="195869"/>
                    <a:pt x="51627" y="194013"/>
                  </a:cubicBezTo>
                  <a:cubicBezTo>
                    <a:pt x="51146" y="188444"/>
                    <a:pt x="44959" y="184045"/>
                    <a:pt x="39597" y="185420"/>
                  </a:cubicBezTo>
                  <a:cubicBezTo>
                    <a:pt x="33410" y="187001"/>
                    <a:pt x="27223" y="188582"/>
                    <a:pt x="21105" y="190232"/>
                  </a:cubicBezTo>
                  <a:cubicBezTo>
                    <a:pt x="18630" y="190919"/>
                    <a:pt x="16774" y="190163"/>
                    <a:pt x="15193" y="188238"/>
                  </a:cubicBezTo>
                  <a:cubicBezTo>
                    <a:pt x="13887" y="186657"/>
                    <a:pt x="13062" y="184870"/>
                    <a:pt x="12237" y="183014"/>
                  </a:cubicBezTo>
                  <a:cubicBezTo>
                    <a:pt x="10862" y="179783"/>
                    <a:pt x="11481" y="177445"/>
                    <a:pt x="14230" y="175314"/>
                  </a:cubicBezTo>
                  <a:cubicBezTo>
                    <a:pt x="18767" y="171671"/>
                    <a:pt x="23373" y="168096"/>
                    <a:pt x="27910" y="164453"/>
                  </a:cubicBezTo>
                  <a:cubicBezTo>
                    <a:pt x="32722" y="160741"/>
                    <a:pt x="33135" y="159159"/>
                    <a:pt x="31554" y="153385"/>
                  </a:cubicBezTo>
                  <a:cubicBezTo>
                    <a:pt x="30454" y="149604"/>
                    <a:pt x="28185" y="147611"/>
                    <a:pt x="24198" y="147198"/>
                  </a:cubicBezTo>
                  <a:cubicBezTo>
                    <a:pt x="18424" y="146579"/>
                    <a:pt x="12718" y="145479"/>
                    <a:pt x="6943" y="144861"/>
                  </a:cubicBezTo>
                  <a:cubicBezTo>
                    <a:pt x="3644" y="144517"/>
                    <a:pt x="1306" y="143211"/>
                    <a:pt x="138" y="140049"/>
                  </a:cubicBezTo>
                  <a:cubicBezTo>
                    <a:pt x="0" y="137093"/>
                    <a:pt x="0" y="134343"/>
                    <a:pt x="0" y="131525"/>
                  </a:cubicBezTo>
                  <a:cubicBezTo>
                    <a:pt x="1100" y="129462"/>
                    <a:pt x="2819" y="128431"/>
                    <a:pt x="5019" y="127881"/>
                  </a:cubicBezTo>
                  <a:cubicBezTo>
                    <a:pt x="10931" y="126300"/>
                    <a:pt x="16705" y="124513"/>
                    <a:pt x="22617" y="122931"/>
                  </a:cubicBezTo>
                  <a:cubicBezTo>
                    <a:pt x="26192" y="121969"/>
                    <a:pt x="28323" y="119975"/>
                    <a:pt x="28667" y="116194"/>
                  </a:cubicBezTo>
                  <a:cubicBezTo>
                    <a:pt x="28735" y="115232"/>
                    <a:pt x="28873" y="114270"/>
                    <a:pt x="29010" y="113307"/>
                  </a:cubicBezTo>
                  <a:cubicBezTo>
                    <a:pt x="29354" y="110076"/>
                    <a:pt x="27910" y="107876"/>
                    <a:pt x="25229" y="106295"/>
                  </a:cubicBezTo>
                  <a:cubicBezTo>
                    <a:pt x="19867" y="103202"/>
                    <a:pt x="14574" y="100040"/>
                    <a:pt x="9281" y="96946"/>
                  </a:cubicBezTo>
                  <a:cubicBezTo>
                    <a:pt x="5362" y="94678"/>
                    <a:pt x="4675" y="92959"/>
                    <a:pt x="5843" y="88560"/>
                  </a:cubicBezTo>
                  <a:cubicBezTo>
                    <a:pt x="5981" y="88147"/>
                    <a:pt x="6050" y="87735"/>
                    <a:pt x="6187" y="87391"/>
                  </a:cubicBezTo>
                  <a:cubicBezTo>
                    <a:pt x="7906" y="81685"/>
                    <a:pt x="9418" y="80585"/>
                    <a:pt x="15261" y="81135"/>
                  </a:cubicBezTo>
                  <a:cubicBezTo>
                    <a:pt x="20898" y="81685"/>
                    <a:pt x="26535" y="82304"/>
                    <a:pt x="32173" y="83060"/>
                  </a:cubicBezTo>
                  <a:cubicBezTo>
                    <a:pt x="36641" y="83610"/>
                    <a:pt x="38566" y="82854"/>
                    <a:pt x="40834" y="79073"/>
                  </a:cubicBezTo>
                  <a:cubicBezTo>
                    <a:pt x="44065" y="73848"/>
                    <a:pt x="43928" y="72198"/>
                    <a:pt x="40147" y="67318"/>
                  </a:cubicBezTo>
                  <a:cubicBezTo>
                    <a:pt x="36572" y="62712"/>
                    <a:pt x="33066" y="58037"/>
                    <a:pt x="29629" y="53363"/>
                  </a:cubicBezTo>
                  <a:cubicBezTo>
                    <a:pt x="27567" y="50613"/>
                    <a:pt x="27567" y="48344"/>
                    <a:pt x="29629" y="45595"/>
                  </a:cubicBezTo>
                  <a:cubicBezTo>
                    <a:pt x="30660" y="44220"/>
                    <a:pt x="31760" y="42845"/>
                    <a:pt x="33066" y="41745"/>
                  </a:cubicBezTo>
                  <a:cubicBezTo>
                    <a:pt x="35678" y="39545"/>
                    <a:pt x="37466" y="39270"/>
                    <a:pt x="40422" y="40920"/>
                  </a:cubicBezTo>
                  <a:cubicBezTo>
                    <a:pt x="45646" y="43807"/>
                    <a:pt x="51008" y="46488"/>
                    <a:pt x="56027" y="49719"/>
                  </a:cubicBezTo>
                  <a:cubicBezTo>
                    <a:pt x="61801" y="53431"/>
                    <a:pt x="65788" y="50957"/>
                    <a:pt x="69982" y="45801"/>
                  </a:cubicBezTo>
                  <a:cubicBezTo>
                    <a:pt x="71357" y="44082"/>
                    <a:pt x="70875" y="41814"/>
                    <a:pt x="70325" y="39751"/>
                  </a:cubicBezTo>
                  <a:cubicBezTo>
                    <a:pt x="68813" y="33908"/>
                    <a:pt x="67301" y="28065"/>
                    <a:pt x="65788" y="22221"/>
                  </a:cubicBezTo>
                  <a:cubicBezTo>
                    <a:pt x="64688" y="18028"/>
                    <a:pt x="65376" y="16309"/>
                    <a:pt x="69088" y="14110"/>
                  </a:cubicBezTo>
                  <a:cubicBezTo>
                    <a:pt x="69913" y="13628"/>
                    <a:pt x="70738" y="13147"/>
                    <a:pt x="71632" y="12735"/>
                  </a:cubicBezTo>
                  <a:cubicBezTo>
                    <a:pt x="76100" y="10672"/>
                    <a:pt x="78094" y="11154"/>
                    <a:pt x="81118" y="15072"/>
                  </a:cubicBezTo>
                  <a:cubicBezTo>
                    <a:pt x="84762" y="19678"/>
                    <a:pt x="88405" y="24353"/>
                    <a:pt x="92049" y="28958"/>
                  </a:cubicBezTo>
                  <a:cubicBezTo>
                    <a:pt x="95486" y="33221"/>
                    <a:pt x="103529" y="33221"/>
                    <a:pt x="106966" y="28890"/>
                  </a:cubicBezTo>
                  <a:cubicBezTo>
                    <a:pt x="108410" y="27034"/>
                    <a:pt x="108410" y="24696"/>
                    <a:pt x="108754" y="22565"/>
                  </a:cubicBezTo>
                  <a:cubicBezTo>
                    <a:pt x="109578" y="17203"/>
                    <a:pt x="110266" y="11841"/>
                    <a:pt x="110953" y="6479"/>
                  </a:cubicBezTo>
                  <a:cubicBezTo>
                    <a:pt x="111503" y="2217"/>
                    <a:pt x="112672" y="1048"/>
                    <a:pt x="116934" y="292"/>
                  </a:cubicBezTo>
                  <a:cubicBezTo>
                    <a:pt x="118721" y="-52"/>
                    <a:pt x="120509" y="-52"/>
                    <a:pt x="122296" y="86"/>
                  </a:cubicBezTo>
                  <a:close/>
                </a:path>
              </a:pathLst>
            </a:custGeom>
            <a:solidFill>
              <a:schemeClr val="bg1"/>
            </a:solidFill>
            <a:ln w="5155" cap="flat">
              <a:noFill/>
              <a:prstDash val="solid"/>
              <a:miter/>
            </a:ln>
          </p:spPr>
          <p:txBody>
            <a:bodyPr rtlCol="0" anchor="ctr"/>
            <a:lstStyle/>
            <a:p>
              <a:endParaRPr lang="en-US"/>
            </a:p>
          </p:txBody>
        </p:sp>
      </p:grpSp>
      <p:grpSp>
        <p:nvGrpSpPr>
          <p:cNvPr id="39" name="Group 38">
            <a:extLst>
              <a:ext uri="{FF2B5EF4-FFF2-40B4-BE49-F238E27FC236}">
                <a16:creationId xmlns:a16="http://schemas.microsoft.com/office/drawing/2014/main" id="{3EE38B58-01FE-4D5B-B52B-DF7FB23D2B2C}"/>
              </a:ext>
            </a:extLst>
          </p:cNvPr>
          <p:cNvGrpSpPr/>
          <p:nvPr userDrawn="1"/>
        </p:nvGrpSpPr>
        <p:grpSpPr>
          <a:xfrm rot="17572368" flipH="1">
            <a:off x="1480750" y="1474295"/>
            <a:ext cx="487113" cy="1701453"/>
            <a:chOff x="391499" y="630207"/>
            <a:chExt cx="531848" cy="1593194"/>
          </a:xfrm>
        </p:grpSpPr>
        <p:sp>
          <p:nvSpPr>
            <p:cNvPr id="40" name="Rectangle: Rounded Corners 39">
              <a:extLst>
                <a:ext uri="{FF2B5EF4-FFF2-40B4-BE49-F238E27FC236}">
                  <a16:creationId xmlns:a16="http://schemas.microsoft.com/office/drawing/2014/main" id="{ADC60DCB-AA80-49A7-A330-6DEA44AF3C32}"/>
                </a:ext>
              </a:extLst>
            </p:cNvPr>
            <p:cNvSpPr/>
            <p:nvPr/>
          </p:nvSpPr>
          <p:spPr>
            <a:xfrm rot="20495611">
              <a:off x="400453" y="630207"/>
              <a:ext cx="522894" cy="1539139"/>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8126044E-368C-440B-B94F-7A414E81ED0E}"/>
                </a:ext>
              </a:extLst>
            </p:cNvPr>
            <p:cNvSpPr/>
            <p:nvPr/>
          </p:nvSpPr>
          <p:spPr>
            <a:xfrm rot="20495611">
              <a:off x="391499" y="684262"/>
              <a:ext cx="191608" cy="1539139"/>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C609EA3D-BF09-4750-8B89-52062CCAA8D8}"/>
              </a:ext>
            </a:extLst>
          </p:cNvPr>
          <p:cNvGrpSpPr/>
          <p:nvPr userDrawn="1"/>
        </p:nvGrpSpPr>
        <p:grpSpPr>
          <a:xfrm rot="9737426" flipH="1">
            <a:off x="2091150" y="2624217"/>
            <a:ext cx="514460" cy="514460"/>
            <a:chOff x="121429" y="411151"/>
            <a:chExt cx="607375" cy="607375"/>
          </a:xfrm>
        </p:grpSpPr>
        <p:sp>
          <p:nvSpPr>
            <p:cNvPr id="43" name="Oval 42">
              <a:extLst>
                <a:ext uri="{FF2B5EF4-FFF2-40B4-BE49-F238E27FC236}">
                  <a16:creationId xmlns:a16="http://schemas.microsoft.com/office/drawing/2014/main" id="{8CD88CA8-507A-4052-B3D1-5825B8BBAFFC}"/>
                </a:ext>
              </a:extLst>
            </p:cNvPr>
            <p:cNvSpPr/>
            <p:nvPr/>
          </p:nvSpPr>
          <p:spPr>
            <a:xfrm>
              <a:off x="121429" y="411151"/>
              <a:ext cx="607375" cy="607375"/>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29BC079D-A9B7-4437-8CA1-2DF8E7A33A14}"/>
                </a:ext>
              </a:extLst>
            </p:cNvPr>
            <p:cNvSpPr/>
            <p:nvPr/>
          </p:nvSpPr>
          <p:spPr>
            <a:xfrm>
              <a:off x="186933" y="476655"/>
              <a:ext cx="476367" cy="476367"/>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88F9EC3F-3387-4CF3-A03F-AC9058376362}"/>
                </a:ext>
              </a:extLst>
            </p:cNvPr>
            <p:cNvSpPr/>
            <p:nvPr/>
          </p:nvSpPr>
          <p:spPr>
            <a:xfrm>
              <a:off x="306264" y="596604"/>
              <a:ext cx="237705" cy="236465"/>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Oval 45">
              <a:extLst>
                <a:ext uri="{FF2B5EF4-FFF2-40B4-BE49-F238E27FC236}">
                  <a16:creationId xmlns:a16="http://schemas.microsoft.com/office/drawing/2014/main" id="{CC56068D-EB7D-490A-87C5-924066AB69B5}"/>
                </a:ext>
              </a:extLst>
            </p:cNvPr>
            <p:cNvSpPr/>
            <p:nvPr/>
          </p:nvSpPr>
          <p:spPr>
            <a:xfrm>
              <a:off x="385558" y="675280"/>
              <a:ext cx="79122" cy="79122"/>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23646BA1-CE2A-4CBB-97E9-9222C9AD8E3F}"/>
              </a:ext>
            </a:extLst>
          </p:cNvPr>
          <p:cNvGrpSpPr/>
          <p:nvPr userDrawn="1"/>
        </p:nvGrpSpPr>
        <p:grpSpPr>
          <a:xfrm rot="9743765" flipH="1">
            <a:off x="849043" y="392925"/>
            <a:ext cx="459928" cy="1377757"/>
            <a:chOff x="391499" y="630207"/>
            <a:chExt cx="531845" cy="1593193"/>
          </a:xfrm>
        </p:grpSpPr>
        <p:sp>
          <p:nvSpPr>
            <p:cNvPr id="48" name="Rectangle: Rounded Corners 47">
              <a:extLst>
                <a:ext uri="{FF2B5EF4-FFF2-40B4-BE49-F238E27FC236}">
                  <a16:creationId xmlns:a16="http://schemas.microsoft.com/office/drawing/2014/main" id="{DE287937-2334-4531-AC46-A7DC53F51BD5}"/>
                </a:ext>
              </a:extLst>
            </p:cNvPr>
            <p:cNvSpPr/>
            <p:nvPr/>
          </p:nvSpPr>
          <p:spPr>
            <a:xfrm rot="20495611">
              <a:off x="400452" y="630207"/>
              <a:ext cx="522892" cy="1539138"/>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A1EE65D8-6FBD-4080-AA95-429B44E248D1}"/>
                </a:ext>
              </a:extLst>
            </p:cNvPr>
            <p:cNvSpPr/>
            <p:nvPr/>
          </p:nvSpPr>
          <p:spPr>
            <a:xfrm rot="20495611">
              <a:off x="391499" y="684262"/>
              <a:ext cx="191607" cy="1539138"/>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Oval 49">
            <a:extLst>
              <a:ext uri="{FF2B5EF4-FFF2-40B4-BE49-F238E27FC236}">
                <a16:creationId xmlns:a16="http://schemas.microsoft.com/office/drawing/2014/main" id="{6227990C-BB00-45E1-9810-8A586B2334D7}"/>
              </a:ext>
            </a:extLst>
          </p:cNvPr>
          <p:cNvSpPr/>
          <p:nvPr userDrawn="1"/>
        </p:nvSpPr>
        <p:spPr>
          <a:xfrm rot="10800000" flipH="1">
            <a:off x="747743" y="1420860"/>
            <a:ext cx="618628" cy="618628"/>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7FC309BA-165E-4651-AC85-AA6CD5F0458E}"/>
              </a:ext>
            </a:extLst>
          </p:cNvPr>
          <p:cNvSpPr/>
          <p:nvPr userDrawn="1"/>
        </p:nvSpPr>
        <p:spPr>
          <a:xfrm rot="10800000" flipH="1">
            <a:off x="814461" y="1487577"/>
            <a:ext cx="485192" cy="485192"/>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54C48116-DF0F-4187-A190-7F66C44BF701}"/>
              </a:ext>
            </a:extLst>
          </p:cNvPr>
          <p:cNvSpPr/>
          <p:nvPr userDrawn="1"/>
        </p:nvSpPr>
        <p:spPr>
          <a:xfrm rot="10800000" flipH="1">
            <a:off x="936003" y="1609750"/>
            <a:ext cx="242109" cy="240845"/>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 name="Oval 52">
            <a:extLst>
              <a:ext uri="{FF2B5EF4-FFF2-40B4-BE49-F238E27FC236}">
                <a16:creationId xmlns:a16="http://schemas.microsoft.com/office/drawing/2014/main" id="{1CB88625-BD84-4AC0-8A04-F9D426252DC6}"/>
              </a:ext>
            </a:extLst>
          </p:cNvPr>
          <p:cNvSpPr/>
          <p:nvPr userDrawn="1"/>
        </p:nvSpPr>
        <p:spPr>
          <a:xfrm rot="10800000" flipH="1">
            <a:off x="1016764" y="1689879"/>
            <a:ext cx="80588" cy="8058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Top Corners Rounded 53">
            <a:extLst>
              <a:ext uri="{FF2B5EF4-FFF2-40B4-BE49-F238E27FC236}">
                <a16:creationId xmlns:a16="http://schemas.microsoft.com/office/drawing/2014/main" id="{FDB0D61A-55FF-42B8-B442-7B044B1376C5}"/>
              </a:ext>
            </a:extLst>
          </p:cNvPr>
          <p:cNvSpPr/>
          <p:nvPr userDrawn="1"/>
        </p:nvSpPr>
        <p:spPr>
          <a:xfrm rot="10800000" flipH="1">
            <a:off x="478272" y="255586"/>
            <a:ext cx="1246034" cy="71186"/>
          </a:xfrm>
          <a:prstGeom prst="round2SameRect">
            <a:avLst>
              <a:gd name="adj1" fmla="val 50000"/>
              <a:gd name="adj2"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Top Corners Rounded 54">
            <a:extLst>
              <a:ext uri="{FF2B5EF4-FFF2-40B4-BE49-F238E27FC236}">
                <a16:creationId xmlns:a16="http://schemas.microsoft.com/office/drawing/2014/main" id="{18A1D6DB-506D-44F9-B480-A76B310C3E71}"/>
              </a:ext>
            </a:extLst>
          </p:cNvPr>
          <p:cNvSpPr/>
          <p:nvPr userDrawn="1"/>
        </p:nvSpPr>
        <p:spPr>
          <a:xfrm rot="10800000" flipH="1">
            <a:off x="640963" y="322185"/>
            <a:ext cx="920653" cy="256032"/>
          </a:xfrm>
          <a:prstGeom prst="round2SameRect">
            <a:avLst>
              <a:gd name="adj1" fmla="val 50000"/>
              <a:gd name="adj2"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DC50F240-F8DE-4A86-B350-32B373D2B6BC}"/>
              </a:ext>
            </a:extLst>
          </p:cNvPr>
          <p:cNvSpPr txBox="1"/>
          <p:nvPr userDrawn="1"/>
        </p:nvSpPr>
        <p:spPr>
          <a:xfrm>
            <a:off x="292045" y="6035759"/>
            <a:ext cx="3434108" cy="500056"/>
          </a:xfrm>
          <a:custGeom>
            <a:avLst/>
            <a:gdLst>
              <a:gd name="connsiteX0" fmla="*/ 918715 w 3349328"/>
              <a:gd name="connsiteY0" fmla="*/ 111816 h 487710"/>
              <a:gd name="connsiteX1" fmla="*/ 918715 w 3349328"/>
              <a:gd name="connsiteY1" fmla="*/ 374535 h 487710"/>
              <a:gd name="connsiteX2" fmla="*/ 946303 w 3349328"/>
              <a:gd name="connsiteY2" fmla="*/ 374535 h 487710"/>
              <a:gd name="connsiteX3" fmla="*/ 1052905 w 3349328"/>
              <a:gd name="connsiteY3" fmla="*/ 327170 h 487710"/>
              <a:gd name="connsiteX4" fmla="*/ 1079813 w 3349328"/>
              <a:gd name="connsiteY4" fmla="*/ 243005 h 487710"/>
              <a:gd name="connsiteX5" fmla="*/ 1052905 w 3349328"/>
              <a:gd name="connsiteY5" fmla="*/ 159181 h 487710"/>
              <a:gd name="connsiteX6" fmla="*/ 946303 w 3349328"/>
              <a:gd name="connsiteY6" fmla="*/ 111816 h 487710"/>
              <a:gd name="connsiteX7" fmla="*/ 2629830 w 3349328"/>
              <a:gd name="connsiteY7" fmla="*/ 102981 h 487710"/>
              <a:gd name="connsiteX8" fmla="*/ 2629830 w 3349328"/>
              <a:gd name="connsiteY8" fmla="*/ 218535 h 487710"/>
              <a:gd name="connsiteX9" fmla="*/ 2652342 w 3349328"/>
              <a:gd name="connsiteY9" fmla="*/ 218535 h 487710"/>
              <a:gd name="connsiteX10" fmla="*/ 2707256 w 3349328"/>
              <a:gd name="connsiteY10" fmla="*/ 202610 h 487710"/>
              <a:gd name="connsiteX11" fmla="*/ 2725333 w 3349328"/>
              <a:gd name="connsiteY11" fmla="*/ 160588 h 487710"/>
              <a:gd name="connsiteX12" fmla="*/ 2707256 w 3349328"/>
              <a:gd name="connsiteY12" fmla="*/ 118906 h 487710"/>
              <a:gd name="connsiteX13" fmla="*/ 2652342 w 3349328"/>
              <a:gd name="connsiteY13" fmla="*/ 102981 h 487710"/>
              <a:gd name="connsiteX14" fmla="*/ 222349 w 3349328"/>
              <a:gd name="connsiteY14" fmla="*/ 23791 h 487710"/>
              <a:gd name="connsiteX15" fmla="*/ 343001 w 3349328"/>
              <a:gd name="connsiteY15" fmla="*/ 23791 h 487710"/>
              <a:gd name="connsiteX16" fmla="*/ 564934 w 3349328"/>
              <a:gd name="connsiteY16" fmla="*/ 307580 h 487710"/>
              <a:gd name="connsiteX17" fmla="*/ 564934 w 3349328"/>
              <a:gd name="connsiteY17" fmla="*/ 23791 h 487710"/>
              <a:gd name="connsiteX18" fmla="*/ 685587 w 3349328"/>
              <a:gd name="connsiteY18" fmla="*/ 23791 h 487710"/>
              <a:gd name="connsiteX19" fmla="*/ 685587 w 3349328"/>
              <a:gd name="connsiteY19" fmla="*/ 487710 h 487710"/>
              <a:gd name="connsiteX20" fmla="*/ 564934 w 3349328"/>
              <a:gd name="connsiteY20" fmla="*/ 487710 h 487710"/>
              <a:gd name="connsiteX21" fmla="*/ 343001 w 3349328"/>
              <a:gd name="connsiteY21" fmla="*/ 203580 h 487710"/>
              <a:gd name="connsiteX22" fmla="*/ 343001 w 3349328"/>
              <a:gd name="connsiteY22" fmla="*/ 487710 h 487710"/>
              <a:gd name="connsiteX23" fmla="*/ 222349 w 3349328"/>
              <a:gd name="connsiteY23" fmla="*/ 487710 h 487710"/>
              <a:gd name="connsiteX24" fmla="*/ 0 w 3349328"/>
              <a:gd name="connsiteY24" fmla="*/ 23791 h 487710"/>
              <a:gd name="connsiteX25" fmla="*/ 120653 w 3349328"/>
              <a:gd name="connsiteY25" fmla="*/ 23791 h 487710"/>
              <a:gd name="connsiteX26" fmla="*/ 120653 w 3349328"/>
              <a:gd name="connsiteY26" fmla="*/ 487710 h 487710"/>
              <a:gd name="connsiteX27" fmla="*/ 0 w 3349328"/>
              <a:gd name="connsiteY27" fmla="*/ 487710 h 487710"/>
              <a:gd name="connsiteX28" fmla="*/ 2887110 w 3349328"/>
              <a:gd name="connsiteY28" fmla="*/ 11217 h 487710"/>
              <a:gd name="connsiteX29" fmla="*/ 3031213 w 3349328"/>
              <a:gd name="connsiteY29" fmla="*/ 11217 h 487710"/>
              <a:gd name="connsiteX30" fmla="*/ 3118899 w 3349328"/>
              <a:gd name="connsiteY30" fmla="*/ 137647 h 487710"/>
              <a:gd name="connsiteX31" fmla="*/ 3203186 w 3349328"/>
              <a:gd name="connsiteY31" fmla="*/ 11217 h 487710"/>
              <a:gd name="connsiteX32" fmla="*/ 3349328 w 3349328"/>
              <a:gd name="connsiteY32" fmla="*/ 11217 h 487710"/>
              <a:gd name="connsiteX33" fmla="*/ 3175657 w 3349328"/>
              <a:gd name="connsiteY33" fmla="*/ 252183 h 487710"/>
              <a:gd name="connsiteX34" fmla="*/ 3175657 w 3349328"/>
              <a:gd name="connsiteY34" fmla="*/ 475135 h 487710"/>
              <a:gd name="connsiteX35" fmla="*/ 3055003 w 3349328"/>
              <a:gd name="connsiteY35" fmla="*/ 475135 h 487710"/>
              <a:gd name="connsiteX36" fmla="*/ 3055003 w 3349328"/>
              <a:gd name="connsiteY36" fmla="*/ 252183 h 487710"/>
              <a:gd name="connsiteX37" fmla="*/ 2509178 w 3349328"/>
              <a:gd name="connsiteY37" fmla="*/ 11217 h 487710"/>
              <a:gd name="connsiteX38" fmla="*/ 2696784 w 3349328"/>
              <a:gd name="connsiteY38" fmla="*/ 11217 h 487710"/>
              <a:gd name="connsiteX39" fmla="*/ 2818457 w 3349328"/>
              <a:gd name="connsiteY39" fmla="*/ 60497 h 487710"/>
              <a:gd name="connsiteX40" fmla="*/ 2850405 w 3349328"/>
              <a:gd name="connsiteY40" fmla="*/ 153960 h 487710"/>
              <a:gd name="connsiteX41" fmla="*/ 2813699 w 3349328"/>
              <a:gd name="connsiteY41" fmla="*/ 252183 h 487710"/>
              <a:gd name="connsiteX42" fmla="*/ 2749123 w 3349328"/>
              <a:gd name="connsiteY42" fmla="*/ 284810 h 487710"/>
              <a:gd name="connsiteX43" fmla="*/ 2894927 w 3349328"/>
              <a:gd name="connsiteY43" fmla="*/ 475135 h 487710"/>
              <a:gd name="connsiteX44" fmla="*/ 2745046 w 3349328"/>
              <a:gd name="connsiteY44" fmla="*/ 475135 h 487710"/>
              <a:gd name="connsiteX45" fmla="*/ 2629830 w 3349328"/>
              <a:gd name="connsiteY45" fmla="*/ 297045 h 487710"/>
              <a:gd name="connsiteX46" fmla="*/ 2629830 w 3349328"/>
              <a:gd name="connsiteY46" fmla="*/ 475135 h 487710"/>
              <a:gd name="connsiteX47" fmla="*/ 2509178 w 3349328"/>
              <a:gd name="connsiteY47" fmla="*/ 475135 h 487710"/>
              <a:gd name="connsiteX48" fmla="*/ 2136647 w 3349328"/>
              <a:gd name="connsiteY48" fmla="*/ 11217 h 487710"/>
              <a:gd name="connsiteX49" fmla="*/ 2455441 w 3349328"/>
              <a:gd name="connsiteY49" fmla="*/ 11217 h 487710"/>
              <a:gd name="connsiteX50" fmla="*/ 2455441 w 3349328"/>
              <a:gd name="connsiteY50" fmla="*/ 111816 h 487710"/>
              <a:gd name="connsiteX51" fmla="*/ 2355520 w 3349328"/>
              <a:gd name="connsiteY51" fmla="*/ 111816 h 487710"/>
              <a:gd name="connsiteX52" fmla="*/ 2355520 w 3349328"/>
              <a:gd name="connsiteY52" fmla="*/ 475135 h 487710"/>
              <a:gd name="connsiteX53" fmla="*/ 2234868 w 3349328"/>
              <a:gd name="connsiteY53" fmla="*/ 475135 h 487710"/>
              <a:gd name="connsiteX54" fmla="*/ 2234868 w 3349328"/>
              <a:gd name="connsiteY54" fmla="*/ 111816 h 487710"/>
              <a:gd name="connsiteX55" fmla="*/ 2136647 w 3349328"/>
              <a:gd name="connsiteY55" fmla="*/ 111816 h 487710"/>
              <a:gd name="connsiteX56" fmla="*/ 1281429 w 3349328"/>
              <a:gd name="connsiteY56" fmla="*/ 11217 h 487710"/>
              <a:gd name="connsiteX57" fmla="*/ 1402081 w 3349328"/>
              <a:gd name="connsiteY57" fmla="*/ 11217 h 487710"/>
              <a:gd name="connsiteX58" fmla="*/ 1402081 w 3349328"/>
              <a:gd name="connsiteY58" fmla="*/ 262151 h 487710"/>
              <a:gd name="connsiteX59" fmla="*/ 1403101 w 3349328"/>
              <a:gd name="connsiteY59" fmla="*/ 307310 h 487710"/>
              <a:gd name="connsiteX60" fmla="*/ 1446264 w 3349328"/>
              <a:gd name="connsiteY60" fmla="*/ 373180 h 487710"/>
              <a:gd name="connsiteX61" fmla="*/ 1482289 w 3349328"/>
              <a:gd name="connsiteY61" fmla="*/ 380992 h 487710"/>
              <a:gd name="connsiteX62" fmla="*/ 1548903 w 3349328"/>
              <a:gd name="connsiteY62" fmla="*/ 350091 h 487710"/>
              <a:gd name="connsiteX63" fmla="*/ 1565557 w 3349328"/>
              <a:gd name="connsiteY63" fmla="*/ 262151 h 487710"/>
              <a:gd name="connsiteX64" fmla="*/ 1565557 w 3349328"/>
              <a:gd name="connsiteY64" fmla="*/ 11217 h 487710"/>
              <a:gd name="connsiteX65" fmla="*/ 1686210 w 3349328"/>
              <a:gd name="connsiteY65" fmla="*/ 11217 h 487710"/>
              <a:gd name="connsiteX66" fmla="*/ 1686210 w 3349328"/>
              <a:gd name="connsiteY66" fmla="*/ 278692 h 487710"/>
              <a:gd name="connsiteX67" fmla="*/ 1679413 w 3349328"/>
              <a:gd name="connsiteY67" fmla="*/ 350064 h 487710"/>
              <a:gd name="connsiteX68" fmla="*/ 1629112 w 3349328"/>
              <a:gd name="connsiteY68" fmla="*/ 433672 h 487710"/>
              <a:gd name="connsiteX69" fmla="*/ 1478212 w 3349328"/>
              <a:gd name="connsiteY69" fmla="*/ 487030 h 487710"/>
              <a:gd name="connsiteX70" fmla="*/ 1327990 w 3349328"/>
              <a:gd name="connsiteY70" fmla="*/ 432652 h 487710"/>
              <a:gd name="connsiteX71" fmla="*/ 1288906 w 3349328"/>
              <a:gd name="connsiteY71" fmla="*/ 360940 h 487710"/>
              <a:gd name="connsiteX72" fmla="*/ 1281429 w 3349328"/>
              <a:gd name="connsiteY72" fmla="*/ 278692 h 487710"/>
              <a:gd name="connsiteX73" fmla="*/ 798063 w 3349328"/>
              <a:gd name="connsiteY73" fmla="*/ 11217 h 487710"/>
              <a:gd name="connsiteX74" fmla="*/ 976153 w 3349328"/>
              <a:gd name="connsiteY74" fmla="*/ 11217 h 487710"/>
              <a:gd name="connsiteX75" fmla="*/ 1097146 w 3349328"/>
              <a:gd name="connsiteY75" fmla="*/ 47581 h 487710"/>
              <a:gd name="connsiteX76" fmla="*/ 1181093 w 3349328"/>
              <a:gd name="connsiteY76" fmla="*/ 142065 h 487710"/>
              <a:gd name="connsiteX77" fmla="*/ 1204883 w 3349328"/>
              <a:gd name="connsiteY77" fmla="*/ 243005 h 487710"/>
              <a:gd name="connsiteX78" fmla="*/ 1161210 w 3349328"/>
              <a:gd name="connsiteY78" fmla="*/ 377084 h 487710"/>
              <a:gd name="connsiteX79" fmla="*/ 1049564 w 3349328"/>
              <a:gd name="connsiteY79" fmla="*/ 462560 h 487710"/>
              <a:gd name="connsiteX80" fmla="*/ 976153 w 3349328"/>
              <a:gd name="connsiteY80" fmla="*/ 475135 h 487710"/>
              <a:gd name="connsiteX81" fmla="*/ 798063 w 3349328"/>
              <a:gd name="connsiteY81" fmla="*/ 475135 h 487710"/>
              <a:gd name="connsiteX82" fmla="*/ 1939788 w 3349328"/>
              <a:gd name="connsiteY82" fmla="*/ 0 h 487710"/>
              <a:gd name="connsiteX83" fmla="*/ 2086950 w 3349328"/>
              <a:gd name="connsiteY83" fmla="*/ 37726 h 487710"/>
              <a:gd name="connsiteX84" fmla="*/ 2038689 w 3349328"/>
              <a:gd name="connsiteY84" fmla="*/ 131529 h 487710"/>
              <a:gd name="connsiteX85" fmla="*/ 1958953 w 3349328"/>
              <a:gd name="connsiteY85" fmla="*/ 100602 h 487710"/>
              <a:gd name="connsiteX86" fmla="*/ 1924196 w 3349328"/>
              <a:gd name="connsiteY86" fmla="*/ 110494 h 487710"/>
              <a:gd name="connsiteX87" fmla="*/ 1906822 w 3349328"/>
              <a:gd name="connsiteY87" fmla="*/ 140514 h 487710"/>
              <a:gd name="connsiteX88" fmla="*/ 1929629 w 3349328"/>
              <a:gd name="connsiteY88" fmla="*/ 172233 h 487710"/>
              <a:gd name="connsiteX89" fmla="*/ 1990911 w 3349328"/>
              <a:gd name="connsiteY89" fmla="*/ 193384 h 487710"/>
              <a:gd name="connsiteX90" fmla="*/ 2082150 w 3349328"/>
              <a:gd name="connsiteY90" fmla="*/ 246468 h 487710"/>
              <a:gd name="connsiteX91" fmla="*/ 2105644 w 3349328"/>
              <a:gd name="connsiteY91" fmla="*/ 321663 h 487710"/>
              <a:gd name="connsiteX92" fmla="*/ 2002323 w 3349328"/>
              <a:gd name="connsiteY92" fmla="*/ 475119 h 487710"/>
              <a:gd name="connsiteX93" fmla="*/ 1924834 w 3349328"/>
              <a:gd name="connsiteY93" fmla="*/ 487710 h 487710"/>
              <a:gd name="connsiteX94" fmla="*/ 1763397 w 3349328"/>
              <a:gd name="connsiteY94" fmla="*/ 435031 h 487710"/>
              <a:gd name="connsiteX95" fmla="*/ 1815056 w 3349328"/>
              <a:gd name="connsiteY95" fmla="*/ 337828 h 487710"/>
              <a:gd name="connsiteX96" fmla="*/ 1921653 w 3349328"/>
              <a:gd name="connsiteY96" fmla="*/ 387110 h 487710"/>
              <a:gd name="connsiteX97" fmla="*/ 1961503 w 3349328"/>
              <a:gd name="connsiteY97" fmla="*/ 376122 h 487710"/>
              <a:gd name="connsiteX98" fmla="*/ 1980572 w 3349328"/>
              <a:gd name="connsiteY98" fmla="*/ 341106 h 487710"/>
              <a:gd name="connsiteX99" fmla="*/ 1959463 w 3349328"/>
              <a:gd name="connsiteY99" fmla="*/ 306773 h 487710"/>
              <a:gd name="connsiteX100" fmla="*/ 1906693 w 3349328"/>
              <a:gd name="connsiteY100" fmla="*/ 285828 h 487710"/>
              <a:gd name="connsiteX101" fmla="*/ 1850180 w 3349328"/>
              <a:gd name="connsiteY101" fmla="*/ 267498 h 487710"/>
              <a:gd name="connsiteX102" fmla="*/ 1818860 w 3349328"/>
              <a:gd name="connsiteY102" fmla="*/ 249165 h 487710"/>
              <a:gd name="connsiteX103" fmla="*/ 1781750 w 3349328"/>
              <a:gd name="connsiteY103" fmla="*/ 156833 h 487710"/>
              <a:gd name="connsiteX104" fmla="*/ 1820155 w 3349328"/>
              <a:gd name="connsiteY104" fmla="*/ 49903 h 487710"/>
              <a:gd name="connsiteX105" fmla="*/ 1939788 w 3349328"/>
              <a:gd name="connsiteY105" fmla="*/ 0 h 48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328" h="487710">
                <a:moveTo>
                  <a:pt x="918715" y="111816"/>
                </a:moveTo>
                <a:lnTo>
                  <a:pt x="918715" y="374535"/>
                </a:lnTo>
                <a:lnTo>
                  <a:pt x="946303" y="374535"/>
                </a:lnTo>
                <a:cubicBezTo>
                  <a:pt x="993757" y="374535"/>
                  <a:pt x="1029291" y="358747"/>
                  <a:pt x="1052905" y="327170"/>
                </a:cubicBezTo>
                <a:cubicBezTo>
                  <a:pt x="1070843" y="303090"/>
                  <a:pt x="1079813" y="275035"/>
                  <a:pt x="1079813" y="243005"/>
                </a:cubicBezTo>
                <a:cubicBezTo>
                  <a:pt x="1079813" y="210977"/>
                  <a:pt x="1070843" y="183035"/>
                  <a:pt x="1052905" y="159181"/>
                </a:cubicBezTo>
                <a:cubicBezTo>
                  <a:pt x="1029065" y="127605"/>
                  <a:pt x="993530" y="111816"/>
                  <a:pt x="946303" y="111816"/>
                </a:cubicBezTo>
                <a:close/>
                <a:moveTo>
                  <a:pt x="2629830" y="102981"/>
                </a:moveTo>
                <a:lnTo>
                  <a:pt x="2629830" y="218535"/>
                </a:lnTo>
                <a:lnTo>
                  <a:pt x="2652342" y="218535"/>
                </a:lnTo>
                <a:cubicBezTo>
                  <a:pt x="2677810" y="218535"/>
                  <a:pt x="2696115" y="213227"/>
                  <a:pt x="2707256" y="202610"/>
                </a:cubicBezTo>
                <a:cubicBezTo>
                  <a:pt x="2719308" y="191085"/>
                  <a:pt x="2725333" y="177079"/>
                  <a:pt x="2725333" y="160588"/>
                </a:cubicBezTo>
                <a:cubicBezTo>
                  <a:pt x="2725333" y="144097"/>
                  <a:pt x="2719308" y="130203"/>
                  <a:pt x="2707256" y="118906"/>
                </a:cubicBezTo>
                <a:cubicBezTo>
                  <a:pt x="2695885" y="108289"/>
                  <a:pt x="2677580" y="102981"/>
                  <a:pt x="2652342" y="102981"/>
                </a:cubicBezTo>
                <a:close/>
                <a:moveTo>
                  <a:pt x="222349" y="23791"/>
                </a:moveTo>
                <a:lnTo>
                  <a:pt x="343001" y="23791"/>
                </a:lnTo>
                <a:lnTo>
                  <a:pt x="564934" y="307580"/>
                </a:lnTo>
                <a:lnTo>
                  <a:pt x="564934" y="23791"/>
                </a:lnTo>
                <a:lnTo>
                  <a:pt x="685587" y="23791"/>
                </a:lnTo>
                <a:lnTo>
                  <a:pt x="685587" y="487710"/>
                </a:lnTo>
                <a:lnTo>
                  <a:pt x="564934" y="487710"/>
                </a:lnTo>
                <a:lnTo>
                  <a:pt x="343001" y="203580"/>
                </a:lnTo>
                <a:lnTo>
                  <a:pt x="343001" y="487710"/>
                </a:lnTo>
                <a:lnTo>
                  <a:pt x="222349" y="487710"/>
                </a:lnTo>
                <a:close/>
                <a:moveTo>
                  <a:pt x="0" y="23791"/>
                </a:moveTo>
                <a:lnTo>
                  <a:pt x="120653" y="23791"/>
                </a:lnTo>
                <a:lnTo>
                  <a:pt x="120653" y="487710"/>
                </a:lnTo>
                <a:lnTo>
                  <a:pt x="0" y="487710"/>
                </a:lnTo>
                <a:close/>
                <a:moveTo>
                  <a:pt x="2887110" y="11217"/>
                </a:moveTo>
                <a:lnTo>
                  <a:pt x="3031213" y="11217"/>
                </a:lnTo>
                <a:lnTo>
                  <a:pt x="3118899" y="137647"/>
                </a:lnTo>
                <a:lnTo>
                  <a:pt x="3203186" y="11217"/>
                </a:lnTo>
                <a:lnTo>
                  <a:pt x="3349328" y="11217"/>
                </a:lnTo>
                <a:lnTo>
                  <a:pt x="3175657" y="252183"/>
                </a:lnTo>
                <a:lnTo>
                  <a:pt x="3175657" y="475135"/>
                </a:lnTo>
                <a:lnTo>
                  <a:pt x="3055003" y="475135"/>
                </a:lnTo>
                <a:lnTo>
                  <a:pt x="3055003" y="252183"/>
                </a:lnTo>
                <a:close/>
                <a:moveTo>
                  <a:pt x="2509178" y="11217"/>
                </a:moveTo>
                <a:lnTo>
                  <a:pt x="2696784" y="11217"/>
                </a:lnTo>
                <a:cubicBezTo>
                  <a:pt x="2751617" y="11217"/>
                  <a:pt x="2792173" y="27643"/>
                  <a:pt x="2818457" y="60497"/>
                </a:cubicBezTo>
                <a:cubicBezTo>
                  <a:pt x="2839755" y="87006"/>
                  <a:pt x="2850405" y="118161"/>
                  <a:pt x="2850405" y="153960"/>
                </a:cubicBezTo>
                <a:cubicBezTo>
                  <a:pt x="2850405" y="194971"/>
                  <a:pt x="2838170" y="227712"/>
                  <a:pt x="2813699" y="252183"/>
                </a:cubicBezTo>
                <a:cubicBezTo>
                  <a:pt x="2798065" y="267816"/>
                  <a:pt x="2776540" y="278692"/>
                  <a:pt x="2749123" y="284810"/>
                </a:cubicBezTo>
                <a:lnTo>
                  <a:pt x="2894927" y="475135"/>
                </a:lnTo>
                <a:lnTo>
                  <a:pt x="2745046" y="475135"/>
                </a:lnTo>
                <a:lnTo>
                  <a:pt x="2629830" y="297045"/>
                </a:lnTo>
                <a:lnTo>
                  <a:pt x="2629830" y="475135"/>
                </a:lnTo>
                <a:lnTo>
                  <a:pt x="2509178" y="475135"/>
                </a:lnTo>
                <a:close/>
                <a:moveTo>
                  <a:pt x="2136647" y="11217"/>
                </a:moveTo>
                <a:lnTo>
                  <a:pt x="2455441" y="11217"/>
                </a:lnTo>
                <a:lnTo>
                  <a:pt x="2455441" y="111816"/>
                </a:lnTo>
                <a:lnTo>
                  <a:pt x="2355520" y="111816"/>
                </a:lnTo>
                <a:lnTo>
                  <a:pt x="2355520" y="475135"/>
                </a:lnTo>
                <a:lnTo>
                  <a:pt x="2234868" y="475135"/>
                </a:lnTo>
                <a:lnTo>
                  <a:pt x="2234868" y="111816"/>
                </a:lnTo>
                <a:lnTo>
                  <a:pt x="2136647" y="111816"/>
                </a:lnTo>
                <a:close/>
                <a:moveTo>
                  <a:pt x="1281429" y="11217"/>
                </a:moveTo>
                <a:lnTo>
                  <a:pt x="1402081" y="11217"/>
                </a:lnTo>
                <a:lnTo>
                  <a:pt x="1402081" y="262151"/>
                </a:lnTo>
                <a:cubicBezTo>
                  <a:pt x="1402081" y="282294"/>
                  <a:pt x="1402421" y="297347"/>
                  <a:pt x="1403101" y="307310"/>
                </a:cubicBezTo>
                <a:cubicBezTo>
                  <a:pt x="1405367" y="338775"/>
                  <a:pt x="1419754" y="360733"/>
                  <a:pt x="1446264" y="373180"/>
                </a:cubicBezTo>
                <a:cubicBezTo>
                  <a:pt x="1457139" y="378388"/>
                  <a:pt x="1469148" y="380992"/>
                  <a:pt x="1482289" y="380992"/>
                </a:cubicBezTo>
                <a:cubicBezTo>
                  <a:pt x="1511745" y="380992"/>
                  <a:pt x="1533949" y="370691"/>
                  <a:pt x="1548903" y="350091"/>
                </a:cubicBezTo>
                <a:cubicBezTo>
                  <a:pt x="1560006" y="334924"/>
                  <a:pt x="1565557" y="305610"/>
                  <a:pt x="1565557" y="262151"/>
                </a:cubicBezTo>
                <a:lnTo>
                  <a:pt x="1565557" y="11217"/>
                </a:lnTo>
                <a:lnTo>
                  <a:pt x="1686210" y="11217"/>
                </a:lnTo>
                <a:lnTo>
                  <a:pt x="1686210" y="278692"/>
                </a:lnTo>
                <a:cubicBezTo>
                  <a:pt x="1686210" y="306561"/>
                  <a:pt x="1683944" y="330351"/>
                  <a:pt x="1679413" y="350064"/>
                </a:cubicBezTo>
                <a:cubicBezTo>
                  <a:pt x="1672389" y="380652"/>
                  <a:pt x="1655622" y="408522"/>
                  <a:pt x="1629112" y="433672"/>
                </a:cubicBezTo>
                <a:cubicBezTo>
                  <a:pt x="1591500" y="469244"/>
                  <a:pt x="1541200" y="487030"/>
                  <a:pt x="1478212" y="487030"/>
                </a:cubicBezTo>
                <a:cubicBezTo>
                  <a:pt x="1414090" y="487030"/>
                  <a:pt x="1364016" y="468904"/>
                  <a:pt x="1327990" y="432652"/>
                </a:cubicBezTo>
                <a:cubicBezTo>
                  <a:pt x="1308958" y="413619"/>
                  <a:pt x="1295929" y="389715"/>
                  <a:pt x="1288906" y="360940"/>
                </a:cubicBezTo>
                <a:cubicBezTo>
                  <a:pt x="1283921" y="340548"/>
                  <a:pt x="1281429" y="313131"/>
                  <a:pt x="1281429" y="278692"/>
                </a:cubicBezTo>
                <a:close/>
                <a:moveTo>
                  <a:pt x="798063" y="11217"/>
                </a:moveTo>
                <a:lnTo>
                  <a:pt x="976153" y="11217"/>
                </a:lnTo>
                <a:cubicBezTo>
                  <a:pt x="1019656" y="11217"/>
                  <a:pt x="1059987" y="23337"/>
                  <a:pt x="1097146" y="47581"/>
                </a:cubicBezTo>
                <a:cubicBezTo>
                  <a:pt x="1133625" y="71146"/>
                  <a:pt x="1161607" y="102641"/>
                  <a:pt x="1181093" y="142065"/>
                </a:cubicBezTo>
                <a:cubicBezTo>
                  <a:pt x="1196954" y="174692"/>
                  <a:pt x="1204883" y="208339"/>
                  <a:pt x="1204883" y="243005"/>
                </a:cubicBezTo>
                <a:cubicBezTo>
                  <a:pt x="1204883" y="291267"/>
                  <a:pt x="1190325" y="335960"/>
                  <a:pt x="1161210" y="377084"/>
                </a:cubicBezTo>
                <a:cubicBezTo>
                  <a:pt x="1132096" y="418207"/>
                  <a:pt x="1094879" y="446699"/>
                  <a:pt x="1049564" y="462560"/>
                </a:cubicBezTo>
                <a:cubicBezTo>
                  <a:pt x="1025547" y="470943"/>
                  <a:pt x="1001077" y="475135"/>
                  <a:pt x="976153" y="475135"/>
                </a:cubicBezTo>
                <a:lnTo>
                  <a:pt x="798063" y="475135"/>
                </a:lnTo>
                <a:close/>
                <a:moveTo>
                  <a:pt x="1939788" y="0"/>
                </a:moveTo>
                <a:cubicBezTo>
                  <a:pt x="1989862" y="0"/>
                  <a:pt x="2038916" y="12575"/>
                  <a:pt x="2086950" y="37726"/>
                </a:cubicBezTo>
                <a:lnTo>
                  <a:pt x="2038689" y="131529"/>
                </a:lnTo>
                <a:cubicBezTo>
                  <a:pt x="2012339" y="110910"/>
                  <a:pt x="1985760" y="100602"/>
                  <a:pt x="1958953" y="100602"/>
                </a:cubicBezTo>
                <a:cubicBezTo>
                  <a:pt x="1946007" y="100602"/>
                  <a:pt x="1934421" y="103899"/>
                  <a:pt x="1924196" y="110494"/>
                </a:cubicBezTo>
                <a:cubicBezTo>
                  <a:pt x="1912613" y="118000"/>
                  <a:pt x="1906822" y="128007"/>
                  <a:pt x="1906822" y="140514"/>
                </a:cubicBezTo>
                <a:cubicBezTo>
                  <a:pt x="1906822" y="152792"/>
                  <a:pt x="1914423" y="163365"/>
                  <a:pt x="1929629" y="172233"/>
                </a:cubicBezTo>
                <a:cubicBezTo>
                  <a:pt x="1936440" y="176330"/>
                  <a:pt x="1956869" y="183380"/>
                  <a:pt x="1990911" y="193384"/>
                </a:cubicBezTo>
                <a:cubicBezTo>
                  <a:pt x="2033583" y="205862"/>
                  <a:pt x="2063995" y="223556"/>
                  <a:pt x="2082150" y="246468"/>
                </a:cubicBezTo>
                <a:cubicBezTo>
                  <a:pt x="2097812" y="265976"/>
                  <a:pt x="2105644" y="291040"/>
                  <a:pt x="2105644" y="321663"/>
                </a:cubicBezTo>
                <a:cubicBezTo>
                  <a:pt x="2105644" y="400148"/>
                  <a:pt x="2071204" y="451300"/>
                  <a:pt x="2002323" y="475119"/>
                </a:cubicBezTo>
                <a:cubicBezTo>
                  <a:pt x="1978306" y="483513"/>
                  <a:pt x="1952476" y="487710"/>
                  <a:pt x="1924834" y="487710"/>
                </a:cubicBezTo>
                <a:cubicBezTo>
                  <a:pt x="1866829" y="487710"/>
                  <a:pt x="1813018" y="470151"/>
                  <a:pt x="1763397" y="435031"/>
                </a:cubicBezTo>
                <a:lnTo>
                  <a:pt x="1815056" y="337828"/>
                </a:lnTo>
                <a:cubicBezTo>
                  <a:pt x="1851383" y="370682"/>
                  <a:pt x="1886915" y="387110"/>
                  <a:pt x="1921653" y="387110"/>
                </a:cubicBezTo>
                <a:cubicBezTo>
                  <a:pt x="1937319" y="387110"/>
                  <a:pt x="1950602" y="383447"/>
                  <a:pt x="1961503" y="376122"/>
                </a:cubicBezTo>
                <a:cubicBezTo>
                  <a:pt x="1974216" y="367884"/>
                  <a:pt x="1980572" y="356212"/>
                  <a:pt x="1980572" y="341106"/>
                </a:cubicBezTo>
                <a:cubicBezTo>
                  <a:pt x="1980572" y="327372"/>
                  <a:pt x="1973536" y="315929"/>
                  <a:pt x="1959463" y="306773"/>
                </a:cubicBezTo>
                <a:cubicBezTo>
                  <a:pt x="1949023" y="299905"/>
                  <a:pt x="1931433" y="292924"/>
                  <a:pt x="1906693" y="285828"/>
                </a:cubicBezTo>
                <a:cubicBezTo>
                  <a:pt x="1876736" y="277003"/>
                  <a:pt x="1857898" y="270893"/>
                  <a:pt x="1850180" y="267498"/>
                </a:cubicBezTo>
                <a:cubicBezTo>
                  <a:pt x="1837923" y="262294"/>
                  <a:pt x="1827484" y="256182"/>
                  <a:pt x="1818860" y="249165"/>
                </a:cubicBezTo>
                <a:cubicBezTo>
                  <a:pt x="1794119" y="228798"/>
                  <a:pt x="1781750" y="198021"/>
                  <a:pt x="1781750" y="156833"/>
                </a:cubicBezTo>
                <a:cubicBezTo>
                  <a:pt x="1781750" y="113833"/>
                  <a:pt x="1794552" y="78189"/>
                  <a:pt x="1820155" y="49903"/>
                </a:cubicBezTo>
                <a:cubicBezTo>
                  <a:pt x="1850063" y="16634"/>
                  <a:pt x="1889941" y="0"/>
                  <a:pt x="193978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ko-KR" altLang="en-US" sz="5400" dirty="0">
              <a:latin typeface="Aharoni" panose="02010803020104030203" pitchFamily="2" charset="-79"/>
              <a:cs typeface="Aharoni" panose="02010803020104030203" pitchFamily="2" charset="-79"/>
            </a:endParaRPr>
          </a:p>
        </p:txBody>
      </p:sp>
      <p:sp>
        <p:nvSpPr>
          <p:cNvPr id="57" name="TextBox 56">
            <a:extLst>
              <a:ext uri="{FF2B5EF4-FFF2-40B4-BE49-F238E27FC236}">
                <a16:creationId xmlns:a16="http://schemas.microsoft.com/office/drawing/2014/main" id="{A0AE5792-052C-425C-AEBF-0DF8BD95BBA5}"/>
              </a:ext>
            </a:extLst>
          </p:cNvPr>
          <p:cNvSpPr txBox="1"/>
          <p:nvPr userDrawn="1"/>
        </p:nvSpPr>
        <p:spPr>
          <a:xfrm>
            <a:off x="2153235" y="5199161"/>
            <a:ext cx="811572" cy="689415"/>
          </a:xfrm>
          <a:custGeom>
            <a:avLst/>
            <a:gdLst>
              <a:gd name="connsiteX0" fmla="*/ 717483 w 844822"/>
              <a:gd name="connsiteY0" fmla="*/ 542899 h 717660"/>
              <a:gd name="connsiteX1" fmla="*/ 753792 w 844822"/>
              <a:gd name="connsiteY1" fmla="*/ 536357 h 717660"/>
              <a:gd name="connsiteX2" fmla="*/ 818277 w 844822"/>
              <a:gd name="connsiteY2" fmla="*/ 562525 h 717660"/>
              <a:gd name="connsiteX3" fmla="*/ 844822 w 844822"/>
              <a:gd name="connsiteY3" fmla="*/ 626631 h 717660"/>
              <a:gd name="connsiteX4" fmla="*/ 818276 w 844822"/>
              <a:gd name="connsiteY4" fmla="*/ 691109 h 717660"/>
              <a:gd name="connsiteX5" fmla="*/ 753792 w 844822"/>
              <a:gd name="connsiteY5" fmla="*/ 717660 h 717660"/>
              <a:gd name="connsiteX6" fmla="*/ 687428 w 844822"/>
              <a:gd name="connsiteY6" fmla="*/ 691108 h 717660"/>
              <a:gd name="connsiteX7" fmla="*/ 660499 w 844822"/>
              <a:gd name="connsiteY7" fmla="*/ 626631 h 717660"/>
              <a:gd name="connsiteX8" fmla="*/ 687428 w 844822"/>
              <a:gd name="connsiteY8" fmla="*/ 562525 h 717660"/>
              <a:gd name="connsiteX9" fmla="*/ 717483 w 844822"/>
              <a:gd name="connsiteY9" fmla="*/ 542899 h 717660"/>
              <a:gd name="connsiteX10" fmla="*/ 291596 w 844822"/>
              <a:gd name="connsiteY10" fmla="*/ 251558 h 717660"/>
              <a:gd name="connsiteX11" fmla="*/ 153352 w 844822"/>
              <a:gd name="connsiteY11" fmla="*/ 466855 h 717660"/>
              <a:gd name="connsiteX12" fmla="*/ 291596 w 844822"/>
              <a:gd name="connsiteY12" fmla="*/ 466855 h 717660"/>
              <a:gd name="connsiteX13" fmla="*/ 291596 w 844822"/>
              <a:gd name="connsiteY13" fmla="*/ 0 h 717660"/>
              <a:gd name="connsiteX14" fmla="*/ 444192 w 844822"/>
              <a:gd name="connsiteY14" fmla="*/ 0 h 717660"/>
              <a:gd name="connsiteX15" fmla="*/ 444192 w 844822"/>
              <a:gd name="connsiteY15" fmla="*/ 466856 h 717660"/>
              <a:gd name="connsiteX16" fmla="*/ 524269 w 844822"/>
              <a:gd name="connsiteY16" fmla="*/ 466855 h 717660"/>
              <a:gd name="connsiteX17" fmla="*/ 469123 w 844822"/>
              <a:gd name="connsiteY17" fmla="*/ 602080 h 717660"/>
              <a:gd name="connsiteX18" fmla="*/ 444192 w 844822"/>
              <a:gd name="connsiteY18" fmla="*/ 602080 h 717660"/>
              <a:gd name="connsiteX19" fmla="*/ 444192 w 844822"/>
              <a:gd name="connsiteY19" fmla="*/ 705574 h 717660"/>
              <a:gd name="connsiteX20" fmla="*/ 291596 w 844822"/>
              <a:gd name="connsiteY20" fmla="*/ 705574 h 717660"/>
              <a:gd name="connsiteX21" fmla="*/ 291596 w 844822"/>
              <a:gd name="connsiteY21" fmla="*/ 602080 h 717660"/>
              <a:gd name="connsiteX22" fmla="*/ 0 w 844822"/>
              <a:gd name="connsiteY22" fmla="*/ 602080 h 717660"/>
              <a:gd name="connsiteX23" fmla="*/ 0 w 844822"/>
              <a:gd name="connsiteY23" fmla="*/ 478944 h 71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4822" h="717660">
                <a:moveTo>
                  <a:pt x="717483" y="542899"/>
                </a:moveTo>
                <a:cubicBezTo>
                  <a:pt x="728544" y="538538"/>
                  <a:pt x="740647" y="536358"/>
                  <a:pt x="753792" y="536357"/>
                </a:cubicBezTo>
                <a:cubicBezTo>
                  <a:pt x="779084" y="536357"/>
                  <a:pt x="800579" y="545079"/>
                  <a:pt x="818277" y="562525"/>
                </a:cubicBezTo>
                <a:cubicBezTo>
                  <a:pt x="835975" y="579971"/>
                  <a:pt x="844822" y="601339"/>
                  <a:pt x="844822" y="626631"/>
                </a:cubicBezTo>
                <a:cubicBezTo>
                  <a:pt x="844822" y="651914"/>
                  <a:pt x="835975" y="673405"/>
                  <a:pt x="818276" y="691109"/>
                </a:cubicBezTo>
                <a:cubicBezTo>
                  <a:pt x="800579" y="708810"/>
                  <a:pt x="779084" y="717660"/>
                  <a:pt x="753792" y="717660"/>
                </a:cubicBezTo>
                <a:cubicBezTo>
                  <a:pt x="727501" y="717660"/>
                  <a:pt x="705381" y="708810"/>
                  <a:pt x="687428" y="691108"/>
                </a:cubicBezTo>
                <a:cubicBezTo>
                  <a:pt x="669474" y="673405"/>
                  <a:pt x="660499" y="651914"/>
                  <a:pt x="660499" y="626631"/>
                </a:cubicBezTo>
                <a:cubicBezTo>
                  <a:pt x="660499" y="601339"/>
                  <a:pt x="669474" y="579971"/>
                  <a:pt x="687428" y="562525"/>
                </a:cubicBezTo>
                <a:cubicBezTo>
                  <a:pt x="696405" y="553802"/>
                  <a:pt x="706423" y="547260"/>
                  <a:pt x="717483" y="542899"/>
                </a:cubicBezTo>
                <a:close/>
                <a:moveTo>
                  <a:pt x="291596" y="251558"/>
                </a:moveTo>
                <a:lnTo>
                  <a:pt x="153352" y="466855"/>
                </a:lnTo>
                <a:lnTo>
                  <a:pt x="291596" y="466855"/>
                </a:lnTo>
                <a:close/>
                <a:moveTo>
                  <a:pt x="291596" y="0"/>
                </a:moveTo>
                <a:lnTo>
                  <a:pt x="444192" y="0"/>
                </a:lnTo>
                <a:lnTo>
                  <a:pt x="444192" y="466856"/>
                </a:lnTo>
                <a:lnTo>
                  <a:pt x="524269" y="466855"/>
                </a:lnTo>
                <a:lnTo>
                  <a:pt x="469123" y="602080"/>
                </a:lnTo>
                <a:lnTo>
                  <a:pt x="444192" y="602080"/>
                </a:lnTo>
                <a:lnTo>
                  <a:pt x="444192" y="705574"/>
                </a:lnTo>
                <a:lnTo>
                  <a:pt x="291596" y="705574"/>
                </a:lnTo>
                <a:lnTo>
                  <a:pt x="291596" y="602080"/>
                </a:lnTo>
                <a:lnTo>
                  <a:pt x="0" y="602080"/>
                </a:lnTo>
                <a:lnTo>
                  <a:pt x="0" y="478944"/>
                </a:lnTo>
                <a:close/>
              </a:path>
            </a:pathLst>
          </a:custGeom>
          <a:solidFill>
            <a:schemeClr val="bg1"/>
          </a:solidFill>
          <a:ln w="1270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ko-KR" altLang="en-US" sz="5400" dirty="0">
              <a:latin typeface="Aharoni" panose="02010803020104030203" pitchFamily="2" charset="-79"/>
              <a:cs typeface="Aharoni" panose="02010803020104030203" pitchFamily="2" charset="-79"/>
            </a:endParaRPr>
          </a:p>
        </p:txBody>
      </p:sp>
      <p:grpSp>
        <p:nvGrpSpPr>
          <p:cNvPr id="58" name="Group 57">
            <a:extLst>
              <a:ext uri="{FF2B5EF4-FFF2-40B4-BE49-F238E27FC236}">
                <a16:creationId xmlns:a16="http://schemas.microsoft.com/office/drawing/2014/main" id="{85B43318-2DB8-4BB3-B9A0-1354FEE4DB4F}"/>
              </a:ext>
            </a:extLst>
          </p:cNvPr>
          <p:cNvGrpSpPr/>
          <p:nvPr userDrawn="1"/>
        </p:nvGrpSpPr>
        <p:grpSpPr>
          <a:xfrm>
            <a:off x="1114621" y="213820"/>
            <a:ext cx="1607080" cy="1447031"/>
            <a:chOff x="6486650" y="2648852"/>
            <a:chExt cx="2745260" cy="2471860"/>
          </a:xfrm>
          <a:solidFill>
            <a:schemeClr val="bg1">
              <a:alpha val="5000"/>
            </a:schemeClr>
          </a:solidFill>
        </p:grpSpPr>
        <p:sp>
          <p:nvSpPr>
            <p:cNvPr id="59" name="Freeform: Shape 58">
              <a:extLst>
                <a:ext uri="{FF2B5EF4-FFF2-40B4-BE49-F238E27FC236}">
                  <a16:creationId xmlns:a16="http://schemas.microsoft.com/office/drawing/2014/main" id="{0934DCFA-D112-40A3-AF10-E7F0DCB664A9}"/>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60" name="Group 59">
              <a:extLst>
                <a:ext uri="{FF2B5EF4-FFF2-40B4-BE49-F238E27FC236}">
                  <a16:creationId xmlns:a16="http://schemas.microsoft.com/office/drawing/2014/main" id="{CD1301E3-DB0A-4D14-8837-E77509D7406C}"/>
                </a:ext>
              </a:extLst>
            </p:cNvPr>
            <p:cNvGrpSpPr/>
            <p:nvPr/>
          </p:nvGrpSpPr>
          <p:grpSpPr>
            <a:xfrm>
              <a:off x="7392963" y="2648852"/>
              <a:ext cx="1838947" cy="1835405"/>
              <a:chOff x="7167947" y="1624190"/>
              <a:chExt cx="2677922" cy="2672763"/>
            </a:xfrm>
            <a:grpFill/>
          </p:grpSpPr>
          <p:sp>
            <p:nvSpPr>
              <p:cNvPr id="61" name="Freeform: Shape 60">
                <a:extLst>
                  <a:ext uri="{FF2B5EF4-FFF2-40B4-BE49-F238E27FC236}">
                    <a16:creationId xmlns:a16="http://schemas.microsoft.com/office/drawing/2014/main" id="{9F2E27B1-7A75-4322-A01B-69D10FEB32AE}"/>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1A179398-E96C-4ADE-99E3-9230E765D534}"/>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grpSp>
        <p:nvGrpSpPr>
          <p:cNvPr id="64" name="Group 63">
            <a:extLst>
              <a:ext uri="{FF2B5EF4-FFF2-40B4-BE49-F238E27FC236}">
                <a16:creationId xmlns:a16="http://schemas.microsoft.com/office/drawing/2014/main" id="{B75EAAF5-9297-42F1-BF31-33670B897310}"/>
              </a:ext>
            </a:extLst>
          </p:cNvPr>
          <p:cNvGrpSpPr/>
          <p:nvPr userDrawn="1"/>
        </p:nvGrpSpPr>
        <p:grpSpPr>
          <a:xfrm rot="15300000">
            <a:off x="1967240" y="4555753"/>
            <a:ext cx="912206" cy="821359"/>
            <a:chOff x="6486650" y="2648852"/>
            <a:chExt cx="2745260" cy="2471860"/>
          </a:xfrm>
          <a:solidFill>
            <a:schemeClr val="bg1">
              <a:alpha val="5000"/>
            </a:schemeClr>
          </a:solidFill>
        </p:grpSpPr>
        <p:sp>
          <p:nvSpPr>
            <p:cNvPr id="65" name="Freeform: Shape 64">
              <a:extLst>
                <a:ext uri="{FF2B5EF4-FFF2-40B4-BE49-F238E27FC236}">
                  <a16:creationId xmlns:a16="http://schemas.microsoft.com/office/drawing/2014/main" id="{EB6A0FEE-3790-480E-AA13-354BBE7CEFD2}"/>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a:p>
          </p:txBody>
        </p:sp>
        <p:grpSp>
          <p:nvGrpSpPr>
            <p:cNvPr id="66" name="Group 65">
              <a:extLst>
                <a:ext uri="{FF2B5EF4-FFF2-40B4-BE49-F238E27FC236}">
                  <a16:creationId xmlns:a16="http://schemas.microsoft.com/office/drawing/2014/main" id="{A05E6556-C66E-421B-B7D3-709644D56DDA}"/>
                </a:ext>
              </a:extLst>
            </p:cNvPr>
            <p:cNvGrpSpPr/>
            <p:nvPr/>
          </p:nvGrpSpPr>
          <p:grpSpPr>
            <a:xfrm>
              <a:off x="7392963" y="2648852"/>
              <a:ext cx="1838947" cy="1835405"/>
              <a:chOff x="7167947" y="1624190"/>
              <a:chExt cx="2677922" cy="2672763"/>
            </a:xfrm>
            <a:grpFill/>
          </p:grpSpPr>
          <p:sp>
            <p:nvSpPr>
              <p:cNvPr id="67" name="Freeform: Shape 66">
                <a:extLst>
                  <a:ext uri="{FF2B5EF4-FFF2-40B4-BE49-F238E27FC236}">
                    <a16:creationId xmlns:a16="http://schemas.microsoft.com/office/drawing/2014/main" id="{16513AB7-70B6-41AE-BAF5-4E84C65AB256}"/>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56123C7-5F64-4F5E-94DF-CE50049E0840}"/>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a:p>
            </p:txBody>
          </p:sp>
        </p:grpSp>
      </p:grpSp>
      <p:sp>
        <p:nvSpPr>
          <p:cNvPr id="69" name="Freeform: Shape 68">
            <a:extLst>
              <a:ext uri="{FF2B5EF4-FFF2-40B4-BE49-F238E27FC236}">
                <a16:creationId xmlns:a16="http://schemas.microsoft.com/office/drawing/2014/main" id="{A51BEBA6-51A0-40FD-A445-F1CF56E3FB1A}"/>
              </a:ext>
            </a:extLst>
          </p:cNvPr>
          <p:cNvSpPr/>
          <p:nvPr userDrawn="1"/>
        </p:nvSpPr>
        <p:spPr>
          <a:xfrm>
            <a:off x="2978093" y="369489"/>
            <a:ext cx="623915" cy="635123"/>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a:p>
        </p:txBody>
      </p:sp>
    </p:spTree>
    <p:extLst>
      <p:ext uri="{BB962C8B-B14F-4D97-AF65-F5344CB8AC3E}">
        <p14:creationId xmlns:p14="http://schemas.microsoft.com/office/powerpoint/2010/main" val="3175740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7B7D1B0-1139-47E7-A404-619CAF68D59B}"/>
              </a:ext>
            </a:extLst>
          </p:cNvPr>
          <p:cNvSpPr>
            <a:spLocks noGrp="1"/>
          </p:cNvSpPr>
          <p:nvPr>
            <p:ph type="pic" sz="quarter" idx="10" hasCustomPrompt="1"/>
          </p:nvPr>
        </p:nvSpPr>
        <p:spPr>
          <a:xfrm>
            <a:off x="1282512" y="0"/>
            <a:ext cx="9626981" cy="6858000"/>
          </a:xfrm>
          <a:custGeom>
            <a:avLst/>
            <a:gdLst>
              <a:gd name="connsiteX0" fmla="*/ 0 w 9626981"/>
              <a:gd name="connsiteY0" fmla="*/ 0 h 6858000"/>
              <a:gd name="connsiteX1" fmla="*/ 4760133 w 9626981"/>
              <a:gd name="connsiteY1" fmla="*/ 0 h 6858000"/>
              <a:gd name="connsiteX2" fmla="*/ 9626981 w 9626981"/>
              <a:gd name="connsiteY2" fmla="*/ 6858000 h 6858000"/>
              <a:gd name="connsiteX3" fmla="*/ 4866848 w 96269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626981" h="6858000">
                <a:moveTo>
                  <a:pt x="0" y="0"/>
                </a:moveTo>
                <a:lnTo>
                  <a:pt x="4760133" y="0"/>
                </a:lnTo>
                <a:lnTo>
                  <a:pt x="9626981" y="6858000"/>
                </a:lnTo>
                <a:lnTo>
                  <a:pt x="4866848" y="6858000"/>
                </a:lnTo>
                <a:close/>
              </a:path>
            </a:pathLst>
          </a:custGeom>
          <a:solidFill>
            <a:schemeClr val="bg1">
              <a:lumMod val="95000"/>
            </a:schemeClr>
          </a:solidFill>
          <a:ln w="152400">
            <a:noFill/>
          </a:ln>
          <a:effectLst/>
        </p:spPr>
        <p:txBody>
          <a:bodyPr wrap="square" anchor="ctr">
            <a:noAutofit/>
          </a:bodyPr>
          <a:lstStyle>
            <a:lvl1pPr marL="0" indent="0" algn="ctr">
              <a:buFontTx/>
              <a:buNone/>
              <a:defRPr sz="14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273814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D42F50A-D54B-4085-9B51-D4561AE43789}"/>
              </a:ext>
            </a:extLst>
          </p:cNvPr>
          <p:cNvSpPr>
            <a:spLocks noGrp="1"/>
          </p:cNvSpPr>
          <p:nvPr>
            <p:ph type="pic" sz="quarter" idx="11" hasCustomPrompt="1"/>
          </p:nvPr>
        </p:nvSpPr>
        <p:spPr>
          <a:xfrm>
            <a:off x="3317860" y="659465"/>
            <a:ext cx="5556281" cy="5539071"/>
          </a:xfrm>
          <a:custGeom>
            <a:avLst/>
            <a:gdLst>
              <a:gd name="connsiteX0" fmla="*/ 2778140 w 5556281"/>
              <a:gd name="connsiteY0" fmla="*/ 1624152 h 5539071"/>
              <a:gd name="connsiteX1" fmla="*/ 1632756 w 5556281"/>
              <a:gd name="connsiteY1" fmla="*/ 2769536 h 5539071"/>
              <a:gd name="connsiteX2" fmla="*/ 2778140 w 5556281"/>
              <a:gd name="connsiteY2" fmla="*/ 3914920 h 5539071"/>
              <a:gd name="connsiteX3" fmla="*/ 3923524 w 5556281"/>
              <a:gd name="connsiteY3" fmla="*/ 2769536 h 5539071"/>
              <a:gd name="connsiteX4" fmla="*/ 2778140 w 5556281"/>
              <a:gd name="connsiteY4" fmla="*/ 1624152 h 5539071"/>
              <a:gd name="connsiteX5" fmla="*/ 3162198 w 5556281"/>
              <a:gd name="connsiteY5" fmla="*/ 151 h 5539071"/>
              <a:gd name="connsiteX6" fmla="*/ 3189369 w 5556281"/>
              <a:gd name="connsiteY6" fmla="*/ 2803 h 5539071"/>
              <a:gd name="connsiteX7" fmla="*/ 3689300 w 5556281"/>
              <a:gd name="connsiteY7" fmla="*/ 121613 h 5539071"/>
              <a:gd name="connsiteX8" fmla="*/ 3747933 w 5556281"/>
              <a:gd name="connsiteY8" fmla="*/ 194134 h 5539071"/>
              <a:gd name="connsiteX9" fmla="*/ 3751019 w 5556281"/>
              <a:gd name="connsiteY9" fmla="*/ 254313 h 5539071"/>
              <a:gd name="connsiteX10" fmla="*/ 3763361 w 5556281"/>
              <a:gd name="connsiteY10" fmla="*/ 627717 h 5539071"/>
              <a:gd name="connsiteX11" fmla="*/ 3767990 w 5556281"/>
              <a:gd name="connsiteY11" fmla="*/ 731096 h 5539071"/>
              <a:gd name="connsiteX12" fmla="*/ 3815825 w 5556281"/>
              <a:gd name="connsiteY12" fmla="*/ 808246 h 5539071"/>
              <a:gd name="connsiteX13" fmla="*/ 3928463 w 5556281"/>
              <a:gd name="connsiteY13" fmla="*/ 873052 h 5539071"/>
              <a:gd name="connsiteX14" fmla="*/ 4036474 w 5556281"/>
              <a:gd name="connsiteY14" fmla="*/ 873052 h 5539071"/>
              <a:gd name="connsiteX15" fmla="*/ 4493199 w 5556281"/>
              <a:gd name="connsiteY15" fmla="*/ 618458 h 5539071"/>
              <a:gd name="connsiteX16" fmla="*/ 4590409 w 5556281"/>
              <a:gd name="connsiteY16" fmla="*/ 632346 h 5539071"/>
              <a:gd name="connsiteX17" fmla="*/ 4945295 w 5556281"/>
              <a:gd name="connsiteY17" fmla="*/ 994951 h 5539071"/>
              <a:gd name="connsiteX18" fmla="*/ 4957640 w 5556281"/>
              <a:gd name="connsiteY18" fmla="*/ 1095244 h 5539071"/>
              <a:gd name="connsiteX19" fmla="*/ 4692245 w 5556281"/>
              <a:gd name="connsiteY19" fmla="*/ 1542714 h 5539071"/>
              <a:gd name="connsiteX20" fmla="*/ 4690702 w 5556281"/>
              <a:gd name="connsiteY20" fmla="*/ 1646093 h 5539071"/>
              <a:gd name="connsiteX21" fmla="*/ 4758594 w 5556281"/>
              <a:gd name="connsiteY21" fmla="*/ 1771076 h 5539071"/>
              <a:gd name="connsiteX22" fmla="*/ 4837287 w 5556281"/>
              <a:gd name="connsiteY22" fmla="*/ 1820454 h 5539071"/>
              <a:gd name="connsiteX23" fmla="*/ 5014730 w 5556281"/>
              <a:gd name="connsiteY23" fmla="*/ 1832795 h 5539071"/>
              <a:gd name="connsiteX24" fmla="*/ 5375792 w 5556281"/>
              <a:gd name="connsiteY24" fmla="*/ 1855941 h 5539071"/>
              <a:gd name="connsiteX25" fmla="*/ 5445227 w 5556281"/>
              <a:gd name="connsiteY25" fmla="*/ 1914574 h 5539071"/>
              <a:gd name="connsiteX26" fmla="*/ 5554778 w 5556281"/>
              <a:gd name="connsiteY26" fmla="*/ 2417592 h 5539071"/>
              <a:gd name="connsiteX27" fmla="*/ 5537805 w 5556281"/>
              <a:gd name="connsiteY27" fmla="*/ 2479311 h 5539071"/>
              <a:gd name="connsiteX28" fmla="*/ 5506946 w 5556281"/>
              <a:gd name="connsiteY28" fmla="*/ 2500914 h 5539071"/>
              <a:gd name="connsiteX29" fmla="*/ 5042505 w 5556281"/>
              <a:gd name="connsiteY29" fmla="*/ 2732362 h 5539071"/>
              <a:gd name="connsiteX30" fmla="*/ 4990041 w 5556281"/>
              <a:gd name="connsiteY30" fmla="*/ 2811055 h 5539071"/>
              <a:gd name="connsiteX31" fmla="*/ 4979243 w 5556281"/>
              <a:gd name="connsiteY31" fmla="*/ 2985415 h 5539071"/>
              <a:gd name="connsiteX32" fmla="*/ 5019359 w 5556281"/>
              <a:gd name="connsiteY32" fmla="*/ 3068735 h 5539071"/>
              <a:gd name="connsiteX33" fmla="*/ 5448313 w 5556281"/>
              <a:gd name="connsiteY33" fmla="*/ 3385051 h 5539071"/>
              <a:gd name="connsiteX34" fmla="*/ 5477631 w 5556281"/>
              <a:gd name="connsiteY34" fmla="*/ 3480714 h 5539071"/>
              <a:gd name="connsiteX35" fmla="*/ 5398935 w 5556281"/>
              <a:gd name="connsiteY35" fmla="*/ 3698277 h 5539071"/>
              <a:gd name="connsiteX36" fmla="*/ 5309443 w 5556281"/>
              <a:gd name="connsiteY36" fmla="*/ 3940526 h 5539071"/>
              <a:gd name="connsiteX37" fmla="*/ 5233836 w 5556281"/>
              <a:gd name="connsiteY37" fmla="*/ 3989904 h 5539071"/>
              <a:gd name="connsiteX38" fmla="*/ 5040963 w 5556281"/>
              <a:gd name="connsiteY38" fmla="*/ 3969844 h 5539071"/>
              <a:gd name="connsiteX39" fmla="*/ 4707676 w 5556281"/>
              <a:gd name="connsiteY39" fmla="*/ 3934357 h 5539071"/>
              <a:gd name="connsiteX40" fmla="*/ 4622811 w 5556281"/>
              <a:gd name="connsiteY40" fmla="*/ 3972931 h 5539071"/>
              <a:gd name="connsiteX41" fmla="*/ 4502457 w 5556281"/>
              <a:gd name="connsiteY41" fmla="*/ 4136489 h 5539071"/>
              <a:gd name="connsiteX42" fmla="*/ 4488570 w 5556281"/>
              <a:gd name="connsiteY42" fmla="*/ 4239869 h 5539071"/>
              <a:gd name="connsiteX43" fmla="*/ 4675271 w 5556281"/>
              <a:gd name="connsiteY43" fmla="*/ 4730542 h 5539071"/>
              <a:gd name="connsiteX44" fmla="*/ 4647499 w 5556281"/>
              <a:gd name="connsiteY44" fmla="*/ 4830835 h 5539071"/>
              <a:gd name="connsiteX45" fmla="*/ 4278723 w 5556281"/>
              <a:gd name="connsiteY45" fmla="*/ 5110117 h 5539071"/>
              <a:gd name="connsiteX46" fmla="*/ 4178427 w 5556281"/>
              <a:gd name="connsiteY46" fmla="*/ 5108574 h 5539071"/>
              <a:gd name="connsiteX47" fmla="*/ 3778791 w 5556281"/>
              <a:gd name="connsiteY47" fmla="*/ 4786089 h 5539071"/>
              <a:gd name="connsiteX48" fmla="*/ 3684671 w 5556281"/>
              <a:gd name="connsiteY48" fmla="*/ 4767572 h 5539071"/>
              <a:gd name="connsiteX49" fmla="*/ 3450134 w 5556281"/>
              <a:gd name="connsiteY49" fmla="*/ 4857067 h 5539071"/>
              <a:gd name="connsiteX50" fmla="*/ 3393044 w 5556281"/>
              <a:gd name="connsiteY50" fmla="*/ 4924959 h 5539071"/>
              <a:gd name="connsiteX51" fmla="*/ 3360639 w 5556281"/>
              <a:gd name="connsiteY51" fmla="*/ 5079259 h 5539071"/>
              <a:gd name="connsiteX52" fmla="*/ 3283489 w 5556281"/>
              <a:gd name="connsiteY52" fmla="*/ 5448033 h 5539071"/>
              <a:gd name="connsiteX53" fmla="*/ 3218687 w 5556281"/>
              <a:gd name="connsiteY53" fmla="*/ 5509753 h 5539071"/>
              <a:gd name="connsiteX54" fmla="*/ 2973349 w 5556281"/>
              <a:gd name="connsiteY54" fmla="*/ 5535985 h 5539071"/>
              <a:gd name="connsiteX55" fmla="*/ 2868424 w 5556281"/>
              <a:gd name="connsiteY55" fmla="*/ 5539071 h 5539071"/>
              <a:gd name="connsiteX56" fmla="*/ 2723385 w 5556281"/>
              <a:gd name="connsiteY56" fmla="*/ 5539071 h 5539071"/>
              <a:gd name="connsiteX57" fmla="*/ 2666291 w 5556281"/>
              <a:gd name="connsiteY57" fmla="*/ 5474265 h 5539071"/>
              <a:gd name="connsiteX58" fmla="*/ 2507365 w 5556281"/>
              <a:gd name="connsiteY58" fmla="*/ 4992850 h 5539071"/>
              <a:gd name="connsiteX59" fmla="*/ 2431758 w 5556281"/>
              <a:gd name="connsiteY59" fmla="*/ 4924959 h 5539071"/>
              <a:gd name="connsiteX60" fmla="*/ 2184880 w 5556281"/>
              <a:gd name="connsiteY60" fmla="*/ 4869411 h 5539071"/>
              <a:gd name="connsiteX61" fmla="*/ 2075329 w 5556281"/>
              <a:gd name="connsiteY61" fmla="*/ 4901813 h 5539071"/>
              <a:gd name="connsiteX62" fmla="*/ 1714267 w 5556281"/>
              <a:gd name="connsiteY62" fmla="*/ 5267504 h 5539071"/>
              <a:gd name="connsiteX63" fmla="*/ 1621686 w 5556281"/>
              <a:gd name="connsiteY63" fmla="*/ 5282934 h 5539071"/>
              <a:gd name="connsiteX64" fmla="*/ 1234396 w 5556281"/>
              <a:gd name="connsiteY64" fmla="*/ 5065371 h 5539071"/>
              <a:gd name="connsiteX65" fmla="*/ 1191190 w 5556281"/>
              <a:gd name="connsiteY65" fmla="*/ 4966618 h 5539071"/>
              <a:gd name="connsiteX66" fmla="*/ 1317715 w 5556281"/>
              <a:gd name="connsiteY66" fmla="*/ 4468233 h 5539071"/>
              <a:gd name="connsiteX67" fmla="*/ 1294569 w 5556281"/>
              <a:gd name="connsiteY67" fmla="*/ 4372566 h 5539071"/>
              <a:gd name="connsiteX68" fmla="*/ 1107868 w 5556281"/>
              <a:gd name="connsiteY68" fmla="*/ 4178149 h 5539071"/>
              <a:gd name="connsiteX69" fmla="*/ 1018376 w 5556281"/>
              <a:gd name="connsiteY69" fmla="*/ 4151917 h 5539071"/>
              <a:gd name="connsiteX70" fmla="*/ 928882 w 5556281"/>
              <a:gd name="connsiteY70" fmla="*/ 4171977 h 5539071"/>
              <a:gd name="connsiteX71" fmla="*/ 509190 w 5556281"/>
              <a:gd name="connsiteY71" fmla="*/ 4266101 h 5539071"/>
              <a:gd name="connsiteX72" fmla="*/ 422778 w 5556281"/>
              <a:gd name="connsiteY72" fmla="*/ 4227524 h 5539071"/>
              <a:gd name="connsiteX73" fmla="*/ 211391 w 5556281"/>
              <a:gd name="connsiteY73" fmla="*/ 3818630 h 5539071"/>
              <a:gd name="connsiteX74" fmla="*/ 226818 w 5556281"/>
              <a:gd name="connsiteY74" fmla="*/ 3730682 h 5539071"/>
              <a:gd name="connsiteX75" fmla="*/ 617198 w 5556281"/>
              <a:gd name="connsiteY75" fmla="*/ 3368077 h 5539071"/>
              <a:gd name="connsiteX76" fmla="*/ 648056 w 5556281"/>
              <a:gd name="connsiteY76" fmla="*/ 3280125 h 5539071"/>
              <a:gd name="connsiteX77" fmla="*/ 601767 w 5556281"/>
              <a:gd name="connsiteY77" fmla="*/ 3028618 h 5539071"/>
              <a:gd name="connsiteX78" fmla="*/ 541591 w 5556281"/>
              <a:gd name="connsiteY78" fmla="*/ 2957640 h 5539071"/>
              <a:gd name="connsiteX79" fmla="*/ 200589 w 5556281"/>
              <a:gd name="connsiteY79" fmla="*/ 2832658 h 5539071"/>
              <a:gd name="connsiteX80" fmla="*/ 0 w 5556281"/>
              <a:gd name="connsiteY80" fmla="*/ 2757051 h 5539071"/>
              <a:gd name="connsiteX81" fmla="*/ 0 w 5556281"/>
              <a:gd name="connsiteY81" fmla="*/ 2670642 h 5539071"/>
              <a:gd name="connsiteX82" fmla="*/ 13885 w 5556281"/>
              <a:gd name="connsiteY82" fmla="*/ 2519428 h 5539071"/>
              <a:gd name="connsiteX83" fmla="*/ 52461 w 5556281"/>
              <a:gd name="connsiteY83" fmla="*/ 2224718 h 5539071"/>
              <a:gd name="connsiteX84" fmla="*/ 114181 w 5556281"/>
              <a:gd name="connsiteY84" fmla="*/ 2162996 h 5539071"/>
              <a:gd name="connsiteX85" fmla="*/ 640344 w 5556281"/>
              <a:gd name="connsiteY85" fmla="*/ 2067332 h 5539071"/>
              <a:gd name="connsiteX86" fmla="*/ 717491 w 5556281"/>
              <a:gd name="connsiteY86" fmla="*/ 2007155 h 5539071"/>
              <a:gd name="connsiteX87" fmla="*/ 797727 w 5556281"/>
              <a:gd name="connsiteY87" fmla="*/ 1814281 h 5539071"/>
              <a:gd name="connsiteX88" fmla="*/ 783840 w 5556281"/>
              <a:gd name="connsiteY88" fmla="*/ 1704727 h 5539071"/>
              <a:gd name="connsiteX89" fmla="*/ 476785 w 5556281"/>
              <a:gd name="connsiteY89" fmla="*/ 1300462 h 5539071"/>
              <a:gd name="connsiteX90" fmla="*/ 478329 w 5556281"/>
              <a:gd name="connsiteY90" fmla="*/ 1200169 h 5539071"/>
              <a:gd name="connsiteX91" fmla="*/ 776125 w 5556281"/>
              <a:gd name="connsiteY91" fmla="*/ 831392 h 5539071"/>
              <a:gd name="connsiteX92" fmla="*/ 881050 w 5556281"/>
              <a:gd name="connsiteY92" fmla="*/ 803617 h 5539071"/>
              <a:gd name="connsiteX93" fmla="*/ 1368636 w 5556281"/>
              <a:gd name="connsiteY93" fmla="*/ 1005749 h 5539071"/>
              <a:gd name="connsiteX94" fmla="*/ 1462757 w 5556281"/>
              <a:gd name="connsiteY94" fmla="*/ 998037 h 5539071"/>
              <a:gd name="connsiteX95" fmla="*/ 1617057 w 5556281"/>
              <a:gd name="connsiteY95" fmla="*/ 891569 h 5539071"/>
              <a:gd name="connsiteX96" fmla="*/ 1654088 w 5556281"/>
              <a:gd name="connsiteY96" fmla="*/ 819048 h 5539071"/>
              <a:gd name="connsiteX97" fmla="*/ 1651005 w 5556281"/>
              <a:gd name="connsiteY97" fmla="*/ 765044 h 5539071"/>
              <a:gd name="connsiteX98" fmla="*/ 1632488 w 5556281"/>
              <a:gd name="connsiteY98" fmla="*/ 525881 h 5539071"/>
              <a:gd name="connsiteX99" fmla="*/ 1613971 w 5556281"/>
              <a:gd name="connsiteY99" fmla="*/ 286715 h 5539071"/>
              <a:gd name="connsiteX100" fmla="*/ 1664889 w 5556281"/>
              <a:gd name="connsiteY100" fmla="*/ 208022 h 5539071"/>
              <a:gd name="connsiteX101" fmla="*/ 2141674 w 5556281"/>
              <a:gd name="connsiteY101" fmla="*/ 47552 h 5539071"/>
              <a:gd name="connsiteX102" fmla="*/ 2172535 w 5556281"/>
              <a:gd name="connsiteY102" fmla="*/ 42923 h 5539071"/>
              <a:gd name="connsiteX103" fmla="*/ 2237341 w 5556281"/>
              <a:gd name="connsiteY103" fmla="*/ 86126 h 5539071"/>
              <a:gd name="connsiteX104" fmla="*/ 2535137 w 5556281"/>
              <a:gd name="connsiteY104" fmla="*/ 516622 h 5539071"/>
              <a:gd name="connsiteX105" fmla="*/ 2627718 w 5556281"/>
              <a:gd name="connsiteY105" fmla="*/ 561368 h 5539071"/>
              <a:gd name="connsiteX106" fmla="*/ 2786647 w 5556281"/>
              <a:gd name="connsiteY106" fmla="*/ 555196 h 5539071"/>
              <a:gd name="connsiteX107" fmla="*/ 2836022 w 5556281"/>
              <a:gd name="connsiteY107" fmla="*/ 530507 h 5539071"/>
              <a:gd name="connsiteX108" fmla="*/ 2852996 w 5556281"/>
              <a:gd name="connsiteY108" fmla="*/ 505821 h 5539071"/>
              <a:gd name="connsiteX109" fmla="*/ 2930143 w 5556281"/>
              <a:gd name="connsiteY109" fmla="*/ 363865 h 5539071"/>
              <a:gd name="connsiteX110" fmla="*/ 3102960 w 5556281"/>
              <a:gd name="connsiteY110" fmla="*/ 41380 h 5539071"/>
              <a:gd name="connsiteX111" fmla="*/ 3162198 w 5556281"/>
              <a:gd name="connsiteY111" fmla="*/ 151 h 553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5556281" h="5539071">
                <a:moveTo>
                  <a:pt x="2778140" y="1624152"/>
                </a:moveTo>
                <a:cubicBezTo>
                  <a:pt x="2145562" y="1624152"/>
                  <a:pt x="1632756" y="2136958"/>
                  <a:pt x="1632756" y="2769536"/>
                </a:cubicBezTo>
                <a:cubicBezTo>
                  <a:pt x="1632756" y="3402114"/>
                  <a:pt x="2145562" y="3914920"/>
                  <a:pt x="2778140" y="3914920"/>
                </a:cubicBezTo>
                <a:cubicBezTo>
                  <a:pt x="3410718" y="3914920"/>
                  <a:pt x="3923524" y="3402114"/>
                  <a:pt x="3923524" y="2769536"/>
                </a:cubicBezTo>
                <a:cubicBezTo>
                  <a:pt x="3923524" y="2136958"/>
                  <a:pt x="3410718" y="1624152"/>
                  <a:pt x="2778140" y="1624152"/>
                </a:cubicBezTo>
                <a:close/>
                <a:moveTo>
                  <a:pt x="3162198" y="151"/>
                </a:moveTo>
                <a:cubicBezTo>
                  <a:pt x="3170660" y="-379"/>
                  <a:pt x="3179725" y="489"/>
                  <a:pt x="3189369" y="2803"/>
                </a:cubicBezTo>
                <a:cubicBezTo>
                  <a:pt x="3356013" y="42923"/>
                  <a:pt x="3522655" y="81496"/>
                  <a:pt x="3689300" y="121613"/>
                </a:cubicBezTo>
                <a:cubicBezTo>
                  <a:pt x="3724787" y="130871"/>
                  <a:pt x="3746390" y="157104"/>
                  <a:pt x="3747933" y="194134"/>
                </a:cubicBezTo>
                <a:cubicBezTo>
                  <a:pt x="3749476" y="214194"/>
                  <a:pt x="3749476" y="234254"/>
                  <a:pt x="3751019" y="254313"/>
                </a:cubicBezTo>
                <a:cubicBezTo>
                  <a:pt x="3755645" y="379296"/>
                  <a:pt x="3758735" y="504278"/>
                  <a:pt x="3763361" y="627717"/>
                </a:cubicBezTo>
                <a:cubicBezTo>
                  <a:pt x="3764907" y="661664"/>
                  <a:pt x="3766450" y="697152"/>
                  <a:pt x="3767990" y="731096"/>
                </a:cubicBezTo>
                <a:cubicBezTo>
                  <a:pt x="3769533" y="765044"/>
                  <a:pt x="3786507" y="791275"/>
                  <a:pt x="3815825" y="808246"/>
                </a:cubicBezTo>
                <a:cubicBezTo>
                  <a:pt x="3852855" y="829849"/>
                  <a:pt x="3891432" y="849909"/>
                  <a:pt x="3928463" y="873052"/>
                </a:cubicBezTo>
                <a:cubicBezTo>
                  <a:pt x="3965496" y="894655"/>
                  <a:pt x="3999440" y="893112"/>
                  <a:pt x="4036474" y="873052"/>
                </a:cubicBezTo>
                <a:cubicBezTo>
                  <a:pt x="4189231" y="788189"/>
                  <a:pt x="4340442" y="703324"/>
                  <a:pt x="4493199" y="618458"/>
                </a:cubicBezTo>
                <a:cubicBezTo>
                  <a:pt x="4528689" y="598402"/>
                  <a:pt x="4562634" y="604571"/>
                  <a:pt x="4590409" y="632346"/>
                </a:cubicBezTo>
                <a:cubicBezTo>
                  <a:pt x="4709219" y="752699"/>
                  <a:pt x="4826485" y="874595"/>
                  <a:pt x="4945295" y="994951"/>
                </a:cubicBezTo>
                <a:cubicBezTo>
                  <a:pt x="4976157" y="1027352"/>
                  <a:pt x="4980786" y="1056670"/>
                  <a:pt x="4957640" y="1095244"/>
                </a:cubicBezTo>
                <a:cubicBezTo>
                  <a:pt x="4869689" y="1244915"/>
                  <a:pt x="4780194" y="1393043"/>
                  <a:pt x="4692245" y="1542714"/>
                </a:cubicBezTo>
                <a:cubicBezTo>
                  <a:pt x="4672185" y="1576659"/>
                  <a:pt x="4670643" y="1612149"/>
                  <a:pt x="4690702" y="1646093"/>
                </a:cubicBezTo>
                <a:cubicBezTo>
                  <a:pt x="4713848" y="1687753"/>
                  <a:pt x="4735448" y="1729416"/>
                  <a:pt x="4758594" y="1771076"/>
                </a:cubicBezTo>
                <a:cubicBezTo>
                  <a:pt x="4775567" y="1801937"/>
                  <a:pt x="4801797" y="1818911"/>
                  <a:pt x="4837287" y="1820454"/>
                </a:cubicBezTo>
                <a:cubicBezTo>
                  <a:pt x="4895921" y="1825083"/>
                  <a:pt x="4956097" y="1828169"/>
                  <a:pt x="5014730" y="1832795"/>
                </a:cubicBezTo>
                <a:cubicBezTo>
                  <a:pt x="5135083" y="1840510"/>
                  <a:pt x="5255439" y="1848226"/>
                  <a:pt x="5375792" y="1855941"/>
                </a:cubicBezTo>
                <a:cubicBezTo>
                  <a:pt x="5409736" y="1857484"/>
                  <a:pt x="5437511" y="1880630"/>
                  <a:pt x="5445227" y="1914574"/>
                </a:cubicBezTo>
                <a:cubicBezTo>
                  <a:pt x="5482257" y="2081219"/>
                  <a:pt x="5517747" y="2249404"/>
                  <a:pt x="5554778" y="2417592"/>
                </a:cubicBezTo>
                <a:cubicBezTo>
                  <a:pt x="5559407" y="2440735"/>
                  <a:pt x="5553235" y="2460795"/>
                  <a:pt x="5537805" y="2479311"/>
                </a:cubicBezTo>
                <a:cubicBezTo>
                  <a:pt x="5530089" y="2488570"/>
                  <a:pt x="5517747" y="2494742"/>
                  <a:pt x="5506946" y="2500914"/>
                </a:cubicBezTo>
                <a:cubicBezTo>
                  <a:pt x="5352646" y="2578062"/>
                  <a:pt x="5198345" y="2655212"/>
                  <a:pt x="5042505" y="2732362"/>
                </a:cubicBezTo>
                <a:cubicBezTo>
                  <a:pt x="5010101" y="2749336"/>
                  <a:pt x="4991587" y="2774025"/>
                  <a:pt x="4990041" y="2811055"/>
                </a:cubicBezTo>
                <a:cubicBezTo>
                  <a:pt x="4986958" y="2869688"/>
                  <a:pt x="4982326" y="2926779"/>
                  <a:pt x="4979243" y="2985415"/>
                </a:cubicBezTo>
                <a:cubicBezTo>
                  <a:pt x="4977699" y="3019360"/>
                  <a:pt x="4990041" y="3048678"/>
                  <a:pt x="5019359" y="3068735"/>
                </a:cubicBezTo>
                <a:cubicBezTo>
                  <a:pt x="5162858" y="3173660"/>
                  <a:pt x="5304814" y="3280125"/>
                  <a:pt x="5448313" y="3385051"/>
                </a:cubicBezTo>
                <a:cubicBezTo>
                  <a:pt x="5482257" y="3409737"/>
                  <a:pt x="5493059" y="3440598"/>
                  <a:pt x="5477631" y="3480714"/>
                </a:cubicBezTo>
                <a:cubicBezTo>
                  <a:pt x="5451399" y="3553235"/>
                  <a:pt x="5425167" y="3625756"/>
                  <a:pt x="5398935" y="3698277"/>
                </a:cubicBezTo>
                <a:cubicBezTo>
                  <a:pt x="5369619" y="3778514"/>
                  <a:pt x="5340305" y="3860293"/>
                  <a:pt x="5309443" y="3940526"/>
                </a:cubicBezTo>
                <a:cubicBezTo>
                  <a:pt x="5297099" y="3974474"/>
                  <a:pt x="5267781" y="3992990"/>
                  <a:pt x="5233836" y="3989904"/>
                </a:cubicBezTo>
                <a:cubicBezTo>
                  <a:pt x="5169031" y="3983732"/>
                  <a:pt x="5105768" y="3976017"/>
                  <a:pt x="5040963" y="3969844"/>
                </a:cubicBezTo>
                <a:cubicBezTo>
                  <a:pt x="4929868" y="3957500"/>
                  <a:pt x="4818771" y="3945155"/>
                  <a:pt x="4707676" y="3934357"/>
                </a:cubicBezTo>
                <a:cubicBezTo>
                  <a:pt x="4672185" y="3931271"/>
                  <a:pt x="4644413" y="3943612"/>
                  <a:pt x="4622811" y="3972931"/>
                </a:cubicBezTo>
                <a:cubicBezTo>
                  <a:pt x="4582694" y="4026935"/>
                  <a:pt x="4544117" y="4082482"/>
                  <a:pt x="4502457" y="4136489"/>
                </a:cubicBezTo>
                <a:cubicBezTo>
                  <a:pt x="4477769" y="4168891"/>
                  <a:pt x="4474683" y="4202838"/>
                  <a:pt x="4488570" y="4239869"/>
                </a:cubicBezTo>
                <a:cubicBezTo>
                  <a:pt x="4550289" y="4403427"/>
                  <a:pt x="4613552" y="4566983"/>
                  <a:pt x="4675271" y="4730542"/>
                </a:cubicBezTo>
                <a:cubicBezTo>
                  <a:pt x="4692245" y="4773744"/>
                  <a:pt x="4682987" y="4803063"/>
                  <a:pt x="4647499" y="4830835"/>
                </a:cubicBezTo>
                <a:cubicBezTo>
                  <a:pt x="4524057" y="4923416"/>
                  <a:pt x="4402161" y="5017539"/>
                  <a:pt x="4278723" y="5110117"/>
                </a:cubicBezTo>
                <a:cubicBezTo>
                  <a:pt x="4243235" y="5136349"/>
                  <a:pt x="4212374" y="5136349"/>
                  <a:pt x="4178427" y="5108574"/>
                </a:cubicBezTo>
                <a:cubicBezTo>
                  <a:pt x="4045729" y="5002109"/>
                  <a:pt x="3911492" y="4894097"/>
                  <a:pt x="3778791" y="4786089"/>
                </a:cubicBezTo>
                <a:cubicBezTo>
                  <a:pt x="3749476" y="4762943"/>
                  <a:pt x="3718615" y="4755228"/>
                  <a:pt x="3684671" y="4767572"/>
                </a:cubicBezTo>
                <a:cubicBezTo>
                  <a:pt x="3605977" y="4796890"/>
                  <a:pt x="3527284" y="4826209"/>
                  <a:pt x="3450134" y="4857067"/>
                </a:cubicBezTo>
                <a:cubicBezTo>
                  <a:pt x="3419276" y="4869411"/>
                  <a:pt x="3400759" y="4892557"/>
                  <a:pt x="3393044" y="4924959"/>
                </a:cubicBezTo>
                <a:cubicBezTo>
                  <a:pt x="3382243" y="4975877"/>
                  <a:pt x="3371444" y="5028338"/>
                  <a:pt x="3360639" y="5079259"/>
                </a:cubicBezTo>
                <a:cubicBezTo>
                  <a:pt x="3334411" y="5202698"/>
                  <a:pt x="3309721" y="5324594"/>
                  <a:pt x="3283489" y="5448033"/>
                </a:cubicBezTo>
                <a:cubicBezTo>
                  <a:pt x="3275777" y="5483524"/>
                  <a:pt x="3254174" y="5505126"/>
                  <a:pt x="3218687" y="5509753"/>
                </a:cubicBezTo>
                <a:cubicBezTo>
                  <a:pt x="3136907" y="5520554"/>
                  <a:pt x="3055128" y="5528269"/>
                  <a:pt x="2973349" y="5535985"/>
                </a:cubicBezTo>
                <a:cubicBezTo>
                  <a:pt x="2933232" y="5532899"/>
                  <a:pt x="2900828" y="5535985"/>
                  <a:pt x="2868424" y="5539071"/>
                </a:cubicBezTo>
                <a:cubicBezTo>
                  <a:pt x="2820592" y="5539071"/>
                  <a:pt x="2772760" y="5539071"/>
                  <a:pt x="2723385" y="5539071"/>
                </a:cubicBezTo>
                <a:cubicBezTo>
                  <a:pt x="2692523" y="5528269"/>
                  <a:pt x="2675550" y="5505126"/>
                  <a:pt x="2666291" y="5474265"/>
                </a:cubicBezTo>
                <a:cubicBezTo>
                  <a:pt x="2613831" y="5313793"/>
                  <a:pt x="2559826" y="5153323"/>
                  <a:pt x="2507365" y="4992850"/>
                </a:cubicBezTo>
                <a:cubicBezTo>
                  <a:pt x="2495021" y="4955817"/>
                  <a:pt x="2470335" y="4932674"/>
                  <a:pt x="2431758" y="4924959"/>
                </a:cubicBezTo>
                <a:cubicBezTo>
                  <a:pt x="2349979" y="4906442"/>
                  <a:pt x="2266657" y="4889468"/>
                  <a:pt x="2184880" y="4869411"/>
                </a:cubicBezTo>
                <a:cubicBezTo>
                  <a:pt x="2141674" y="4858610"/>
                  <a:pt x="2106187" y="4869411"/>
                  <a:pt x="2075329" y="4901813"/>
                </a:cubicBezTo>
                <a:cubicBezTo>
                  <a:pt x="1956516" y="5025252"/>
                  <a:pt x="1834620" y="5145608"/>
                  <a:pt x="1714267" y="5267504"/>
                </a:cubicBezTo>
                <a:cubicBezTo>
                  <a:pt x="1686492" y="5295276"/>
                  <a:pt x="1654088" y="5301451"/>
                  <a:pt x="1621686" y="5282934"/>
                </a:cubicBezTo>
                <a:cubicBezTo>
                  <a:pt x="1492075" y="5210413"/>
                  <a:pt x="1364004" y="5137892"/>
                  <a:pt x="1234396" y="5065371"/>
                </a:cubicBezTo>
                <a:cubicBezTo>
                  <a:pt x="1189647" y="5040682"/>
                  <a:pt x="1178846" y="5014453"/>
                  <a:pt x="1191190" y="4966618"/>
                </a:cubicBezTo>
                <a:cubicBezTo>
                  <a:pt x="1232850" y="4799977"/>
                  <a:pt x="1276055" y="4634875"/>
                  <a:pt x="1317715" y="4468233"/>
                </a:cubicBezTo>
                <a:cubicBezTo>
                  <a:pt x="1326977" y="4432743"/>
                  <a:pt x="1320801" y="4400341"/>
                  <a:pt x="1294569" y="4372566"/>
                </a:cubicBezTo>
                <a:cubicBezTo>
                  <a:pt x="1232850" y="4307760"/>
                  <a:pt x="1169587" y="4242955"/>
                  <a:pt x="1107868" y="4178149"/>
                </a:cubicBezTo>
                <a:cubicBezTo>
                  <a:pt x="1083182" y="4151917"/>
                  <a:pt x="1052321" y="4144202"/>
                  <a:pt x="1018376" y="4151917"/>
                </a:cubicBezTo>
                <a:cubicBezTo>
                  <a:pt x="987518" y="4158089"/>
                  <a:pt x="958200" y="4165804"/>
                  <a:pt x="928882" y="4171977"/>
                </a:cubicBezTo>
                <a:cubicBezTo>
                  <a:pt x="788469" y="4202838"/>
                  <a:pt x="649599" y="4235239"/>
                  <a:pt x="509190" y="4266101"/>
                </a:cubicBezTo>
                <a:cubicBezTo>
                  <a:pt x="470613" y="4275359"/>
                  <a:pt x="439755" y="4261472"/>
                  <a:pt x="422778" y="4227524"/>
                </a:cubicBezTo>
                <a:cubicBezTo>
                  <a:pt x="351800" y="4091740"/>
                  <a:pt x="282366" y="3954414"/>
                  <a:pt x="211391" y="3818630"/>
                </a:cubicBezTo>
                <a:cubicBezTo>
                  <a:pt x="195960" y="3787772"/>
                  <a:pt x="202132" y="3753825"/>
                  <a:pt x="226818" y="3730682"/>
                </a:cubicBezTo>
                <a:cubicBezTo>
                  <a:pt x="356433" y="3610326"/>
                  <a:pt x="487587" y="3488430"/>
                  <a:pt x="617198" y="3368077"/>
                </a:cubicBezTo>
                <a:cubicBezTo>
                  <a:pt x="643427" y="3344931"/>
                  <a:pt x="652686" y="3314073"/>
                  <a:pt x="648056" y="3280125"/>
                </a:cubicBezTo>
                <a:cubicBezTo>
                  <a:pt x="632629" y="3196803"/>
                  <a:pt x="617198" y="3111937"/>
                  <a:pt x="601767" y="3028618"/>
                </a:cubicBezTo>
                <a:cubicBezTo>
                  <a:pt x="595595" y="2993127"/>
                  <a:pt x="575535" y="2969985"/>
                  <a:pt x="541591" y="2957640"/>
                </a:cubicBezTo>
                <a:cubicBezTo>
                  <a:pt x="427407" y="2915980"/>
                  <a:pt x="313227" y="2874318"/>
                  <a:pt x="200589" y="2832658"/>
                </a:cubicBezTo>
                <a:cubicBezTo>
                  <a:pt x="134241" y="2807969"/>
                  <a:pt x="66349" y="2786366"/>
                  <a:pt x="0" y="2757051"/>
                </a:cubicBezTo>
                <a:cubicBezTo>
                  <a:pt x="0" y="2727733"/>
                  <a:pt x="0" y="2699960"/>
                  <a:pt x="0" y="2670642"/>
                </a:cubicBezTo>
                <a:cubicBezTo>
                  <a:pt x="4629" y="2619724"/>
                  <a:pt x="9259" y="2570349"/>
                  <a:pt x="13885" y="2519428"/>
                </a:cubicBezTo>
                <a:cubicBezTo>
                  <a:pt x="23146" y="2420678"/>
                  <a:pt x="37031" y="2321925"/>
                  <a:pt x="52461" y="2224718"/>
                </a:cubicBezTo>
                <a:cubicBezTo>
                  <a:pt x="57091" y="2192314"/>
                  <a:pt x="80236" y="2169168"/>
                  <a:pt x="114181" y="2162996"/>
                </a:cubicBezTo>
                <a:cubicBezTo>
                  <a:pt x="290081" y="2130594"/>
                  <a:pt x="464441" y="2099733"/>
                  <a:pt x="640344" y="2067332"/>
                </a:cubicBezTo>
                <a:cubicBezTo>
                  <a:pt x="677375" y="2061160"/>
                  <a:pt x="702064" y="2041100"/>
                  <a:pt x="717491" y="2007155"/>
                </a:cubicBezTo>
                <a:cubicBezTo>
                  <a:pt x="743723" y="1942350"/>
                  <a:pt x="771498" y="1877544"/>
                  <a:pt x="797727" y="1814281"/>
                </a:cubicBezTo>
                <a:cubicBezTo>
                  <a:pt x="814701" y="1774162"/>
                  <a:pt x="810072" y="1740217"/>
                  <a:pt x="783840" y="1704727"/>
                </a:cubicBezTo>
                <a:cubicBezTo>
                  <a:pt x="680461" y="1570486"/>
                  <a:pt x="578625" y="1434703"/>
                  <a:pt x="476785" y="1300462"/>
                </a:cubicBezTo>
                <a:cubicBezTo>
                  <a:pt x="450553" y="1264975"/>
                  <a:pt x="450553" y="1234114"/>
                  <a:pt x="478329" y="1200169"/>
                </a:cubicBezTo>
                <a:cubicBezTo>
                  <a:pt x="577078" y="1076730"/>
                  <a:pt x="675831" y="954831"/>
                  <a:pt x="776125" y="831392"/>
                </a:cubicBezTo>
                <a:cubicBezTo>
                  <a:pt x="808529" y="792819"/>
                  <a:pt x="834761" y="785103"/>
                  <a:pt x="881050" y="803617"/>
                </a:cubicBezTo>
                <a:cubicBezTo>
                  <a:pt x="1043065" y="871512"/>
                  <a:pt x="1205078" y="937860"/>
                  <a:pt x="1368636" y="1005749"/>
                </a:cubicBezTo>
                <a:cubicBezTo>
                  <a:pt x="1401037" y="1019637"/>
                  <a:pt x="1433439" y="1018094"/>
                  <a:pt x="1462757" y="998037"/>
                </a:cubicBezTo>
                <a:cubicBezTo>
                  <a:pt x="1515221" y="962546"/>
                  <a:pt x="1566139" y="927059"/>
                  <a:pt x="1617057" y="891569"/>
                </a:cubicBezTo>
                <a:cubicBezTo>
                  <a:pt x="1641743" y="874595"/>
                  <a:pt x="1654088" y="849909"/>
                  <a:pt x="1654088" y="819048"/>
                </a:cubicBezTo>
                <a:cubicBezTo>
                  <a:pt x="1654088" y="800531"/>
                  <a:pt x="1652548" y="782017"/>
                  <a:pt x="1651005" y="765044"/>
                </a:cubicBezTo>
                <a:cubicBezTo>
                  <a:pt x="1644832" y="684807"/>
                  <a:pt x="1638660" y="606114"/>
                  <a:pt x="1632488" y="525881"/>
                </a:cubicBezTo>
                <a:cubicBezTo>
                  <a:pt x="1626316" y="445644"/>
                  <a:pt x="1620143" y="366951"/>
                  <a:pt x="1613971" y="286715"/>
                </a:cubicBezTo>
                <a:cubicBezTo>
                  <a:pt x="1610885" y="249681"/>
                  <a:pt x="1629402" y="220366"/>
                  <a:pt x="1664889" y="208022"/>
                </a:cubicBezTo>
                <a:cubicBezTo>
                  <a:pt x="1823819" y="154017"/>
                  <a:pt x="1982748" y="100013"/>
                  <a:pt x="2141674" y="47552"/>
                </a:cubicBezTo>
                <a:cubicBezTo>
                  <a:pt x="2152476" y="44466"/>
                  <a:pt x="2161734" y="42923"/>
                  <a:pt x="2172535" y="42923"/>
                </a:cubicBezTo>
                <a:cubicBezTo>
                  <a:pt x="2201851" y="44466"/>
                  <a:pt x="2220367" y="62980"/>
                  <a:pt x="2237341" y="86126"/>
                </a:cubicBezTo>
                <a:cubicBezTo>
                  <a:pt x="2336091" y="229624"/>
                  <a:pt x="2436387" y="373123"/>
                  <a:pt x="2535137" y="516622"/>
                </a:cubicBezTo>
                <a:cubicBezTo>
                  <a:pt x="2558283" y="549024"/>
                  <a:pt x="2589145" y="564454"/>
                  <a:pt x="2627718" y="561368"/>
                </a:cubicBezTo>
                <a:cubicBezTo>
                  <a:pt x="2680179" y="556739"/>
                  <a:pt x="2734186" y="555196"/>
                  <a:pt x="2786647" y="555196"/>
                </a:cubicBezTo>
                <a:cubicBezTo>
                  <a:pt x="2808250" y="555196"/>
                  <a:pt x="2823681" y="547480"/>
                  <a:pt x="2836022" y="530507"/>
                </a:cubicBezTo>
                <a:cubicBezTo>
                  <a:pt x="2842195" y="522794"/>
                  <a:pt x="2848367" y="513536"/>
                  <a:pt x="2852996" y="505821"/>
                </a:cubicBezTo>
                <a:cubicBezTo>
                  <a:pt x="2879228" y="457986"/>
                  <a:pt x="2903914" y="410154"/>
                  <a:pt x="2930143" y="363865"/>
                </a:cubicBezTo>
                <a:cubicBezTo>
                  <a:pt x="2987237" y="255856"/>
                  <a:pt x="3045870" y="149388"/>
                  <a:pt x="3102960" y="41380"/>
                </a:cubicBezTo>
                <a:cubicBezTo>
                  <a:pt x="3116848" y="15919"/>
                  <a:pt x="3136811" y="1742"/>
                  <a:pt x="3162198" y="151"/>
                </a:cubicBezTo>
                <a:close/>
              </a:path>
            </a:pathLst>
          </a:custGeom>
          <a:solidFill>
            <a:schemeClr val="bg1">
              <a:lumMod val="95000"/>
            </a:schemeClr>
          </a:solidFill>
          <a:ln w="152400">
            <a:noFill/>
          </a:ln>
          <a:effectLst/>
        </p:spPr>
        <p:txBody>
          <a:bodyPr wrap="square" anchor="t">
            <a:noAutofit/>
          </a:bodyPr>
          <a:lstStyle>
            <a:lvl1pPr marL="0" indent="0" algn="ctr">
              <a:buFontTx/>
              <a:buNone/>
              <a:defRPr sz="20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047253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1424D9-1201-489D-8759-802BEB428968}"/>
              </a:ext>
            </a:extLst>
          </p:cNvPr>
          <p:cNvSpPr/>
          <p:nvPr userDrawn="1"/>
        </p:nvSpPr>
        <p:spPr>
          <a:xfrm>
            <a:off x="808468" y="3753255"/>
            <a:ext cx="3143250" cy="20049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F0AA1C5-BCBE-4E2F-A961-AB73B3335AEC}"/>
              </a:ext>
            </a:extLst>
          </p:cNvPr>
          <p:cNvSpPr/>
          <p:nvPr userDrawn="1"/>
        </p:nvSpPr>
        <p:spPr>
          <a:xfrm>
            <a:off x="0" y="0"/>
            <a:ext cx="12192000" cy="3753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AA3D867-D133-48FC-B3C8-A5F667B90D58}"/>
              </a:ext>
            </a:extLst>
          </p:cNvPr>
          <p:cNvSpPr/>
          <p:nvPr userDrawn="1"/>
        </p:nvSpPr>
        <p:spPr>
          <a:xfrm>
            <a:off x="819150" y="1762124"/>
            <a:ext cx="3143250" cy="199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그림 개체 틀 2">
            <a:extLst>
              <a:ext uri="{FF2B5EF4-FFF2-40B4-BE49-F238E27FC236}">
                <a16:creationId xmlns:a16="http://schemas.microsoft.com/office/drawing/2014/main" id="{4E22717C-9F52-4A37-85B9-FD48F3E55AAC}"/>
              </a:ext>
            </a:extLst>
          </p:cNvPr>
          <p:cNvSpPr>
            <a:spLocks noGrp="1"/>
          </p:cNvSpPr>
          <p:nvPr>
            <p:ph type="pic" sz="quarter" idx="14" hasCustomPrompt="1"/>
          </p:nvPr>
        </p:nvSpPr>
        <p:spPr>
          <a:xfrm>
            <a:off x="902288" y="1883517"/>
            <a:ext cx="2955610" cy="3753256"/>
          </a:xfrm>
          <a:prstGeom prst="rect">
            <a:avLst/>
          </a:prstGeom>
          <a:solidFill>
            <a:schemeClr val="bg1">
              <a:lumMod val="95000"/>
            </a:schemeClr>
          </a:solidFill>
          <a:ln w="12700">
            <a:gradFill>
              <a:gsLst>
                <a:gs pos="0">
                  <a:schemeClr val="bg1">
                    <a:alpha val="59000"/>
                  </a:schemeClr>
                </a:gs>
                <a:gs pos="100000">
                  <a:schemeClr val="bg1">
                    <a:alpha val="17000"/>
                  </a:schemeClr>
                </a:gs>
              </a:gsLst>
              <a:lin ang="7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4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4" name="Text Placeholder 9">
            <a:extLst>
              <a:ext uri="{FF2B5EF4-FFF2-40B4-BE49-F238E27FC236}">
                <a16:creationId xmlns:a16="http://schemas.microsoft.com/office/drawing/2014/main" id="{252358FC-753C-4A29-8F87-6685EF055F3F}"/>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0747731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698797"/>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816533"/>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71" r:id="rId3"/>
    <p:sldLayoutId id="2147483666" r:id="rId4"/>
    <p:sldLayoutId id="2147483659" r:id="rId5"/>
    <p:sldLayoutId id="2147483665" r:id="rId6"/>
    <p:sldLayoutId id="2147483667" r:id="rId7"/>
    <p:sldLayoutId id="2147483669" r:id="rId8"/>
    <p:sldLayoutId id="2147483662" r:id="rId9"/>
    <p:sldLayoutId id="2147483663" r:id="rId10"/>
    <p:sldLayoutId id="2147483668" r:id="rId11"/>
    <p:sldLayoutId id="2147483674" r:id="rId12"/>
    <p:sldLayoutId id="2147483670" r:id="rId13"/>
    <p:sldLayoutId id="2147483672" r:id="rId14"/>
    <p:sldLayoutId id="2147483673" r:id="rId15"/>
    <p:sldLayoutId id="2147483660" r:id="rId16"/>
    <p:sldLayoutId id="2147483661" r:id="rId17"/>
    <p:sldLayoutId id="2147483675" r:id="rId18"/>
    <p:sldLayoutId id="2147483676"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553539"/>
      </p:ext>
    </p:extLst>
  </p:cSld>
  <p:clrMap bg1="lt1" tx1="dk1" bg2="lt2" tx2="dk2" accent1="accent1" accent2="accent2" accent3="accent3" accent4="accent4" accent5="accent5" accent6="accent6" hlink="hlink" folHlink="folHlink"/>
  <p:sldLayoutIdLst>
    <p:sldLayoutId id="2147483655" r:id="rId1"/>
    <p:sldLayoutId id="2147483677" r:id="rId2"/>
    <p:sldLayoutId id="2147483678" r:id="rId3"/>
    <p:sldLayoutId id="214748367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free-powerpoint-templates-design.com/"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hyperlink" Target="mailto:info@tempestgoldbw.com" TargetMode="External"/><Relationship Id="rId1" Type="http://schemas.openxmlformats.org/officeDocument/2006/relationships/slideLayout" Target="../slideLayouts/slideLayout25.xml"/><Relationship Id="rId5" Type="http://schemas.openxmlformats.org/officeDocument/2006/relationships/hyperlink" Target="https://www.instagram.com/neltah_mosimanegape/" TargetMode="External"/><Relationship Id="rId4" Type="http://schemas.openxmlformats.org/officeDocument/2006/relationships/hyperlink" Target="https://www.linkedin.com/in/neltah-mosimanegape-mreib-411b724a/"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3227745-A39A-4E4F-B826-03D30F35EB0D}"/>
              </a:ext>
            </a:extLst>
          </p:cNvPr>
          <p:cNvGrpSpPr/>
          <p:nvPr/>
        </p:nvGrpSpPr>
        <p:grpSpPr>
          <a:xfrm>
            <a:off x="3220798" y="802459"/>
            <a:ext cx="3451519" cy="2538224"/>
            <a:chOff x="-211043" y="242749"/>
            <a:chExt cx="3451519" cy="2538224"/>
          </a:xfrm>
        </p:grpSpPr>
        <p:grpSp>
          <p:nvGrpSpPr>
            <p:cNvPr id="115" name="Group 114">
              <a:extLst>
                <a:ext uri="{FF2B5EF4-FFF2-40B4-BE49-F238E27FC236}">
                  <a16:creationId xmlns:a16="http://schemas.microsoft.com/office/drawing/2014/main" id="{ED98EE80-DEDE-430B-935C-DB5A307EB381}"/>
                </a:ext>
              </a:extLst>
            </p:cNvPr>
            <p:cNvGrpSpPr/>
            <p:nvPr/>
          </p:nvGrpSpPr>
          <p:grpSpPr>
            <a:xfrm rot="18821504" flipH="1">
              <a:off x="2536016" y="1987747"/>
              <a:ext cx="830987" cy="577933"/>
              <a:chOff x="5405974" y="1533288"/>
              <a:chExt cx="611040" cy="424965"/>
            </a:xfrm>
          </p:grpSpPr>
          <p:sp>
            <p:nvSpPr>
              <p:cNvPr id="117" name="Trapezoid 116">
                <a:extLst>
                  <a:ext uri="{FF2B5EF4-FFF2-40B4-BE49-F238E27FC236}">
                    <a16:creationId xmlns:a16="http://schemas.microsoft.com/office/drawing/2014/main" id="{BB555E24-6D38-4A4A-861D-6AF072B96FAC}"/>
                  </a:ext>
                </a:extLst>
              </p:cNvPr>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rapezoid 115">
                <a:extLst>
                  <a:ext uri="{FF2B5EF4-FFF2-40B4-BE49-F238E27FC236}">
                    <a16:creationId xmlns:a16="http://schemas.microsoft.com/office/drawing/2014/main" id="{A7D9085C-2B58-4F88-9B08-2B2F4B0DBF73}"/>
                  </a:ext>
                </a:extLst>
              </p:cNvPr>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rapezoid 117">
                <a:extLst>
                  <a:ext uri="{FF2B5EF4-FFF2-40B4-BE49-F238E27FC236}">
                    <a16:creationId xmlns:a16="http://schemas.microsoft.com/office/drawing/2014/main" id="{E698BC45-A595-4DD2-87C7-3302FA8BE798}"/>
                  </a:ext>
                </a:extLst>
              </p:cNvPr>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rapezoid 118">
                <a:extLst>
                  <a:ext uri="{FF2B5EF4-FFF2-40B4-BE49-F238E27FC236}">
                    <a16:creationId xmlns:a16="http://schemas.microsoft.com/office/drawing/2014/main" id="{5A89F4B4-1ED6-4282-BAE7-5107B2DD9024}"/>
                  </a:ext>
                </a:extLst>
              </p:cNvPr>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rapezoid 119">
                <a:extLst>
                  <a:ext uri="{FF2B5EF4-FFF2-40B4-BE49-F238E27FC236}">
                    <a16:creationId xmlns:a16="http://schemas.microsoft.com/office/drawing/2014/main" id="{9DE2CED2-AEEB-4346-B8BA-39D5C9F008E3}"/>
                  </a:ext>
                </a:extLst>
              </p:cNvPr>
              <p:cNvSpPr/>
              <p:nvPr/>
            </p:nvSpPr>
            <p:spPr>
              <a:xfrm rot="8867088" flipH="1">
                <a:off x="5923517" y="1775373"/>
                <a:ext cx="93497" cy="182880"/>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7" name="Group 106">
              <a:extLst>
                <a:ext uri="{FF2B5EF4-FFF2-40B4-BE49-F238E27FC236}">
                  <a16:creationId xmlns:a16="http://schemas.microsoft.com/office/drawing/2014/main" id="{CA86DA89-BF25-4B2F-B746-19009E28529A}"/>
                </a:ext>
              </a:extLst>
            </p:cNvPr>
            <p:cNvGrpSpPr/>
            <p:nvPr/>
          </p:nvGrpSpPr>
          <p:grpSpPr>
            <a:xfrm rot="20700986">
              <a:off x="-211043" y="561627"/>
              <a:ext cx="688855" cy="2063532"/>
              <a:chOff x="391500" y="630207"/>
              <a:chExt cx="531845" cy="1593193"/>
            </a:xfrm>
          </p:grpSpPr>
          <p:sp>
            <p:nvSpPr>
              <p:cNvPr id="108" name="Rectangle: Rounded Corners 107">
                <a:extLst>
                  <a:ext uri="{FF2B5EF4-FFF2-40B4-BE49-F238E27FC236}">
                    <a16:creationId xmlns:a16="http://schemas.microsoft.com/office/drawing/2014/main" id="{A31B3607-BD19-4C4C-B903-0E09D92762BB}"/>
                  </a:ext>
                </a:extLst>
              </p:cNvPr>
              <p:cNvSpPr/>
              <p:nvPr/>
            </p:nvSpPr>
            <p:spPr>
              <a:xfrm rot="20495611">
                <a:off x="400452" y="630207"/>
                <a:ext cx="522893" cy="1539138"/>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Rounded Corners 108">
                <a:extLst>
                  <a:ext uri="{FF2B5EF4-FFF2-40B4-BE49-F238E27FC236}">
                    <a16:creationId xmlns:a16="http://schemas.microsoft.com/office/drawing/2014/main" id="{5E0AD24E-7646-4E0E-B33F-FBCA5E5E3A55}"/>
                  </a:ext>
                </a:extLst>
              </p:cNvPr>
              <p:cNvSpPr/>
              <p:nvPr/>
            </p:nvSpPr>
            <p:spPr>
              <a:xfrm rot="20495611">
                <a:off x="391500" y="684262"/>
                <a:ext cx="191608" cy="1539138"/>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DCDE1FC3-06F7-42CE-9911-5FEC1436C053}"/>
                </a:ext>
              </a:extLst>
            </p:cNvPr>
            <p:cNvGrpSpPr/>
            <p:nvPr/>
          </p:nvGrpSpPr>
          <p:grpSpPr>
            <a:xfrm rot="14601445">
              <a:off x="1150919" y="215556"/>
              <a:ext cx="729571" cy="2548346"/>
              <a:chOff x="391500" y="630207"/>
              <a:chExt cx="531845" cy="1593193"/>
            </a:xfrm>
          </p:grpSpPr>
          <p:sp>
            <p:nvSpPr>
              <p:cNvPr id="63" name="Rectangle: Rounded Corners 62">
                <a:extLst>
                  <a:ext uri="{FF2B5EF4-FFF2-40B4-BE49-F238E27FC236}">
                    <a16:creationId xmlns:a16="http://schemas.microsoft.com/office/drawing/2014/main" id="{0A650D8B-2C6F-4CAD-B6D5-FE7BDEFD4CE7}"/>
                  </a:ext>
                </a:extLst>
              </p:cNvPr>
              <p:cNvSpPr/>
              <p:nvPr/>
            </p:nvSpPr>
            <p:spPr>
              <a:xfrm rot="20495611">
                <a:off x="400452" y="630207"/>
                <a:ext cx="522893" cy="1539138"/>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4D8DB57F-27AE-4641-A856-C26060E5CCAA}"/>
                  </a:ext>
                </a:extLst>
              </p:cNvPr>
              <p:cNvSpPr/>
              <p:nvPr/>
            </p:nvSpPr>
            <p:spPr>
              <a:xfrm rot="20495611">
                <a:off x="391500" y="684262"/>
                <a:ext cx="191608" cy="1539138"/>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Oval 65">
              <a:extLst>
                <a:ext uri="{FF2B5EF4-FFF2-40B4-BE49-F238E27FC236}">
                  <a16:creationId xmlns:a16="http://schemas.microsoft.com/office/drawing/2014/main" id="{510D57C7-999C-42DA-AF11-D48981C22307}"/>
                </a:ext>
              </a:extLst>
            </p:cNvPr>
            <p:cNvSpPr/>
            <p:nvPr/>
          </p:nvSpPr>
          <p:spPr>
            <a:xfrm>
              <a:off x="182294" y="1854426"/>
              <a:ext cx="926547" cy="926547"/>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83077C34-CBAE-4645-92CD-6DF20774BB54}"/>
                </a:ext>
              </a:extLst>
            </p:cNvPr>
            <p:cNvSpPr/>
            <p:nvPr/>
          </p:nvSpPr>
          <p:spPr>
            <a:xfrm>
              <a:off x="282221" y="1954353"/>
              <a:ext cx="726695" cy="726695"/>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77183266-7827-4E9F-84EA-469E59172608}"/>
                </a:ext>
              </a:extLst>
            </p:cNvPr>
            <p:cNvSpPr/>
            <p:nvPr/>
          </p:nvSpPr>
          <p:spPr>
            <a:xfrm>
              <a:off x="464259" y="2137337"/>
              <a:ext cx="362617" cy="360726"/>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 name="Oval 68">
              <a:extLst>
                <a:ext uri="{FF2B5EF4-FFF2-40B4-BE49-F238E27FC236}">
                  <a16:creationId xmlns:a16="http://schemas.microsoft.com/office/drawing/2014/main" id="{76CA7BCC-4553-4E37-AEA2-3EB99A1C138A}"/>
                </a:ext>
              </a:extLst>
            </p:cNvPr>
            <p:cNvSpPr/>
            <p:nvPr/>
          </p:nvSpPr>
          <p:spPr>
            <a:xfrm>
              <a:off x="585218" y="2257350"/>
              <a:ext cx="120700" cy="1207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a:extLst>
                <a:ext uri="{FF2B5EF4-FFF2-40B4-BE49-F238E27FC236}">
                  <a16:creationId xmlns:a16="http://schemas.microsoft.com/office/drawing/2014/main" id="{E7962633-7205-4392-AE46-2DCD52369CED}"/>
                </a:ext>
              </a:extLst>
            </p:cNvPr>
            <p:cNvGrpSpPr/>
            <p:nvPr/>
          </p:nvGrpSpPr>
          <p:grpSpPr>
            <a:xfrm rot="8720915">
              <a:off x="2465418" y="429474"/>
              <a:ext cx="606909" cy="1518446"/>
              <a:chOff x="4130254" y="650162"/>
              <a:chExt cx="502274" cy="1664988"/>
            </a:xfrm>
            <a:solidFill>
              <a:schemeClr val="accent2"/>
            </a:solidFill>
          </p:grpSpPr>
          <p:sp>
            <p:nvSpPr>
              <p:cNvPr id="71" name="Trapezoid 70">
                <a:extLst>
                  <a:ext uri="{FF2B5EF4-FFF2-40B4-BE49-F238E27FC236}">
                    <a16:creationId xmlns:a16="http://schemas.microsoft.com/office/drawing/2014/main" id="{F7579618-1C24-40C8-A27D-763A2EDC201E}"/>
                  </a:ext>
                </a:extLst>
              </p:cNvPr>
              <p:cNvSpPr/>
              <p:nvPr/>
            </p:nvSpPr>
            <p:spPr>
              <a:xfrm>
                <a:off x="4130254" y="650162"/>
                <a:ext cx="502274" cy="1664988"/>
              </a:xfrm>
              <a:prstGeom prst="trapezoid">
                <a:avLst>
                  <a:gd name="adj" fmla="val 9168"/>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94">
                <a:extLst>
                  <a:ext uri="{FF2B5EF4-FFF2-40B4-BE49-F238E27FC236}">
                    <a16:creationId xmlns:a16="http://schemas.microsoft.com/office/drawing/2014/main" id="{105B8F30-72EC-476F-BEF8-7534C575E875}"/>
                  </a:ext>
                </a:extLst>
              </p:cNvPr>
              <p:cNvSpPr/>
              <p:nvPr/>
            </p:nvSpPr>
            <p:spPr>
              <a:xfrm>
                <a:off x="4449648" y="650162"/>
                <a:ext cx="182880" cy="1664988"/>
              </a:xfrm>
              <a:custGeom>
                <a:avLst/>
                <a:gdLst>
                  <a:gd name="connsiteX0" fmla="*/ 0 w 182880"/>
                  <a:gd name="connsiteY0" fmla="*/ 1664988 h 1664988"/>
                  <a:gd name="connsiteX1" fmla="*/ 0 w 182880"/>
                  <a:gd name="connsiteY1" fmla="*/ 0 h 1664988"/>
                  <a:gd name="connsiteX2" fmla="*/ 182880 w 182880"/>
                  <a:gd name="connsiteY2" fmla="*/ 0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0540 w 182880"/>
                  <a:gd name="connsiteY2" fmla="*/ 3079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68965 w 182880"/>
                  <a:gd name="connsiteY2" fmla="*/ 6157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3619 w 182880"/>
                  <a:gd name="connsiteY2" fmla="*/ 3079 h 1664988"/>
                  <a:gd name="connsiteX3" fmla="*/ 182880 w 182880"/>
                  <a:gd name="connsiteY3" fmla="*/ 1664988 h 1664988"/>
                  <a:gd name="connsiteX4" fmla="*/ 0 w 182880"/>
                  <a:gd name="connsiteY4" fmla="*/ 1664988 h 166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 h="1664988">
                    <a:moveTo>
                      <a:pt x="0" y="1664988"/>
                    </a:moveTo>
                    <a:lnTo>
                      <a:pt x="0" y="0"/>
                    </a:lnTo>
                    <a:lnTo>
                      <a:pt x="133619" y="3079"/>
                    </a:lnTo>
                    <a:lnTo>
                      <a:pt x="182880" y="1664988"/>
                    </a:lnTo>
                    <a:lnTo>
                      <a:pt x="0" y="1664988"/>
                    </a:lnTo>
                    <a:close/>
                  </a:path>
                </a:pathLst>
              </a:cu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id="{6E1A9330-7C3E-42EF-9689-A307053E150C}"/>
                </a:ext>
              </a:extLst>
            </p:cNvPr>
            <p:cNvGrpSpPr/>
            <p:nvPr/>
          </p:nvGrpSpPr>
          <p:grpSpPr>
            <a:xfrm>
              <a:off x="1986951" y="242749"/>
              <a:ext cx="770532" cy="770532"/>
              <a:chOff x="121429" y="411152"/>
              <a:chExt cx="607378" cy="607378"/>
            </a:xfrm>
          </p:grpSpPr>
          <p:sp>
            <p:nvSpPr>
              <p:cNvPr id="103" name="Oval 102">
                <a:extLst>
                  <a:ext uri="{FF2B5EF4-FFF2-40B4-BE49-F238E27FC236}">
                    <a16:creationId xmlns:a16="http://schemas.microsoft.com/office/drawing/2014/main" id="{C767F0B7-D8C1-4D35-AD36-EBAAE3837800}"/>
                  </a:ext>
                </a:extLst>
              </p:cNvPr>
              <p:cNvSpPr/>
              <p:nvPr/>
            </p:nvSpPr>
            <p:spPr>
              <a:xfrm>
                <a:off x="121429" y="411152"/>
                <a:ext cx="607378" cy="607378"/>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Freeform: Shape 103">
                <a:extLst>
                  <a:ext uri="{FF2B5EF4-FFF2-40B4-BE49-F238E27FC236}">
                    <a16:creationId xmlns:a16="http://schemas.microsoft.com/office/drawing/2014/main" id="{C91E6EC7-EAD1-4E13-93D7-56F5A0CC4EDF}"/>
                  </a:ext>
                </a:extLst>
              </p:cNvPr>
              <p:cNvSpPr/>
              <p:nvPr/>
            </p:nvSpPr>
            <p:spPr>
              <a:xfrm>
                <a:off x="186934" y="476657"/>
                <a:ext cx="476369" cy="476369"/>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A3822756-2E6A-4C01-B51C-7B5998A2AA43}"/>
                  </a:ext>
                </a:extLst>
              </p:cNvPr>
              <p:cNvSpPr/>
              <p:nvPr/>
            </p:nvSpPr>
            <p:spPr>
              <a:xfrm>
                <a:off x="306265" y="596608"/>
                <a:ext cx="237706" cy="236466"/>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6" name="Oval 105">
                <a:extLst>
                  <a:ext uri="{FF2B5EF4-FFF2-40B4-BE49-F238E27FC236}">
                    <a16:creationId xmlns:a16="http://schemas.microsoft.com/office/drawing/2014/main" id="{5FB5A917-5A10-4B61-AECD-DF53363D1AD8}"/>
                  </a:ext>
                </a:extLst>
              </p:cNvPr>
              <p:cNvSpPr/>
              <p:nvPr/>
            </p:nvSpPr>
            <p:spPr>
              <a:xfrm>
                <a:off x="385557" y="675280"/>
                <a:ext cx="79122" cy="79122"/>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 name="TextBox 8">
            <a:hlinkClick r:id="rId3"/>
            <a:extLst>
              <a:ext uri="{FF2B5EF4-FFF2-40B4-BE49-F238E27FC236}">
                <a16:creationId xmlns:a16="http://schemas.microsoft.com/office/drawing/2014/main" id="{971A0637-16B4-4BF3-8F88-000E4275B775}"/>
              </a:ext>
            </a:extLst>
          </p:cNvPr>
          <p:cNvSpPr txBox="1"/>
          <p:nvPr/>
        </p:nvSpPr>
        <p:spPr>
          <a:xfrm>
            <a:off x="0" y="6269258"/>
            <a:ext cx="12192000" cy="584775"/>
          </a:xfrm>
          <a:prstGeom prst="rect">
            <a:avLst/>
          </a:prstGeom>
          <a:solidFill>
            <a:schemeClr val="bg1"/>
          </a:solidFill>
        </p:spPr>
        <p:txBody>
          <a:bodyPr wrap="square" rtlCol="0">
            <a:spAutoFit/>
          </a:bodyPr>
          <a:lstStyle/>
          <a:p>
            <a:pPr lvl="4"/>
            <a:endParaRPr lang="ko-KR" altLang="en-US" sz="3200" dirty="0">
              <a:solidFill>
                <a:schemeClr val="bg1"/>
              </a:solidFill>
              <a:cs typeface="Arial" pitchFamily="34" charset="0"/>
            </a:endParaRPr>
          </a:p>
        </p:txBody>
      </p:sp>
      <p:grpSp>
        <p:nvGrpSpPr>
          <p:cNvPr id="4" name="Group 3">
            <a:extLst>
              <a:ext uri="{FF2B5EF4-FFF2-40B4-BE49-F238E27FC236}">
                <a16:creationId xmlns:a16="http://schemas.microsoft.com/office/drawing/2014/main" id="{8443A88D-85DD-43A3-8732-47D97401EECE}"/>
              </a:ext>
            </a:extLst>
          </p:cNvPr>
          <p:cNvGrpSpPr/>
          <p:nvPr/>
        </p:nvGrpSpPr>
        <p:grpSpPr>
          <a:xfrm>
            <a:off x="3118954" y="3108493"/>
            <a:ext cx="719484" cy="1265041"/>
            <a:chOff x="2904492" y="1491640"/>
            <a:chExt cx="719484" cy="1265041"/>
          </a:xfrm>
        </p:grpSpPr>
        <p:grpSp>
          <p:nvGrpSpPr>
            <p:cNvPr id="114" name="Group 113">
              <a:extLst>
                <a:ext uri="{FF2B5EF4-FFF2-40B4-BE49-F238E27FC236}">
                  <a16:creationId xmlns:a16="http://schemas.microsoft.com/office/drawing/2014/main" id="{102E8560-FD37-4513-B6D2-1C6C77AAFC4D}"/>
                </a:ext>
              </a:extLst>
            </p:cNvPr>
            <p:cNvGrpSpPr/>
            <p:nvPr/>
          </p:nvGrpSpPr>
          <p:grpSpPr>
            <a:xfrm rot="3348710">
              <a:off x="2921335" y="2054040"/>
              <a:ext cx="827730" cy="577552"/>
              <a:chOff x="5405974" y="1533288"/>
              <a:chExt cx="608646" cy="424685"/>
            </a:xfrm>
          </p:grpSpPr>
          <p:sp>
            <p:nvSpPr>
              <p:cNvPr id="90" name="Trapezoid 89">
                <a:extLst>
                  <a:ext uri="{FF2B5EF4-FFF2-40B4-BE49-F238E27FC236}">
                    <a16:creationId xmlns:a16="http://schemas.microsoft.com/office/drawing/2014/main" id="{66F17736-523B-4733-8F89-65A939EC03E5}"/>
                  </a:ext>
                </a:extLst>
              </p:cNvPr>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a:extLst>
                  <a:ext uri="{FF2B5EF4-FFF2-40B4-BE49-F238E27FC236}">
                    <a16:creationId xmlns:a16="http://schemas.microsoft.com/office/drawing/2014/main" id="{9718FD80-7C49-4094-8FBD-D3601FF8C90E}"/>
                  </a:ext>
                </a:extLst>
              </p:cNvPr>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rapezoid 88">
                <a:extLst>
                  <a:ext uri="{FF2B5EF4-FFF2-40B4-BE49-F238E27FC236}">
                    <a16:creationId xmlns:a16="http://schemas.microsoft.com/office/drawing/2014/main" id="{EF77CC75-10ED-4334-8C55-E2BFF7F39355}"/>
                  </a:ext>
                </a:extLst>
              </p:cNvPr>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a:extLst>
                  <a:ext uri="{FF2B5EF4-FFF2-40B4-BE49-F238E27FC236}">
                    <a16:creationId xmlns:a16="http://schemas.microsoft.com/office/drawing/2014/main" id="{B7AD5D59-46AE-4863-AE03-B88E6E7A5510}"/>
                  </a:ext>
                </a:extLst>
              </p:cNvPr>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rapezoid 91">
                <a:extLst>
                  <a:ext uri="{FF2B5EF4-FFF2-40B4-BE49-F238E27FC236}">
                    <a16:creationId xmlns:a16="http://schemas.microsoft.com/office/drawing/2014/main" id="{15E0BCD7-EF9F-4A1E-BE33-C96CD4ACA15D}"/>
                  </a:ext>
                </a:extLst>
              </p:cNvPr>
              <p:cNvSpPr/>
              <p:nvPr/>
            </p:nvSpPr>
            <p:spPr>
              <a:xfrm rot="8867088" flipH="1">
                <a:off x="5921123" y="1778027"/>
                <a:ext cx="93497" cy="179946"/>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2A82C3C5-6304-401A-82B3-EDC0E26976CF}"/>
                </a:ext>
              </a:extLst>
            </p:cNvPr>
            <p:cNvGrpSpPr/>
            <p:nvPr/>
          </p:nvGrpSpPr>
          <p:grpSpPr>
            <a:xfrm rot="3536101">
              <a:off x="2904493" y="1491639"/>
              <a:ext cx="509488" cy="509489"/>
              <a:chOff x="5108331" y="1463790"/>
              <a:chExt cx="374637" cy="374637"/>
            </a:xfrm>
          </p:grpSpPr>
          <p:sp>
            <p:nvSpPr>
              <p:cNvPr id="88" name="Oval 87">
                <a:extLst>
                  <a:ext uri="{FF2B5EF4-FFF2-40B4-BE49-F238E27FC236}">
                    <a16:creationId xmlns:a16="http://schemas.microsoft.com/office/drawing/2014/main" id="{56792953-F4B9-43CC-8511-49184ED79294}"/>
                  </a:ext>
                </a:extLst>
              </p:cNvPr>
              <p:cNvSpPr/>
              <p:nvPr/>
            </p:nvSpPr>
            <p:spPr>
              <a:xfrm>
                <a:off x="5108331" y="1463790"/>
                <a:ext cx="374637" cy="374637"/>
              </a:xfrm>
              <a:prstGeom prst="ellipse">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Freeform: Shape 111">
                <a:extLst>
                  <a:ext uri="{FF2B5EF4-FFF2-40B4-BE49-F238E27FC236}">
                    <a16:creationId xmlns:a16="http://schemas.microsoft.com/office/drawing/2014/main" id="{FE9EAEF9-FEFC-4538-A8A8-6863A8156719}"/>
                  </a:ext>
                </a:extLst>
              </p:cNvPr>
              <p:cNvSpPr/>
              <p:nvPr/>
            </p:nvSpPr>
            <p:spPr>
              <a:xfrm>
                <a:off x="5167785" y="1523588"/>
                <a:ext cx="255882" cy="255676"/>
              </a:xfrm>
              <a:custGeom>
                <a:avLst/>
                <a:gdLst>
                  <a:gd name="connsiteX0" fmla="*/ 127864 w 255882"/>
                  <a:gd name="connsiteY0" fmla="*/ 81461 h 255676"/>
                  <a:gd name="connsiteX1" fmla="*/ 81805 w 255882"/>
                  <a:gd name="connsiteY1" fmla="*/ 127520 h 255676"/>
                  <a:gd name="connsiteX2" fmla="*/ 127864 w 255882"/>
                  <a:gd name="connsiteY2" fmla="*/ 173579 h 255676"/>
                  <a:gd name="connsiteX3" fmla="*/ 173923 w 255882"/>
                  <a:gd name="connsiteY3" fmla="*/ 127520 h 255676"/>
                  <a:gd name="connsiteX4" fmla="*/ 127864 w 255882"/>
                  <a:gd name="connsiteY4" fmla="*/ 81461 h 255676"/>
                  <a:gd name="connsiteX5" fmla="*/ 122296 w 255882"/>
                  <a:gd name="connsiteY5" fmla="*/ 86 h 255676"/>
                  <a:gd name="connsiteX6" fmla="*/ 127383 w 255882"/>
                  <a:gd name="connsiteY6" fmla="*/ 4211 h 255676"/>
                  <a:gd name="connsiteX7" fmla="*/ 132401 w 255882"/>
                  <a:gd name="connsiteY7" fmla="*/ 21809 h 255676"/>
                  <a:gd name="connsiteX8" fmla="*/ 145188 w 255882"/>
                  <a:gd name="connsiteY8" fmla="*/ 29027 h 255676"/>
                  <a:gd name="connsiteX9" fmla="*/ 149312 w 255882"/>
                  <a:gd name="connsiteY9" fmla="*/ 25452 h 255676"/>
                  <a:gd name="connsiteX10" fmla="*/ 158937 w 255882"/>
                  <a:gd name="connsiteY10" fmla="*/ 9160 h 255676"/>
                  <a:gd name="connsiteX11" fmla="*/ 166705 w 255882"/>
                  <a:gd name="connsiteY11" fmla="*/ 5929 h 255676"/>
                  <a:gd name="connsiteX12" fmla="*/ 174404 w 255882"/>
                  <a:gd name="connsiteY12" fmla="*/ 18372 h 255676"/>
                  <a:gd name="connsiteX13" fmla="*/ 172479 w 255882"/>
                  <a:gd name="connsiteY13" fmla="*/ 34046 h 255676"/>
                  <a:gd name="connsiteX14" fmla="*/ 172479 w 255882"/>
                  <a:gd name="connsiteY14" fmla="*/ 35695 h 255676"/>
                  <a:gd name="connsiteX15" fmla="*/ 186434 w 255882"/>
                  <a:gd name="connsiteY15" fmla="*/ 41882 h 255676"/>
                  <a:gd name="connsiteX16" fmla="*/ 201764 w 255882"/>
                  <a:gd name="connsiteY16" fmla="*/ 30402 h 255676"/>
                  <a:gd name="connsiteX17" fmla="*/ 211045 w 255882"/>
                  <a:gd name="connsiteY17" fmla="*/ 30540 h 255676"/>
                  <a:gd name="connsiteX18" fmla="*/ 212488 w 255882"/>
                  <a:gd name="connsiteY18" fmla="*/ 31777 h 255676"/>
                  <a:gd name="connsiteX19" fmla="*/ 214069 w 255882"/>
                  <a:gd name="connsiteY19" fmla="*/ 42364 h 255676"/>
                  <a:gd name="connsiteX20" fmla="*/ 205614 w 255882"/>
                  <a:gd name="connsiteY20" fmla="*/ 57418 h 255676"/>
                  <a:gd name="connsiteX21" fmla="*/ 206783 w 255882"/>
                  <a:gd name="connsiteY21" fmla="*/ 67180 h 255676"/>
                  <a:gd name="connsiteX22" fmla="*/ 215719 w 255882"/>
                  <a:gd name="connsiteY22" fmla="*/ 70755 h 255676"/>
                  <a:gd name="connsiteX23" fmla="*/ 233799 w 255882"/>
                  <a:gd name="connsiteY23" fmla="*/ 66011 h 255676"/>
                  <a:gd name="connsiteX24" fmla="*/ 241498 w 255882"/>
                  <a:gd name="connsiteY24" fmla="*/ 68967 h 255676"/>
                  <a:gd name="connsiteX25" fmla="*/ 243836 w 255882"/>
                  <a:gd name="connsiteY25" fmla="*/ 73573 h 255676"/>
                  <a:gd name="connsiteX26" fmla="*/ 241911 w 255882"/>
                  <a:gd name="connsiteY26" fmla="*/ 80379 h 255676"/>
                  <a:gd name="connsiteX27" fmla="*/ 226443 w 255882"/>
                  <a:gd name="connsiteY27" fmla="*/ 92684 h 255676"/>
                  <a:gd name="connsiteX28" fmla="*/ 223694 w 255882"/>
                  <a:gd name="connsiteY28" fmla="*/ 100177 h 255676"/>
                  <a:gd name="connsiteX29" fmla="*/ 224519 w 255882"/>
                  <a:gd name="connsiteY29" fmla="*/ 103202 h 255676"/>
                  <a:gd name="connsiteX30" fmla="*/ 230843 w 255882"/>
                  <a:gd name="connsiteY30" fmla="*/ 108633 h 255676"/>
                  <a:gd name="connsiteX31" fmla="*/ 249541 w 255882"/>
                  <a:gd name="connsiteY31" fmla="*/ 111176 h 255676"/>
                  <a:gd name="connsiteX32" fmla="*/ 255591 w 255882"/>
                  <a:gd name="connsiteY32" fmla="*/ 117157 h 255676"/>
                  <a:gd name="connsiteX33" fmla="*/ 255797 w 255882"/>
                  <a:gd name="connsiteY33" fmla="*/ 122519 h 255676"/>
                  <a:gd name="connsiteX34" fmla="*/ 251398 w 255882"/>
                  <a:gd name="connsiteY34" fmla="*/ 127675 h 255676"/>
                  <a:gd name="connsiteX35" fmla="*/ 233799 w 255882"/>
                  <a:gd name="connsiteY35" fmla="*/ 132693 h 255676"/>
                  <a:gd name="connsiteX36" fmla="*/ 226650 w 255882"/>
                  <a:gd name="connsiteY36" fmla="*/ 144586 h 255676"/>
                  <a:gd name="connsiteX37" fmla="*/ 230293 w 255882"/>
                  <a:gd name="connsiteY37" fmla="*/ 149398 h 255676"/>
                  <a:gd name="connsiteX38" fmla="*/ 246448 w 255882"/>
                  <a:gd name="connsiteY38" fmla="*/ 158884 h 255676"/>
                  <a:gd name="connsiteX39" fmla="*/ 249954 w 255882"/>
                  <a:gd name="connsiteY39" fmla="*/ 167065 h 255676"/>
                  <a:gd name="connsiteX40" fmla="*/ 249816 w 255882"/>
                  <a:gd name="connsiteY40" fmla="*/ 167890 h 255676"/>
                  <a:gd name="connsiteX41" fmla="*/ 240123 w 255882"/>
                  <a:gd name="connsiteY41" fmla="*/ 174833 h 255676"/>
                  <a:gd name="connsiteX42" fmla="*/ 223212 w 255882"/>
                  <a:gd name="connsiteY42" fmla="*/ 172702 h 255676"/>
                  <a:gd name="connsiteX43" fmla="*/ 214688 w 255882"/>
                  <a:gd name="connsiteY43" fmla="*/ 177102 h 255676"/>
                  <a:gd name="connsiteX44" fmla="*/ 214551 w 255882"/>
                  <a:gd name="connsiteY44" fmla="*/ 187276 h 255676"/>
                  <a:gd name="connsiteX45" fmla="*/ 225481 w 255882"/>
                  <a:gd name="connsiteY45" fmla="*/ 201712 h 255676"/>
                  <a:gd name="connsiteX46" fmla="*/ 225481 w 255882"/>
                  <a:gd name="connsiteY46" fmla="*/ 211130 h 255676"/>
                  <a:gd name="connsiteX47" fmla="*/ 225068 w 255882"/>
                  <a:gd name="connsiteY47" fmla="*/ 211611 h 255676"/>
                  <a:gd name="connsiteX48" fmla="*/ 213245 w 255882"/>
                  <a:gd name="connsiteY48" fmla="*/ 213948 h 255676"/>
                  <a:gd name="connsiteX49" fmla="*/ 198602 w 255882"/>
                  <a:gd name="connsiteY49" fmla="*/ 205699 h 255676"/>
                  <a:gd name="connsiteX50" fmla="*/ 188565 w 255882"/>
                  <a:gd name="connsiteY50" fmla="*/ 207143 h 255676"/>
                  <a:gd name="connsiteX51" fmla="*/ 185334 w 255882"/>
                  <a:gd name="connsiteY51" fmla="*/ 216217 h 255676"/>
                  <a:gd name="connsiteX52" fmla="*/ 190078 w 255882"/>
                  <a:gd name="connsiteY52" fmla="*/ 234503 h 255676"/>
                  <a:gd name="connsiteX53" fmla="*/ 187397 w 255882"/>
                  <a:gd name="connsiteY53" fmla="*/ 241377 h 255676"/>
                  <a:gd name="connsiteX54" fmla="*/ 182585 w 255882"/>
                  <a:gd name="connsiteY54" fmla="*/ 243852 h 255676"/>
                  <a:gd name="connsiteX55" fmla="*/ 175366 w 255882"/>
                  <a:gd name="connsiteY55" fmla="*/ 241859 h 255676"/>
                  <a:gd name="connsiteX56" fmla="*/ 164024 w 255882"/>
                  <a:gd name="connsiteY56" fmla="*/ 227491 h 255676"/>
                  <a:gd name="connsiteX57" fmla="*/ 149381 w 255882"/>
                  <a:gd name="connsiteY57" fmla="*/ 226254 h 255676"/>
                  <a:gd name="connsiteX58" fmla="*/ 147456 w 255882"/>
                  <a:gd name="connsiteY58" fmla="*/ 230103 h 255676"/>
                  <a:gd name="connsiteX59" fmla="*/ 144844 w 255882"/>
                  <a:gd name="connsiteY59" fmla="*/ 249008 h 255676"/>
                  <a:gd name="connsiteX60" fmla="*/ 139895 w 255882"/>
                  <a:gd name="connsiteY60" fmla="*/ 255676 h 255676"/>
                  <a:gd name="connsiteX61" fmla="*/ 131577 w 255882"/>
                  <a:gd name="connsiteY61" fmla="*/ 255676 h 255676"/>
                  <a:gd name="connsiteX62" fmla="*/ 127933 w 255882"/>
                  <a:gd name="connsiteY62" fmla="*/ 250589 h 255676"/>
                  <a:gd name="connsiteX63" fmla="*/ 122777 w 255882"/>
                  <a:gd name="connsiteY63" fmla="*/ 232372 h 255676"/>
                  <a:gd name="connsiteX64" fmla="*/ 116659 w 255882"/>
                  <a:gd name="connsiteY64" fmla="*/ 227010 h 255676"/>
                  <a:gd name="connsiteX65" fmla="*/ 112947 w 255882"/>
                  <a:gd name="connsiteY65" fmla="*/ 226597 h 255676"/>
                  <a:gd name="connsiteX66" fmla="*/ 106622 w 255882"/>
                  <a:gd name="connsiteY66" fmla="*/ 230103 h 255676"/>
                  <a:gd name="connsiteX67" fmla="*/ 105041 w 255882"/>
                  <a:gd name="connsiteY67" fmla="*/ 232784 h 255676"/>
                  <a:gd name="connsiteX68" fmla="*/ 96380 w 255882"/>
                  <a:gd name="connsiteY68" fmla="*/ 247427 h 255676"/>
                  <a:gd name="connsiteX69" fmla="*/ 89849 w 255882"/>
                  <a:gd name="connsiteY69" fmla="*/ 250108 h 255676"/>
                  <a:gd name="connsiteX70" fmla="*/ 84555 w 255882"/>
                  <a:gd name="connsiteY70" fmla="*/ 248320 h 255676"/>
                  <a:gd name="connsiteX71" fmla="*/ 80981 w 255882"/>
                  <a:gd name="connsiteY71" fmla="*/ 241652 h 255676"/>
                  <a:gd name="connsiteX72" fmla="*/ 83249 w 255882"/>
                  <a:gd name="connsiteY72" fmla="*/ 222885 h 255676"/>
                  <a:gd name="connsiteX73" fmla="*/ 78094 w 255882"/>
                  <a:gd name="connsiteY73" fmla="*/ 214155 h 255676"/>
                  <a:gd name="connsiteX74" fmla="*/ 68538 w 255882"/>
                  <a:gd name="connsiteY74" fmla="*/ 214636 h 255676"/>
                  <a:gd name="connsiteX75" fmla="*/ 55133 w 255882"/>
                  <a:gd name="connsiteY75" fmla="*/ 224810 h 255676"/>
                  <a:gd name="connsiteX76" fmla="*/ 43240 w 255882"/>
                  <a:gd name="connsiteY76" fmla="*/ 224123 h 255676"/>
                  <a:gd name="connsiteX77" fmla="*/ 42209 w 255882"/>
                  <a:gd name="connsiteY77" fmla="*/ 223091 h 255676"/>
                  <a:gd name="connsiteX78" fmla="*/ 41178 w 255882"/>
                  <a:gd name="connsiteY78" fmla="*/ 214842 h 255676"/>
                  <a:gd name="connsiteX79" fmla="*/ 50115 w 255882"/>
                  <a:gd name="connsiteY79" fmla="*/ 198893 h 255676"/>
                  <a:gd name="connsiteX80" fmla="*/ 51627 w 255882"/>
                  <a:gd name="connsiteY80" fmla="*/ 194013 h 255676"/>
                  <a:gd name="connsiteX81" fmla="*/ 39597 w 255882"/>
                  <a:gd name="connsiteY81" fmla="*/ 185420 h 255676"/>
                  <a:gd name="connsiteX82" fmla="*/ 21105 w 255882"/>
                  <a:gd name="connsiteY82" fmla="*/ 190232 h 255676"/>
                  <a:gd name="connsiteX83" fmla="*/ 15193 w 255882"/>
                  <a:gd name="connsiteY83" fmla="*/ 188238 h 255676"/>
                  <a:gd name="connsiteX84" fmla="*/ 12237 w 255882"/>
                  <a:gd name="connsiteY84" fmla="*/ 183014 h 255676"/>
                  <a:gd name="connsiteX85" fmla="*/ 14230 w 255882"/>
                  <a:gd name="connsiteY85" fmla="*/ 175314 h 255676"/>
                  <a:gd name="connsiteX86" fmla="*/ 27910 w 255882"/>
                  <a:gd name="connsiteY86" fmla="*/ 164453 h 255676"/>
                  <a:gd name="connsiteX87" fmla="*/ 31554 w 255882"/>
                  <a:gd name="connsiteY87" fmla="*/ 153385 h 255676"/>
                  <a:gd name="connsiteX88" fmla="*/ 24198 w 255882"/>
                  <a:gd name="connsiteY88" fmla="*/ 147198 h 255676"/>
                  <a:gd name="connsiteX89" fmla="*/ 6943 w 255882"/>
                  <a:gd name="connsiteY89" fmla="*/ 144861 h 255676"/>
                  <a:gd name="connsiteX90" fmla="*/ 138 w 255882"/>
                  <a:gd name="connsiteY90" fmla="*/ 140049 h 255676"/>
                  <a:gd name="connsiteX91" fmla="*/ 0 w 255882"/>
                  <a:gd name="connsiteY91" fmla="*/ 131525 h 255676"/>
                  <a:gd name="connsiteX92" fmla="*/ 5019 w 255882"/>
                  <a:gd name="connsiteY92" fmla="*/ 127881 h 255676"/>
                  <a:gd name="connsiteX93" fmla="*/ 22617 w 255882"/>
                  <a:gd name="connsiteY93" fmla="*/ 122931 h 255676"/>
                  <a:gd name="connsiteX94" fmla="*/ 28667 w 255882"/>
                  <a:gd name="connsiteY94" fmla="*/ 116194 h 255676"/>
                  <a:gd name="connsiteX95" fmla="*/ 29010 w 255882"/>
                  <a:gd name="connsiteY95" fmla="*/ 113307 h 255676"/>
                  <a:gd name="connsiteX96" fmla="*/ 25229 w 255882"/>
                  <a:gd name="connsiteY96" fmla="*/ 106295 h 255676"/>
                  <a:gd name="connsiteX97" fmla="*/ 9281 w 255882"/>
                  <a:gd name="connsiteY97" fmla="*/ 96946 h 255676"/>
                  <a:gd name="connsiteX98" fmla="*/ 5843 w 255882"/>
                  <a:gd name="connsiteY98" fmla="*/ 88560 h 255676"/>
                  <a:gd name="connsiteX99" fmla="*/ 6187 w 255882"/>
                  <a:gd name="connsiteY99" fmla="*/ 87391 h 255676"/>
                  <a:gd name="connsiteX100" fmla="*/ 15261 w 255882"/>
                  <a:gd name="connsiteY100" fmla="*/ 81135 h 255676"/>
                  <a:gd name="connsiteX101" fmla="*/ 32173 w 255882"/>
                  <a:gd name="connsiteY101" fmla="*/ 83060 h 255676"/>
                  <a:gd name="connsiteX102" fmla="*/ 40834 w 255882"/>
                  <a:gd name="connsiteY102" fmla="*/ 79073 h 255676"/>
                  <a:gd name="connsiteX103" fmla="*/ 40147 w 255882"/>
                  <a:gd name="connsiteY103" fmla="*/ 67318 h 255676"/>
                  <a:gd name="connsiteX104" fmla="*/ 29629 w 255882"/>
                  <a:gd name="connsiteY104" fmla="*/ 53363 h 255676"/>
                  <a:gd name="connsiteX105" fmla="*/ 29629 w 255882"/>
                  <a:gd name="connsiteY105" fmla="*/ 45595 h 255676"/>
                  <a:gd name="connsiteX106" fmla="*/ 33066 w 255882"/>
                  <a:gd name="connsiteY106" fmla="*/ 41745 h 255676"/>
                  <a:gd name="connsiteX107" fmla="*/ 40422 w 255882"/>
                  <a:gd name="connsiteY107" fmla="*/ 40920 h 255676"/>
                  <a:gd name="connsiteX108" fmla="*/ 56027 w 255882"/>
                  <a:gd name="connsiteY108" fmla="*/ 49719 h 255676"/>
                  <a:gd name="connsiteX109" fmla="*/ 69982 w 255882"/>
                  <a:gd name="connsiteY109" fmla="*/ 45801 h 255676"/>
                  <a:gd name="connsiteX110" fmla="*/ 70325 w 255882"/>
                  <a:gd name="connsiteY110" fmla="*/ 39751 h 255676"/>
                  <a:gd name="connsiteX111" fmla="*/ 65788 w 255882"/>
                  <a:gd name="connsiteY111" fmla="*/ 22221 h 255676"/>
                  <a:gd name="connsiteX112" fmla="*/ 69088 w 255882"/>
                  <a:gd name="connsiteY112" fmla="*/ 14110 h 255676"/>
                  <a:gd name="connsiteX113" fmla="*/ 71632 w 255882"/>
                  <a:gd name="connsiteY113" fmla="*/ 12735 h 255676"/>
                  <a:gd name="connsiteX114" fmla="*/ 81118 w 255882"/>
                  <a:gd name="connsiteY114" fmla="*/ 15072 h 255676"/>
                  <a:gd name="connsiteX115" fmla="*/ 92049 w 255882"/>
                  <a:gd name="connsiteY115" fmla="*/ 28958 h 255676"/>
                  <a:gd name="connsiteX116" fmla="*/ 106966 w 255882"/>
                  <a:gd name="connsiteY116" fmla="*/ 28890 h 255676"/>
                  <a:gd name="connsiteX117" fmla="*/ 108754 w 255882"/>
                  <a:gd name="connsiteY117" fmla="*/ 22565 h 255676"/>
                  <a:gd name="connsiteX118" fmla="*/ 110953 w 255882"/>
                  <a:gd name="connsiteY118" fmla="*/ 6479 h 255676"/>
                  <a:gd name="connsiteX119" fmla="*/ 116934 w 255882"/>
                  <a:gd name="connsiteY119" fmla="*/ 292 h 255676"/>
                  <a:gd name="connsiteX120" fmla="*/ 122296 w 255882"/>
                  <a:gd name="connsiteY120" fmla="*/ 86 h 2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55882" h="255676">
                    <a:moveTo>
                      <a:pt x="127864" y="81461"/>
                    </a:moveTo>
                    <a:cubicBezTo>
                      <a:pt x="102426" y="81461"/>
                      <a:pt x="81805" y="102082"/>
                      <a:pt x="81805" y="127520"/>
                    </a:cubicBezTo>
                    <a:cubicBezTo>
                      <a:pt x="81805" y="152958"/>
                      <a:pt x="102426" y="173579"/>
                      <a:pt x="127864" y="173579"/>
                    </a:cubicBezTo>
                    <a:cubicBezTo>
                      <a:pt x="153302" y="173579"/>
                      <a:pt x="173923" y="152958"/>
                      <a:pt x="173923" y="127520"/>
                    </a:cubicBezTo>
                    <a:cubicBezTo>
                      <a:pt x="173923" y="102082"/>
                      <a:pt x="153302" y="81461"/>
                      <a:pt x="127864" y="81461"/>
                    </a:cubicBezTo>
                    <a:close/>
                    <a:moveTo>
                      <a:pt x="122296" y="86"/>
                    </a:moveTo>
                    <a:cubicBezTo>
                      <a:pt x="124908" y="223"/>
                      <a:pt x="126696" y="1598"/>
                      <a:pt x="127383" y="4211"/>
                    </a:cubicBezTo>
                    <a:cubicBezTo>
                      <a:pt x="129033" y="10054"/>
                      <a:pt x="130752" y="15966"/>
                      <a:pt x="132401" y="21809"/>
                    </a:cubicBezTo>
                    <a:cubicBezTo>
                      <a:pt x="134120" y="27790"/>
                      <a:pt x="139070" y="30608"/>
                      <a:pt x="145188" y="29027"/>
                    </a:cubicBezTo>
                    <a:cubicBezTo>
                      <a:pt x="147181" y="28546"/>
                      <a:pt x="148350" y="27102"/>
                      <a:pt x="149312" y="25452"/>
                    </a:cubicBezTo>
                    <a:cubicBezTo>
                      <a:pt x="152475" y="20022"/>
                      <a:pt x="155706" y="14591"/>
                      <a:pt x="158937" y="9160"/>
                    </a:cubicBezTo>
                    <a:cubicBezTo>
                      <a:pt x="160999" y="5654"/>
                      <a:pt x="162786" y="4898"/>
                      <a:pt x="166705" y="5929"/>
                    </a:cubicBezTo>
                    <a:cubicBezTo>
                      <a:pt x="174542" y="7923"/>
                      <a:pt x="175573" y="9641"/>
                      <a:pt x="174404" y="18372"/>
                    </a:cubicBezTo>
                    <a:cubicBezTo>
                      <a:pt x="173717" y="23596"/>
                      <a:pt x="173098" y="28821"/>
                      <a:pt x="172479" y="34046"/>
                    </a:cubicBezTo>
                    <a:cubicBezTo>
                      <a:pt x="172410" y="34595"/>
                      <a:pt x="172410" y="35145"/>
                      <a:pt x="172479" y="35695"/>
                    </a:cubicBezTo>
                    <a:cubicBezTo>
                      <a:pt x="173373" y="41264"/>
                      <a:pt x="181828" y="45113"/>
                      <a:pt x="186434" y="41882"/>
                    </a:cubicBezTo>
                    <a:cubicBezTo>
                      <a:pt x="191659" y="38170"/>
                      <a:pt x="196677" y="34252"/>
                      <a:pt x="201764" y="30402"/>
                    </a:cubicBezTo>
                    <a:cubicBezTo>
                      <a:pt x="205476" y="27584"/>
                      <a:pt x="207333" y="27652"/>
                      <a:pt x="211045" y="30540"/>
                    </a:cubicBezTo>
                    <a:cubicBezTo>
                      <a:pt x="211526" y="30952"/>
                      <a:pt x="212007" y="31296"/>
                      <a:pt x="212488" y="31777"/>
                    </a:cubicBezTo>
                    <a:cubicBezTo>
                      <a:pt x="216819" y="35902"/>
                      <a:pt x="217025" y="37139"/>
                      <a:pt x="214069" y="42364"/>
                    </a:cubicBezTo>
                    <a:cubicBezTo>
                      <a:pt x="211251" y="47382"/>
                      <a:pt x="208570" y="52469"/>
                      <a:pt x="205614" y="57418"/>
                    </a:cubicBezTo>
                    <a:cubicBezTo>
                      <a:pt x="203483" y="61062"/>
                      <a:pt x="204445" y="64087"/>
                      <a:pt x="206783" y="67180"/>
                    </a:cubicBezTo>
                    <a:cubicBezTo>
                      <a:pt x="209120" y="70274"/>
                      <a:pt x="211801" y="71786"/>
                      <a:pt x="215719" y="70755"/>
                    </a:cubicBezTo>
                    <a:cubicBezTo>
                      <a:pt x="221769" y="69174"/>
                      <a:pt x="227818" y="67661"/>
                      <a:pt x="233799" y="66011"/>
                    </a:cubicBezTo>
                    <a:cubicBezTo>
                      <a:pt x="237649" y="64980"/>
                      <a:pt x="239367" y="65599"/>
                      <a:pt x="241498" y="68967"/>
                    </a:cubicBezTo>
                    <a:cubicBezTo>
                      <a:pt x="242461" y="70411"/>
                      <a:pt x="243286" y="71923"/>
                      <a:pt x="243836" y="73573"/>
                    </a:cubicBezTo>
                    <a:cubicBezTo>
                      <a:pt x="244867" y="76529"/>
                      <a:pt x="244385" y="78385"/>
                      <a:pt x="241911" y="80379"/>
                    </a:cubicBezTo>
                    <a:cubicBezTo>
                      <a:pt x="236755" y="84504"/>
                      <a:pt x="231668" y="88628"/>
                      <a:pt x="226443" y="92684"/>
                    </a:cubicBezTo>
                    <a:cubicBezTo>
                      <a:pt x="223831" y="94678"/>
                      <a:pt x="223144" y="97152"/>
                      <a:pt x="223694" y="100177"/>
                    </a:cubicBezTo>
                    <a:cubicBezTo>
                      <a:pt x="223900" y="101208"/>
                      <a:pt x="224244" y="102171"/>
                      <a:pt x="224519" y="103202"/>
                    </a:cubicBezTo>
                    <a:cubicBezTo>
                      <a:pt x="225412" y="106433"/>
                      <a:pt x="227543" y="108220"/>
                      <a:pt x="230843" y="108633"/>
                    </a:cubicBezTo>
                    <a:cubicBezTo>
                      <a:pt x="237099" y="109458"/>
                      <a:pt x="243354" y="110351"/>
                      <a:pt x="249541" y="111176"/>
                    </a:cubicBezTo>
                    <a:cubicBezTo>
                      <a:pt x="253254" y="111657"/>
                      <a:pt x="255178" y="113445"/>
                      <a:pt x="255591" y="117157"/>
                    </a:cubicBezTo>
                    <a:cubicBezTo>
                      <a:pt x="255797" y="118944"/>
                      <a:pt x="256003" y="120732"/>
                      <a:pt x="255797" y="122519"/>
                    </a:cubicBezTo>
                    <a:cubicBezTo>
                      <a:pt x="255453" y="125337"/>
                      <a:pt x="254010" y="126919"/>
                      <a:pt x="251398" y="127675"/>
                    </a:cubicBezTo>
                    <a:cubicBezTo>
                      <a:pt x="245554" y="129325"/>
                      <a:pt x="239642" y="130974"/>
                      <a:pt x="233799" y="132693"/>
                    </a:cubicBezTo>
                    <a:cubicBezTo>
                      <a:pt x="228093" y="134343"/>
                      <a:pt x="225481" y="138674"/>
                      <a:pt x="226650" y="144586"/>
                    </a:cubicBezTo>
                    <a:cubicBezTo>
                      <a:pt x="227062" y="146854"/>
                      <a:pt x="228368" y="148298"/>
                      <a:pt x="230293" y="149398"/>
                    </a:cubicBezTo>
                    <a:cubicBezTo>
                      <a:pt x="235655" y="152560"/>
                      <a:pt x="241017" y="155722"/>
                      <a:pt x="246448" y="158884"/>
                    </a:cubicBezTo>
                    <a:cubicBezTo>
                      <a:pt x="250435" y="161222"/>
                      <a:pt x="251054" y="162597"/>
                      <a:pt x="249954" y="167065"/>
                    </a:cubicBezTo>
                    <a:cubicBezTo>
                      <a:pt x="249885" y="167340"/>
                      <a:pt x="249885" y="167615"/>
                      <a:pt x="249816" y="167890"/>
                    </a:cubicBezTo>
                    <a:cubicBezTo>
                      <a:pt x="248166" y="173321"/>
                      <a:pt x="246310" y="176002"/>
                      <a:pt x="240123" y="174833"/>
                    </a:cubicBezTo>
                    <a:cubicBezTo>
                      <a:pt x="234555" y="173733"/>
                      <a:pt x="228849" y="173527"/>
                      <a:pt x="223212" y="172702"/>
                    </a:cubicBezTo>
                    <a:cubicBezTo>
                      <a:pt x="219225" y="172152"/>
                      <a:pt x="216613" y="173733"/>
                      <a:pt x="214688" y="177102"/>
                    </a:cubicBezTo>
                    <a:cubicBezTo>
                      <a:pt x="212695" y="180539"/>
                      <a:pt x="211801" y="183770"/>
                      <a:pt x="214551" y="187276"/>
                    </a:cubicBezTo>
                    <a:cubicBezTo>
                      <a:pt x="218263" y="192019"/>
                      <a:pt x="221838" y="196900"/>
                      <a:pt x="225481" y="201712"/>
                    </a:cubicBezTo>
                    <a:cubicBezTo>
                      <a:pt x="228506" y="205630"/>
                      <a:pt x="228506" y="207212"/>
                      <a:pt x="225481" y="211130"/>
                    </a:cubicBezTo>
                    <a:cubicBezTo>
                      <a:pt x="225343" y="211267"/>
                      <a:pt x="225206" y="211474"/>
                      <a:pt x="225068" y="211611"/>
                    </a:cubicBezTo>
                    <a:cubicBezTo>
                      <a:pt x="221081" y="215873"/>
                      <a:pt x="219500" y="217729"/>
                      <a:pt x="213245" y="213948"/>
                    </a:cubicBezTo>
                    <a:cubicBezTo>
                      <a:pt x="208432" y="211061"/>
                      <a:pt x="203345" y="208586"/>
                      <a:pt x="198602" y="205699"/>
                    </a:cubicBezTo>
                    <a:cubicBezTo>
                      <a:pt x="194684" y="203362"/>
                      <a:pt x="191659" y="204737"/>
                      <a:pt x="188565" y="207143"/>
                    </a:cubicBezTo>
                    <a:cubicBezTo>
                      <a:pt x="185472" y="209480"/>
                      <a:pt x="184234" y="212299"/>
                      <a:pt x="185334" y="216217"/>
                    </a:cubicBezTo>
                    <a:cubicBezTo>
                      <a:pt x="187053" y="222267"/>
                      <a:pt x="188565" y="228385"/>
                      <a:pt x="190078" y="234503"/>
                    </a:cubicBezTo>
                    <a:cubicBezTo>
                      <a:pt x="190903" y="237803"/>
                      <a:pt x="190215" y="239590"/>
                      <a:pt x="187397" y="241377"/>
                    </a:cubicBezTo>
                    <a:cubicBezTo>
                      <a:pt x="185884" y="242340"/>
                      <a:pt x="184303" y="243233"/>
                      <a:pt x="182585" y="243852"/>
                    </a:cubicBezTo>
                    <a:cubicBezTo>
                      <a:pt x="179560" y="244952"/>
                      <a:pt x="177360" y="244402"/>
                      <a:pt x="175366" y="241859"/>
                    </a:cubicBezTo>
                    <a:cubicBezTo>
                      <a:pt x="171585" y="237115"/>
                      <a:pt x="167805" y="232303"/>
                      <a:pt x="164024" y="227491"/>
                    </a:cubicBezTo>
                    <a:cubicBezTo>
                      <a:pt x="160380" y="222954"/>
                      <a:pt x="153781" y="222335"/>
                      <a:pt x="149381" y="226254"/>
                    </a:cubicBezTo>
                    <a:cubicBezTo>
                      <a:pt x="148213" y="227285"/>
                      <a:pt x="147663" y="228591"/>
                      <a:pt x="147456" y="230103"/>
                    </a:cubicBezTo>
                    <a:cubicBezTo>
                      <a:pt x="146563" y="236428"/>
                      <a:pt x="145532" y="242683"/>
                      <a:pt x="144844" y="249008"/>
                    </a:cubicBezTo>
                    <a:cubicBezTo>
                      <a:pt x="144432" y="252308"/>
                      <a:pt x="143126" y="254645"/>
                      <a:pt x="139895" y="255676"/>
                    </a:cubicBezTo>
                    <a:cubicBezTo>
                      <a:pt x="137145" y="255676"/>
                      <a:pt x="134326" y="255676"/>
                      <a:pt x="131577" y="255676"/>
                    </a:cubicBezTo>
                    <a:cubicBezTo>
                      <a:pt x="129652" y="254507"/>
                      <a:pt x="128552" y="252789"/>
                      <a:pt x="127933" y="250589"/>
                    </a:cubicBezTo>
                    <a:cubicBezTo>
                      <a:pt x="126283" y="244540"/>
                      <a:pt x="124427" y="238490"/>
                      <a:pt x="122777" y="232372"/>
                    </a:cubicBezTo>
                    <a:cubicBezTo>
                      <a:pt x="121884" y="229141"/>
                      <a:pt x="119890" y="227422"/>
                      <a:pt x="116659" y="227010"/>
                    </a:cubicBezTo>
                    <a:cubicBezTo>
                      <a:pt x="115422" y="226872"/>
                      <a:pt x="114184" y="226666"/>
                      <a:pt x="112947" y="226597"/>
                    </a:cubicBezTo>
                    <a:cubicBezTo>
                      <a:pt x="110060" y="226391"/>
                      <a:pt x="108066" y="227697"/>
                      <a:pt x="106622" y="230103"/>
                    </a:cubicBezTo>
                    <a:cubicBezTo>
                      <a:pt x="106072" y="230997"/>
                      <a:pt x="105591" y="231891"/>
                      <a:pt x="105041" y="232784"/>
                    </a:cubicBezTo>
                    <a:cubicBezTo>
                      <a:pt x="102154" y="237665"/>
                      <a:pt x="99335" y="242615"/>
                      <a:pt x="96380" y="247427"/>
                    </a:cubicBezTo>
                    <a:cubicBezTo>
                      <a:pt x="94798" y="250108"/>
                      <a:pt x="92873" y="250795"/>
                      <a:pt x="89849" y="250108"/>
                    </a:cubicBezTo>
                    <a:cubicBezTo>
                      <a:pt x="87993" y="249695"/>
                      <a:pt x="86274" y="249077"/>
                      <a:pt x="84555" y="248320"/>
                    </a:cubicBezTo>
                    <a:cubicBezTo>
                      <a:pt x="81531" y="246877"/>
                      <a:pt x="80568" y="245021"/>
                      <a:pt x="80981" y="241652"/>
                    </a:cubicBezTo>
                    <a:cubicBezTo>
                      <a:pt x="81737" y="235397"/>
                      <a:pt x="82356" y="229141"/>
                      <a:pt x="83249" y="222885"/>
                    </a:cubicBezTo>
                    <a:cubicBezTo>
                      <a:pt x="83868" y="218486"/>
                      <a:pt x="81531" y="216080"/>
                      <a:pt x="78094" y="214155"/>
                    </a:cubicBezTo>
                    <a:cubicBezTo>
                      <a:pt x="74725" y="212299"/>
                      <a:pt x="71700" y="212024"/>
                      <a:pt x="68538" y="214636"/>
                    </a:cubicBezTo>
                    <a:cubicBezTo>
                      <a:pt x="64139" y="218142"/>
                      <a:pt x="59533" y="221373"/>
                      <a:pt x="55133" y="224810"/>
                    </a:cubicBezTo>
                    <a:cubicBezTo>
                      <a:pt x="50665" y="228316"/>
                      <a:pt x="48740" y="229072"/>
                      <a:pt x="43240" y="224123"/>
                    </a:cubicBezTo>
                    <a:cubicBezTo>
                      <a:pt x="42897" y="223779"/>
                      <a:pt x="42553" y="223435"/>
                      <a:pt x="42209" y="223091"/>
                    </a:cubicBezTo>
                    <a:cubicBezTo>
                      <a:pt x="39528" y="220342"/>
                      <a:pt x="39253" y="218211"/>
                      <a:pt x="41178" y="214842"/>
                    </a:cubicBezTo>
                    <a:cubicBezTo>
                      <a:pt x="44134" y="209549"/>
                      <a:pt x="47159" y="204187"/>
                      <a:pt x="50115" y="198893"/>
                    </a:cubicBezTo>
                    <a:cubicBezTo>
                      <a:pt x="50940" y="197381"/>
                      <a:pt x="51833" y="195869"/>
                      <a:pt x="51627" y="194013"/>
                    </a:cubicBezTo>
                    <a:cubicBezTo>
                      <a:pt x="51146" y="188444"/>
                      <a:pt x="44959" y="184045"/>
                      <a:pt x="39597" y="185420"/>
                    </a:cubicBezTo>
                    <a:cubicBezTo>
                      <a:pt x="33410" y="187001"/>
                      <a:pt x="27223" y="188582"/>
                      <a:pt x="21105" y="190232"/>
                    </a:cubicBezTo>
                    <a:cubicBezTo>
                      <a:pt x="18630" y="190919"/>
                      <a:pt x="16774" y="190163"/>
                      <a:pt x="15193" y="188238"/>
                    </a:cubicBezTo>
                    <a:cubicBezTo>
                      <a:pt x="13887" y="186657"/>
                      <a:pt x="13062" y="184870"/>
                      <a:pt x="12237" y="183014"/>
                    </a:cubicBezTo>
                    <a:cubicBezTo>
                      <a:pt x="10862" y="179783"/>
                      <a:pt x="11481" y="177445"/>
                      <a:pt x="14230" y="175314"/>
                    </a:cubicBezTo>
                    <a:cubicBezTo>
                      <a:pt x="18767" y="171671"/>
                      <a:pt x="23373" y="168096"/>
                      <a:pt x="27910" y="164453"/>
                    </a:cubicBezTo>
                    <a:cubicBezTo>
                      <a:pt x="32722" y="160741"/>
                      <a:pt x="33135" y="159159"/>
                      <a:pt x="31554" y="153385"/>
                    </a:cubicBezTo>
                    <a:cubicBezTo>
                      <a:pt x="30454" y="149604"/>
                      <a:pt x="28185" y="147611"/>
                      <a:pt x="24198" y="147198"/>
                    </a:cubicBezTo>
                    <a:cubicBezTo>
                      <a:pt x="18424" y="146579"/>
                      <a:pt x="12718" y="145479"/>
                      <a:pt x="6943" y="144861"/>
                    </a:cubicBezTo>
                    <a:cubicBezTo>
                      <a:pt x="3644" y="144517"/>
                      <a:pt x="1306" y="143211"/>
                      <a:pt x="138" y="140049"/>
                    </a:cubicBezTo>
                    <a:cubicBezTo>
                      <a:pt x="0" y="137093"/>
                      <a:pt x="0" y="134343"/>
                      <a:pt x="0" y="131525"/>
                    </a:cubicBezTo>
                    <a:cubicBezTo>
                      <a:pt x="1100" y="129462"/>
                      <a:pt x="2819" y="128431"/>
                      <a:pt x="5019" y="127881"/>
                    </a:cubicBezTo>
                    <a:cubicBezTo>
                      <a:pt x="10931" y="126300"/>
                      <a:pt x="16705" y="124513"/>
                      <a:pt x="22617" y="122931"/>
                    </a:cubicBezTo>
                    <a:cubicBezTo>
                      <a:pt x="26192" y="121969"/>
                      <a:pt x="28323" y="119975"/>
                      <a:pt x="28667" y="116194"/>
                    </a:cubicBezTo>
                    <a:cubicBezTo>
                      <a:pt x="28735" y="115232"/>
                      <a:pt x="28873" y="114270"/>
                      <a:pt x="29010" y="113307"/>
                    </a:cubicBezTo>
                    <a:cubicBezTo>
                      <a:pt x="29354" y="110076"/>
                      <a:pt x="27910" y="107876"/>
                      <a:pt x="25229" y="106295"/>
                    </a:cubicBezTo>
                    <a:cubicBezTo>
                      <a:pt x="19867" y="103202"/>
                      <a:pt x="14574" y="100040"/>
                      <a:pt x="9281" y="96946"/>
                    </a:cubicBezTo>
                    <a:cubicBezTo>
                      <a:pt x="5362" y="94678"/>
                      <a:pt x="4675" y="92959"/>
                      <a:pt x="5843" y="88560"/>
                    </a:cubicBezTo>
                    <a:cubicBezTo>
                      <a:pt x="5981" y="88147"/>
                      <a:pt x="6050" y="87735"/>
                      <a:pt x="6187" y="87391"/>
                    </a:cubicBezTo>
                    <a:cubicBezTo>
                      <a:pt x="7906" y="81685"/>
                      <a:pt x="9418" y="80585"/>
                      <a:pt x="15261" y="81135"/>
                    </a:cubicBezTo>
                    <a:cubicBezTo>
                      <a:pt x="20898" y="81685"/>
                      <a:pt x="26535" y="82304"/>
                      <a:pt x="32173" y="83060"/>
                    </a:cubicBezTo>
                    <a:cubicBezTo>
                      <a:pt x="36641" y="83610"/>
                      <a:pt x="38566" y="82854"/>
                      <a:pt x="40834" y="79073"/>
                    </a:cubicBezTo>
                    <a:cubicBezTo>
                      <a:pt x="44065" y="73848"/>
                      <a:pt x="43928" y="72198"/>
                      <a:pt x="40147" y="67318"/>
                    </a:cubicBezTo>
                    <a:cubicBezTo>
                      <a:pt x="36572" y="62712"/>
                      <a:pt x="33066" y="58037"/>
                      <a:pt x="29629" y="53363"/>
                    </a:cubicBezTo>
                    <a:cubicBezTo>
                      <a:pt x="27567" y="50613"/>
                      <a:pt x="27567" y="48344"/>
                      <a:pt x="29629" y="45595"/>
                    </a:cubicBezTo>
                    <a:cubicBezTo>
                      <a:pt x="30660" y="44220"/>
                      <a:pt x="31760" y="42845"/>
                      <a:pt x="33066" y="41745"/>
                    </a:cubicBezTo>
                    <a:cubicBezTo>
                      <a:pt x="35678" y="39545"/>
                      <a:pt x="37466" y="39270"/>
                      <a:pt x="40422" y="40920"/>
                    </a:cubicBezTo>
                    <a:cubicBezTo>
                      <a:pt x="45646" y="43807"/>
                      <a:pt x="51008" y="46488"/>
                      <a:pt x="56027" y="49719"/>
                    </a:cubicBezTo>
                    <a:cubicBezTo>
                      <a:pt x="61801" y="53431"/>
                      <a:pt x="65788" y="50957"/>
                      <a:pt x="69982" y="45801"/>
                    </a:cubicBezTo>
                    <a:cubicBezTo>
                      <a:pt x="71357" y="44082"/>
                      <a:pt x="70875" y="41814"/>
                      <a:pt x="70325" y="39751"/>
                    </a:cubicBezTo>
                    <a:cubicBezTo>
                      <a:pt x="68813" y="33908"/>
                      <a:pt x="67301" y="28065"/>
                      <a:pt x="65788" y="22221"/>
                    </a:cubicBezTo>
                    <a:cubicBezTo>
                      <a:pt x="64688" y="18028"/>
                      <a:pt x="65376" y="16309"/>
                      <a:pt x="69088" y="14110"/>
                    </a:cubicBezTo>
                    <a:cubicBezTo>
                      <a:pt x="69913" y="13628"/>
                      <a:pt x="70738" y="13147"/>
                      <a:pt x="71632" y="12735"/>
                    </a:cubicBezTo>
                    <a:cubicBezTo>
                      <a:pt x="76100" y="10672"/>
                      <a:pt x="78094" y="11154"/>
                      <a:pt x="81118" y="15072"/>
                    </a:cubicBezTo>
                    <a:cubicBezTo>
                      <a:pt x="84762" y="19678"/>
                      <a:pt x="88405" y="24353"/>
                      <a:pt x="92049" y="28958"/>
                    </a:cubicBezTo>
                    <a:cubicBezTo>
                      <a:pt x="95486" y="33221"/>
                      <a:pt x="103529" y="33221"/>
                      <a:pt x="106966" y="28890"/>
                    </a:cubicBezTo>
                    <a:cubicBezTo>
                      <a:pt x="108410" y="27034"/>
                      <a:pt x="108410" y="24696"/>
                      <a:pt x="108754" y="22565"/>
                    </a:cubicBezTo>
                    <a:cubicBezTo>
                      <a:pt x="109578" y="17203"/>
                      <a:pt x="110266" y="11841"/>
                      <a:pt x="110953" y="6479"/>
                    </a:cubicBezTo>
                    <a:cubicBezTo>
                      <a:pt x="111503" y="2217"/>
                      <a:pt x="112672" y="1048"/>
                      <a:pt x="116934" y="292"/>
                    </a:cubicBezTo>
                    <a:cubicBezTo>
                      <a:pt x="118721" y="-52"/>
                      <a:pt x="120509" y="-52"/>
                      <a:pt x="122296" y="86"/>
                    </a:cubicBezTo>
                    <a:close/>
                  </a:path>
                </a:pathLst>
              </a:custGeom>
              <a:solidFill>
                <a:schemeClr val="bg1"/>
              </a:solidFill>
              <a:ln w="5155" cap="flat">
                <a:noFill/>
                <a:prstDash val="solid"/>
                <a:miter/>
              </a:ln>
            </p:spPr>
            <p:txBody>
              <a:bodyPr rtlCol="0" anchor="ctr"/>
              <a:lstStyle/>
              <a:p>
                <a:endParaRPr lang="en-US"/>
              </a:p>
            </p:txBody>
          </p:sp>
        </p:grpSp>
      </p:grpSp>
      <p:grpSp>
        <p:nvGrpSpPr>
          <p:cNvPr id="91" name="Group 90">
            <a:extLst>
              <a:ext uri="{FF2B5EF4-FFF2-40B4-BE49-F238E27FC236}">
                <a16:creationId xmlns:a16="http://schemas.microsoft.com/office/drawing/2014/main" id="{5F6B2CB2-A23E-439A-B6FE-8ABDF41AA9B2}"/>
              </a:ext>
            </a:extLst>
          </p:cNvPr>
          <p:cNvGrpSpPr/>
          <p:nvPr/>
        </p:nvGrpSpPr>
        <p:grpSpPr>
          <a:xfrm>
            <a:off x="7447405" y="1957384"/>
            <a:ext cx="4744595" cy="2699217"/>
            <a:chOff x="2141211" y="1548026"/>
            <a:chExt cx="9211525" cy="4580013"/>
          </a:xfrm>
        </p:grpSpPr>
        <p:grpSp>
          <p:nvGrpSpPr>
            <p:cNvPr id="95" name="Group 94">
              <a:extLst>
                <a:ext uri="{FF2B5EF4-FFF2-40B4-BE49-F238E27FC236}">
                  <a16:creationId xmlns:a16="http://schemas.microsoft.com/office/drawing/2014/main" id="{207EAB9B-AF26-4450-8D8B-167B404C8CD8}"/>
                </a:ext>
              </a:extLst>
            </p:cNvPr>
            <p:cNvGrpSpPr/>
            <p:nvPr/>
          </p:nvGrpSpPr>
          <p:grpSpPr>
            <a:xfrm>
              <a:off x="2141211" y="2961574"/>
              <a:ext cx="4458905" cy="3166465"/>
              <a:chOff x="2141211" y="2961574"/>
              <a:chExt cx="4458905" cy="3166465"/>
            </a:xfrm>
          </p:grpSpPr>
          <p:grpSp>
            <p:nvGrpSpPr>
              <p:cNvPr id="216" name="Group 215">
                <a:extLst>
                  <a:ext uri="{FF2B5EF4-FFF2-40B4-BE49-F238E27FC236}">
                    <a16:creationId xmlns:a16="http://schemas.microsoft.com/office/drawing/2014/main" id="{125D6A78-CAD3-4839-8F48-C47E41A369DC}"/>
                  </a:ext>
                </a:extLst>
              </p:cNvPr>
              <p:cNvGrpSpPr/>
              <p:nvPr/>
            </p:nvGrpSpPr>
            <p:grpSpPr>
              <a:xfrm>
                <a:off x="2141211" y="3646500"/>
                <a:ext cx="4458905" cy="2481539"/>
                <a:chOff x="2049404" y="3512503"/>
                <a:chExt cx="4458905" cy="2481539"/>
              </a:xfrm>
            </p:grpSpPr>
            <p:sp>
              <p:nvSpPr>
                <p:cNvPr id="273" name="Rectangle 272">
                  <a:extLst>
                    <a:ext uri="{FF2B5EF4-FFF2-40B4-BE49-F238E27FC236}">
                      <a16:creationId xmlns:a16="http://schemas.microsoft.com/office/drawing/2014/main" id="{B1D59065-2522-4028-81F1-D5F492F4F1DC}"/>
                    </a:ext>
                  </a:extLst>
                </p:cNvPr>
                <p:cNvSpPr/>
                <p:nvPr/>
              </p:nvSpPr>
              <p:spPr>
                <a:xfrm>
                  <a:off x="2049404" y="3512503"/>
                  <a:ext cx="4458905" cy="248153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4" name="Rectangle 273">
                  <a:extLst>
                    <a:ext uri="{FF2B5EF4-FFF2-40B4-BE49-F238E27FC236}">
                      <a16:creationId xmlns:a16="http://schemas.microsoft.com/office/drawing/2014/main" id="{510DCFAF-AB17-4258-BB0C-2E3B5BFD5777}"/>
                    </a:ext>
                  </a:extLst>
                </p:cNvPr>
                <p:cNvSpPr/>
                <p:nvPr/>
              </p:nvSpPr>
              <p:spPr>
                <a:xfrm>
                  <a:off x="2049404" y="3764590"/>
                  <a:ext cx="4458905" cy="2229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7" name="Rectangle: Top Corners Rounded 195">
                <a:extLst>
                  <a:ext uri="{FF2B5EF4-FFF2-40B4-BE49-F238E27FC236}">
                    <a16:creationId xmlns:a16="http://schemas.microsoft.com/office/drawing/2014/main" id="{2EEA2A34-466B-4433-B5BB-4E6F62D66B08}"/>
                  </a:ext>
                </a:extLst>
              </p:cNvPr>
              <p:cNvSpPr/>
              <p:nvPr/>
            </p:nvSpPr>
            <p:spPr>
              <a:xfrm>
                <a:off x="3302673" y="4426085"/>
                <a:ext cx="731071" cy="1692900"/>
              </a:xfrm>
              <a:prstGeom prst="round2SameRect">
                <a:avLst>
                  <a:gd name="adj1" fmla="val 50000"/>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738599C5-0B29-44BA-9E11-EDFDAA318CBD}"/>
                  </a:ext>
                </a:extLst>
              </p:cNvPr>
              <p:cNvSpPr/>
              <p:nvPr/>
            </p:nvSpPr>
            <p:spPr>
              <a:xfrm>
                <a:off x="3683564" y="4761245"/>
                <a:ext cx="350180" cy="13577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9" name="Group 218">
                <a:extLst>
                  <a:ext uri="{FF2B5EF4-FFF2-40B4-BE49-F238E27FC236}">
                    <a16:creationId xmlns:a16="http://schemas.microsoft.com/office/drawing/2014/main" id="{56B712C9-5F08-49D2-B48E-9E58BF4D67F6}"/>
                  </a:ext>
                </a:extLst>
              </p:cNvPr>
              <p:cNvGrpSpPr/>
              <p:nvPr/>
            </p:nvGrpSpPr>
            <p:grpSpPr>
              <a:xfrm>
                <a:off x="2317238" y="3976797"/>
                <a:ext cx="379603" cy="2139464"/>
                <a:chOff x="-2634905" y="4064178"/>
                <a:chExt cx="379603" cy="2139464"/>
              </a:xfrm>
            </p:grpSpPr>
            <p:sp>
              <p:nvSpPr>
                <p:cNvPr id="261" name="Oval 260">
                  <a:extLst>
                    <a:ext uri="{FF2B5EF4-FFF2-40B4-BE49-F238E27FC236}">
                      <a16:creationId xmlns:a16="http://schemas.microsoft.com/office/drawing/2014/main" id="{A6C7FAB4-F041-4919-9836-A430BB534941}"/>
                    </a:ext>
                  </a:extLst>
                </p:cNvPr>
                <p:cNvSpPr/>
                <p:nvPr/>
              </p:nvSpPr>
              <p:spPr>
                <a:xfrm>
                  <a:off x="-2634905" y="4064178"/>
                  <a:ext cx="379603" cy="37960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Top Corners Rounded 240">
                  <a:extLst>
                    <a:ext uri="{FF2B5EF4-FFF2-40B4-BE49-F238E27FC236}">
                      <a16:creationId xmlns:a16="http://schemas.microsoft.com/office/drawing/2014/main" id="{A387ECB2-87F8-4D48-B639-92AD1FDFB2D8}"/>
                    </a:ext>
                  </a:extLst>
                </p:cNvPr>
                <p:cNvSpPr/>
                <p:nvPr/>
              </p:nvSpPr>
              <p:spPr>
                <a:xfrm>
                  <a:off x="-2559476" y="4139682"/>
                  <a:ext cx="240928" cy="2063960"/>
                </a:xfrm>
                <a:prstGeom prst="round2SameRect">
                  <a:avLst>
                    <a:gd name="adj1" fmla="val 50000"/>
                    <a:gd name="adj2"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a:extLst>
                    <a:ext uri="{FF2B5EF4-FFF2-40B4-BE49-F238E27FC236}">
                      <a16:creationId xmlns:a16="http://schemas.microsoft.com/office/drawing/2014/main" id="{E3859EB6-21A3-4B48-9844-C8355420C472}"/>
                    </a:ext>
                  </a:extLst>
                </p:cNvPr>
                <p:cNvSpPr/>
                <p:nvPr/>
              </p:nvSpPr>
              <p:spPr>
                <a:xfrm>
                  <a:off x="-2433468" y="4271109"/>
                  <a:ext cx="120438" cy="19325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4" name="Group 263">
                  <a:extLst>
                    <a:ext uri="{FF2B5EF4-FFF2-40B4-BE49-F238E27FC236}">
                      <a16:creationId xmlns:a16="http://schemas.microsoft.com/office/drawing/2014/main" id="{C86A9340-B0A6-432E-8199-13DAA7280716}"/>
                    </a:ext>
                  </a:extLst>
                </p:cNvPr>
                <p:cNvGrpSpPr/>
                <p:nvPr/>
              </p:nvGrpSpPr>
              <p:grpSpPr>
                <a:xfrm>
                  <a:off x="-2605327" y="4699470"/>
                  <a:ext cx="348698" cy="148770"/>
                  <a:chOff x="2203573" y="4490681"/>
                  <a:chExt cx="348698" cy="148770"/>
                </a:xfrm>
              </p:grpSpPr>
              <p:sp>
                <p:nvSpPr>
                  <p:cNvPr id="271" name="Rectangle 270">
                    <a:extLst>
                      <a:ext uri="{FF2B5EF4-FFF2-40B4-BE49-F238E27FC236}">
                        <a16:creationId xmlns:a16="http://schemas.microsoft.com/office/drawing/2014/main" id="{8875E8C0-33A1-4D93-9D54-996DCDFC2F2E}"/>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a:extLst>
                      <a:ext uri="{FF2B5EF4-FFF2-40B4-BE49-F238E27FC236}">
                        <a16:creationId xmlns:a16="http://schemas.microsoft.com/office/drawing/2014/main" id="{CD1CCAA4-2335-463D-854B-8E266103045A}"/>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5" name="Group 264">
                  <a:extLst>
                    <a:ext uri="{FF2B5EF4-FFF2-40B4-BE49-F238E27FC236}">
                      <a16:creationId xmlns:a16="http://schemas.microsoft.com/office/drawing/2014/main" id="{6DF0FA47-2726-4529-96E5-9DC12CDF5C19}"/>
                    </a:ext>
                  </a:extLst>
                </p:cNvPr>
                <p:cNvGrpSpPr/>
                <p:nvPr/>
              </p:nvGrpSpPr>
              <p:grpSpPr>
                <a:xfrm>
                  <a:off x="-2605327" y="5103800"/>
                  <a:ext cx="348698" cy="148770"/>
                  <a:chOff x="2203573" y="4490681"/>
                  <a:chExt cx="348698" cy="148770"/>
                </a:xfrm>
              </p:grpSpPr>
              <p:sp>
                <p:nvSpPr>
                  <p:cNvPr id="269" name="Rectangle 268">
                    <a:extLst>
                      <a:ext uri="{FF2B5EF4-FFF2-40B4-BE49-F238E27FC236}">
                        <a16:creationId xmlns:a16="http://schemas.microsoft.com/office/drawing/2014/main" id="{2CCDDA18-F482-4412-9C89-9AF91F52114D}"/>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9AFE68C3-4776-416D-9533-163393D1A0C2}"/>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6" name="Group 265">
                  <a:extLst>
                    <a:ext uri="{FF2B5EF4-FFF2-40B4-BE49-F238E27FC236}">
                      <a16:creationId xmlns:a16="http://schemas.microsoft.com/office/drawing/2014/main" id="{029CABFF-F2CD-4309-A83D-F67DE83F3F0F}"/>
                    </a:ext>
                  </a:extLst>
                </p:cNvPr>
                <p:cNvGrpSpPr/>
                <p:nvPr/>
              </p:nvGrpSpPr>
              <p:grpSpPr>
                <a:xfrm>
                  <a:off x="-2605327" y="5508130"/>
                  <a:ext cx="348698" cy="148770"/>
                  <a:chOff x="2203573" y="4490681"/>
                  <a:chExt cx="348698" cy="148770"/>
                </a:xfrm>
              </p:grpSpPr>
              <p:sp>
                <p:nvSpPr>
                  <p:cNvPr id="267" name="Rectangle 266">
                    <a:extLst>
                      <a:ext uri="{FF2B5EF4-FFF2-40B4-BE49-F238E27FC236}">
                        <a16:creationId xmlns:a16="http://schemas.microsoft.com/office/drawing/2014/main" id="{4BD295CE-CEA5-4919-B8BC-CFC6296BEB04}"/>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63B52363-82DD-4EC2-BCAE-695FBCA29133}"/>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0" name="Group 219">
                <a:extLst>
                  <a:ext uri="{FF2B5EF4-FFF2-40B4-BE49-F238E27FC236}">
                    <a16:creationId xmlns:a16="http://schemas.microsoft.com/office/drawing/2014/main" id="{0D234521-67C4-47BA-BC9F-D54FC659C967}"/>
                  </a:ext>
                </a:extLst>
              </p:cNvPr>
              <p:cNvGrpSpPr/>
              <p:nvPr/>
            </p:nvGrpSpPr>
            <p:grpSpPr>
              <a:xfrm>
                <a:off x="4179460" y="4432067"/>
                <a:ext cx="731071" cy="1692900"/>
                <a:chOff x="-772683" y="4329325"/>
                <a:chExt cx="731071" cy="1692900"/>
              </a:xfrm>
              <a:solidFill>
                <a:schemeClr val="accent1">
                  <a:lumMod val="75000"/>
                </a:schemeClr>
              </a:solidFill>
            </p:grpSpPr>
            <p:sp>
              <p:nvSpPr>
                <p:cNvPr id="259" name="Rectangle: Top Corners Rounded 237">
                  <a:extLst>
                    <a:ext uri="{FF2B5EF4-FFF2-40B4-BE49-F238E27FC236}">
                      <a16:creationId xmlns:a16="http://schemas.microsoft.com/office/drawing/2014/main" id="{07DCB766-9F70-4CE1-8F80-67C703A65EC1}"/>
                    </a:ext>
                  </a:extLst>
                </p:cNvPr>
                <p:cNvSpPr/>
                <p:nvPr/>
              </p:nvSpPr>
              <p:spPr>
                <a:xfrm>
                  <a:off x="-772683" y="4329325"/>
                  <a:ext cx="731071" cy="1692900"/>
                </a:xfrm>
                <a:prstGeom prst="round2SameRect">
                  <a:avLst>
                    <a:gd name="adj1" fmla="val 50000"/>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E91E80A4-B3A2-4BAF-8D67-1C23426F0FE2}"/>
                    </a:ext>
                  </a:extLst>
                </p:cNvPr>
                <p:cNvSpPr/>
                <p:nvPr/>
              </p:nvSpPr>
              <p:spPr>
                <a:xfrm>
                  <a:off x="-391792" y="4664485"/>
                  <a:ext cx="350180" cy="13577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1" name="Group 220">
                <a:extLst>
                  <a:ext uri="{FF2B5EF4-FFF2-40B4-BE49-F238E27FC236}">
                    <a16:creationId xmlns:a16="http://schemas.microsoft.com/office/drawing/2014/main" id="{49FABB2E-0A32-4AD0-955D-DE5E43CF39E0}"/>
                  </a:ext>
                </a:extLst>
              </p:cNvPr>
              <p:cNvGrpSpPr/>
              <p:nvPr/>
            </p:nvGrpSpPr>
            <p:grpSpPr>
              <a:xfrm>
                <a:off x="2832087" y="3984940"/>
                <a:ext cx="379603" cy="2139464"/>
                <a:chOff x="-2634905" y="4064178"/>
                <a:chExt cx="379603" cy="2139464"/>
              </a:xfrm>
            </p:grpSpPr>
            <p:sp>
              <p:nvSpPr>
                <p:cNvPr id="247" name="Oval 246">
                  <a:extLst>
                    <a:ext uri="{FF2B5EF4-FFF2-40B4-BE49-F238E27FC236}">
                      <a16:creationId xmlns:a16="http://schemas.microsoft.com/office/drawing/2014/main" id="{39B1E4C2-2C56-4E26-9C32-CD1E5B7583DC}"/>
                    </a:ext>
                  </a:extLst>
                </p:cNvPr>
                <p:cNvSpPr/>
                <p:nvPr/>
              </p:nvSpPr>
              <p:spPr>
                <a:xfrm>
                  <a:off x="-2634905" y="4064178"/>
                  <a:ext cx="379603" cy="37960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Top Corners Rounded 226">
                  <a:extLst>
                    <a:ext uri="{FF2B5EF4-FFF2-40B4-BE49-F238E27FC236}">
                      <a16:creationId xmlns:a16="http://schemas.microsoft.com/office/drawing/2014/main" id="{6F1CD165-142C-4ECB-95B4-8BB05C22563E}"/>
                    </a:ext>
                  </a:extLst>
                </p:cNvPr>
                <p:cNvSpPr/>
                <p:nvPr/>
              </p:nvSpPr>
              <p:spPr>
                <a:xfrm>
                  <a:off x="-2559476" y="4139682"/>
                  <a:ext cx="240928" cy="2063960"/>
                </a:xfrm>
                <a:prstGeom prst="round2SameRect">
                  <a:avLst>
                    <a:gd name="adj1" fmla="val 50000"/>
                    <a:gd name="adj2"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id="{C1958448-6289-4DA7-A2F3-4EE67CD6C8F5}"/>
                    </a:ext>
                  </a:extLst>
                </p:cNvPr>
                <p:cNvSpPr/>
                <p:nvPr/>
              </p:nvSpPr>
              <p:spPr>
                <a:xfrm>
                  <a:off x="-2433468" y="4271109"/>
                  <a:ext cx="120438" cy="19325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0" name="Group 249">
                  <a:extLst>
                    <a:ext uri="{FF2B5EF4-FFF2-40B4-BE49-F238E27FC236}">
                      <a16:creationId xmlns:a16="http://schemas.microsoft.com/office/drawing/2014/main" id="{F0707740-6DEA-4CDF-A125-C116F7B86B2D}"/>
                    </a:ext>
                  </a:extLst>
                </p:cNvPr>
                <p:cNvGrpSpPr/>
                <p:nvPr/>
              </p:nvGrpSpPr>
              <p:grpSpPr>
                <a:xfrm>
                  <a:off x="-2605327" y="4699470"/>
                  <a:ext cx="348698" cy="148770"/>
                  <a:chOff x="2203573" y="4490681"/>
                  <a:chExt cx="348698" cy="148770"/>
                </a:xfrm>
              </p:grpSpPr>
              <p:sp>
                <p:nvSpPr>
                  <p:cNvPr id="257" name="Rectangle 256">
                    <a:extLst>
                      <a:ext uri="{FF2B5EF4-FFF2-40B4-BE49-F238E27FC236}">
                        <a16:creationId xmlns:a16="http://schemas.microsoft.com/office/drawing/2014/main" id="{7B98791C-4400-40B9-871C-E6BFC92C0759}"/>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B39C84C8-5172-49BD-AE97-22E9FE6B0C6B}"/>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a:extLst>
                    <a:ext uri="{FF2B5EF4-FFF2-40B4-BE49-F238E27FC236}">
                      <a16:creationId xmlns:a16="http://schemas.microsoft.com/office/drawing/2014/main" id="{86AB099E-DCA4-4F4E-8E01-C7A59D14AB32}"/>
                    </a:ext>
                  </a:extLst>
                </p:cNvPr>
                <p:cNvGrpSpPr/>
                <p:nvPr/>
              </p:nvGrpSpPr>
              <p:grpSpPr>
                <a:xfrm>
                  <a:off x="-2605327" y="5103800"/>
                  <a:ext cx="348698" cy="148770"/>
                  <a:chOff x="2203573" y="4490681"/>
                  <a:chExt cx="348698" cy="148770"/>
                </a:xfrm>
              </p:grpSpPr>
              <p:sp>
                <p:nvSpPr>
                  <p:cNvPr id="255" name="Rectangle 254">
                    <a:extLst>
                      <a:ext uri="{FF2B5EF4-FFF2-40B4-BE49-F238E27FC236}">
                        <a16:creationId xmlns:a16="http://schemas.microsoft.com/office/drawing/2014/main" id="{95840F77-EE03-475B-93AF-62EBC7F12B70}"/>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3FF03DBC-1696-498C-881C-1A76C93268A6}"/>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2" name="Group 251">
                  <a:extLst>
                    <a:ext uri="{FF2B5EF4-FFF2-40B4-BE49-F238E27FC236}">
                      <a16:creationId xmlns:a16="http://schemas.microsoft.com/office/drawing/2014/main" id="{D3B13FC7-C5E8-4321-91CD-599A17134062}"/>
                    </a:ext>
                  </a:extLst>
                </p:cNvPr>
                <p:cNvGrpSpPr/>
                <p:nvPr/>
              </p:nvGrpSpPr>
              <p:grpSpPr>
                <a:xfrm>
                  <a:off x="-2605327" y="5508130"/>
                  <a:ext cx="348698" cy="148770"/>
                  <a:chOff x="2203573" y="4490681"/>
                  <a:chExt cx="348698" cy="148770"/>
                </a:xfrm>
              </p:grpSpPr>
              <p:sp>
                <p:nvSpPr>
                  <p:cNvPr id="253" name="Rectangle 252">
                    <a:extLst>
                      <a:ext uri="{FF2B5EF4-FFF2-40B4-BE49-F238E27FC236}">
                        <a16:creationId xmlns:a16="http://schemas.microsoft.com/office/drawing/2014/main" id="{D2DD1BA1-1749-4481-ACE0-215AA12C9C82}"/>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7F4CA1B2-F5CE-479D-8322-8E3144C68F88}"/>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2" name="Group 221">
                <a:extLst>
                  <a:ext uri="{FF2B5EF4-FFF2-40B4-BE49-F238E27FC236}">
                    <a16:creationId xmlns:a16="http://schemas.microsoft.com/office/drawing/2014/main" id="{AEC85755-885A-43A9-B061-4512DCE5A950}"/>
                  </a:ext>
                </a:extLst>
              </p:cNvPr>
              <p:cNvGrpSpPr/>
              <p:nvPr/>
            </p:nvGrpSpPr>
            <p:grpSpPr>
              <a:xfrm>
                <a:off x="5129772" y="5474338"/>
                <a:ext cx="1280708" cy="653701"/>
                <a:chOff x="3816127" y="5359816"/>
                <a:chExt cx="615608" cy="653701"/>
              </a:xfrm>
            </p:grpSpPr>
            <p:sp>
              <p:nvSpPr>
                <p:cNvPr id="242" name="Rectangle 241">
                  <a:extLst>
                    <a:ext uri="{FF2B5EF4-FFF2-40B4-BE49-F238E27FC236}">
                      <a16:creationId xmlns:a16="http://schemas.microsoft.com/office/drawing/2014/main" id="{3713AC41-D088-4B73-8703-30738C2606FD}"/>
                    </a:ext>
                  </a:extLst>
                </p:cNvPr>
                <p:cNvSpPr/>
                <p:nvPr/>
              </p:nvSpPr>
              <p:spPr>
                <a:xfrm>
                  <a:off x="3816127" y="5359816"/>
                  <a:ext cx="615608" cy="65370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88B75BD2-1D7A-422A-8AA7-276C6E62C402}"/>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A579BBD3-D08C-4BE2-BCE5-36A67E506913}"/>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B405973E-4196-4EFA-BFB9-6EE989497C93}"/>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9F4402A2-FBA7-4492-A3C4-8EF707FD9D17}"/>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3" name="Right Triangle 222">
                <a:extLst>
                  <a:ext uri="{FF2B5EF4-FFF2-40B4-BE49-F238E27FC236}">
                    <a16:creationId xmlns:a16="http://schemas.microsoft.com/office/drawing/2014/main" id="{846E0B37-CF71-4BF5-9475-0F99C5E82998}"/>
                  </a:ext>
                </a:extLst>
              </p:cNvPr>
              <p:cNvSpPr/>
              <p:nvPr/>
            </p:nvSpPr>
            <p:spPr>
              <a:xfrm flipH="1">
                <a:off x="2141211"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ight Triangle 223">
                <a:extLst>
                  <a:ext uri="{FF2B5EF4-FFF2-40B4-BE49-F238E27FC236}">
                    <a16:creationId xmlns:a16="http://schemas.microsoft.com/office/drawing/2014/main" id="{72CE7964-1FA2-483E-BD01-7BBACB6C7B7E}"/>
                  </a:ext>
                </a:extLst>
              </p:cNvPr>
              <p:cNvSpPr/>
              <p:nvPr/>
            </p:nvSpPr>
            <p:spPr>
              <a:xfrm flipH="1">
                <a:off x="3242357"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ight Triangle 224">
                <a:extLst>
                  <a:ext uri="{FF2B5EF4-FFF2-40B4-BE49-F238E27FC236}">
                    <a16:creationId xmlns:a16="http://schemas.microsoft.com/office/drawing/2014/main" id="{86C9A21F-B5CB-411B-BA45-B8A88F1EF839}"/>
                  </a:ext>
                </a:extLst>
              </p:cNvPr>
              <p:cNvSpPr/>
              <p:nvPr/>
            </p:nvSpPr>
            <p:spPr>
              <a:xfrm flipH="1">
                <a:off x="4343503"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ight Triangle 225">
                <a:extLst>
                  <a:ext uri="{FF2B5EF4-FFF2-40B4-BE49-F238E27FC236}">
                    <a16:creationId xmlns:a16="http://schemas.microsoft.com/office/drawing/2014/main" id="{6E5C907F-7F80-4DCA-95B4-D60864E959D3}"/>
                  </a:ext>
                </a:extLst>
              </p:cNvPr>
              <p:cNvSpPr/>
              <p:nvPr/>
            </p:nvSpPr>
            <p:spPr>
              <a:xfrm flipH="1">
                <a:off x="5444650"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7" name="Group 226">
                <a:extLst>
                  <a:ext uri="{FF2B5EF4-FFF2-40B4-BE49-F238E27FC236}">
                    <a16:creationId xmlns:a16="http://schemas.microsoft.com/office/drawing/2014/main" id="{149035B2-81CB-4619-ABC2-D5922ED52D1C}"/>
                  </a:ext>
                </a:extLst>
              </p:cNvPr>
              <p:cNvGrpSpPr/>
              <p:nvPr/>
            </p:nvGrpSpPr>
            <p:grpSpPr>
              <a:xfrm>
                <a:off x="3335329" y="4135174"/>
                <a:ext cx="3018505" cy="743102"/>
                <a:chOff x="3247777" y="4135174"/>
                <a:chExt cx="3018505" cy="743102"/>
              </a:xfrm>
            </p:grpSpPr>
            <p:sp>
              <p:nvSpPr>
                <p:cNvPr id="228" name="Rectangle 227">
                  <a:extLst>
                    <a:ext uri="{FF2B5EF4-FFF2-40B4-BE49-F238E27FC236}">
                      <a16:creationId xmlns:a16="http://schemas.microsoft.com/office/drawing/2014/main" id="{2080B1C4-6D9D-46C4-B4BE-4C0AD004F526}"/>
                    </a:ext>
                  </a:extLst>
                </p:cNvPr>
                <p:cNvSpPr/>
                <p:nvPr/>
              </p:nvSpPr>
              <p:spPr>
                <a:xfrm>
                  <a:off x="5243508"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8604D6C4-E823-4D22-BD2A-B418B3AE8F5F}"/>
                    </a:ext>
                  </a:extLst>
                </p:cNvPr>
                <p:cNvSpPr/>
                <p:nvPr/>
              </p:nvSpPr>
              <p:spPr>
                <a:xfrm>
                  <a:off x="5647082"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46E32946-AB46-43BA-B3CA-627BD44A4822}"/>
                    </a:ext>
                  </a:extLst>
                </p:cNvPr>
                <p:cNvSpPr/>
                <p:nvPr/>
              </p:nvSpPr>
              <p:spPr>
                <a:xfrm>
                  <a:off x="6050656"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81C3A6C9-21A4-417F-97B9-C872EEF9D971}"/>
                    </a:ext>
                  </a:extLst>
                </p:cNvPr>
                <p:cNvSpPr/>
                <p:nvPr/>
              </p:nvSpPr>
              <p:spPr>
                <a:xfrm>
                  <a:off x="5243508"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026E543F-B2E1-4B00-9DC2-0D25F4E2A102}"/>
                    </a:ext>
                  </a:extLst>
                </p:cNvPr>
                <p:cNvSpPr/>
                <p:nvPr/>
              </p:nvSpPr>
              <p:spPr>
                <a:xfrm>
                  <a:off x="5647082"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A9D9B8CE-9045-4B66-8222-734A23819AB2}"/>
                    </a:ext>
                  </a:extLst>
                </p:cNvPr>
                <p:cNvSpPr/>
                <p:nvPr/>
              </p:nvSpPr>
              <p:spPr>
                <a:xfrm>
                  <a:off x="6050656"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66CD6DBB-16BB-4B2C-89FF-D2965CD068CC}"/>
                    </a:ext>
                  </a:extLst>
                </p:cNvPr>
                <p:cNvSpPr/>
                <p:nvPr/>
              </p:nvSpPr>
              <p:spPr>
                <a:xfrm>
                  <a:off x="5243508"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4FA65399-085D-4D58-BCCA-4963E45DB63F}"/>
                    </a:ext>
                  </a:extLst>
                </p:cNvPr>
                <p:cNvSpPr/>
                <p:nvPr/>
              </p:nvSpPr>
              <p:spPr>
                <a:xfrm>
                  <a:off x="5647082"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C92F61D5-DF33-49F0-B85E-570239F948FE}"/>
                    </a:ext>
                  </a:extLst>
                </p:cNvPr>
                <p:cNvSpPr/>
                <p:nvPr/>
              </p:nvSpPr>
              <p:spPr>
                <a:xfrm>
                  <a:off x="6050656"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F2BD63C2-221F-449C-ADE5-9FA00A37EB97}"/>
                    </a:ext>
                  </a:extLst>
                </p:cNvPr>
                <p:cNvSpPr/>
                <p:nvPr/>
              </p:nvSpPr>
              <p:spPr>
                <a:xfrm>
                  <a:off x="4004271"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84AE1C8F-4E37-4AF2-AAE2-0D73F406920B}"/>
                    </a:ext>
                  </a:extLst>
                </p:cNvPr>
                <p:cNvSpPr/>
                <p:nvPr/>
              </p:nvSpPr>
              <p:spPr>
                <a:xfrm>
                  <a:off x="4407845"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78702C29-7385-438C-AFCD-56C3EB956264}"/>
                    </a:ext>
                  </a:extLst>
                </p:cNvPr>
                <p:cNvSpPr/>
                <p:nvPr/>
              </p:nvSpPr>
              <p:spPr>
                <a:xfrm>
                  <a:off x="4811419"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9BCC04E7-3AB4-4C8F-8B0D-8B4815BBB439}"/>
                    </a:ext>
                  </a:extLst>
                </p:cNvPr>
                <p:cNvSpPr/>
                <p:nvPr/>
              </p:nvSpPr>
              <p:spPr>
                <a:xfrm>
                  <a:off x="3247777"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F013E672-AD9D-4681-B780-9EB112D712BC}"/>
                    </a:ext>
                  </a:extLst>
                </p:cNvPr>
                <p:cNvSpPr/>
                <p:nvPr/>
              </p:nvSpPr>
              <p:spPr>
                <a:xfrm>
                  <a:off x="3651351"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6" name="Group 95">
              <a:extLst>
                <a:ext uri="{FF2B5EF4-FFF2-40B4-BE49-F238E27FC236}">
                  <a16:creationId xmlns:a16="http://schemas.microsoft.com/office/drawing/2014/main" id="{AB02F4F0-36C5-4655-A5E3-F90D9F13C833}"/>
                </a:ext>
              </a:extLst>
            </p:cNvPr>
            <p:cNvGrpSpPr/>
            <p:nvPr/>
          </p:nvGrpSpPr>
          <p:grpSpPr>
            <a:xfrm>
              <a:off x="6598051" y="1548026"/>
              <a:ext cx="4754685" cy="4580013"/>
              <a:chOff x="7976627" y="1166736"/>
              <a:chExt cx="4754685" cy="4580013"/>
            </a:xfrm>
          </p:grpSpPr>
          <p:grpSp>
            <p:nvGrpSpPr>
              <p:cNvPr id="97" name="Group 96">
                <a:extLst>
                  <a:ext uri="{FF2B5EF4-FFF2-40B4-BE49-F238E27FC236}">
                    <a16:creationId xmlns:a16="http://schemas.microsoft.com/office/drawing/2014/main" id="{08A4C3F8-F53D-43A1-BBCD-AE1F3715E438}"/>
                  </a:ext>
                </a:extLst>
              </p:cNvPr>
              <p:cNvGrpSpPr/>
              <p:nvPr/>
            </p:nvGrpSpPr>
            <p:grpSpPr>
              <a:xfrm>
                <a:off x="7976627" y="1574644"/>
                <a:ext cx="1097280" cy="4172105"/>
                <a:chOff x="6599258" y="1944858"/>
                <a:chExt cx="1097280" cy="4172105"/>
              </a:xfrm>
            </p:grpSpPr>
            <p:sp>
              <p:nvSpPr>
                <p:cNvPr id="203" name="Rectangle 202">
                  <a:extLst>
                    <a:ext uri="{FF2B5EF4-FFF2-40B4-BE49-F238E27FC236}">
                      <a16:creationId xmlns:a16="http://schemas.microsoft.com/office/drawing/2014/main" id="{B3253375-6237-48DE-A6AE-9A5C071F853A}"/>
                    </a:ext>
                  </a:extLst>
                </p:cNvPr>
                <p:cNvSpPr/>
                <p:nvPr/>
              </p:nvSpPr>
              <p:spPr>
                <a:xfrm>
                  <a:off x="6599259" y="3642459"/>
                  <a:ext cx="1097279" cy="2470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25BC8E61-A4CC-4789-A682-BD729C8CE116}"/>
                    </a:ext>
                  </a:extLst>
                </p:cNvPr>
                <p:cNvSpPr/>
                <p:nvPr/>
              </p:nvSpPr>
              <p:spPr>
                <a:xfrm>
                  <a:off x="7147898" y="3640420"/>
                  <a:ext cx="548640" cy="24730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 name="Group 204">
                  <a:extLst>
                    <a:ext uri="{FF2B5EF4-FFF2-40B4-BE49-F238E27FC236}">
                      <a16:creationId xmlns:a16="http://schemas.microsoft.com/office/drawing/2014/main" id="{F0BA5FE4-1CDF-470B-8739-531748128143}"/>
                    </a:ext>
                  </a:extLst>
                </p:cNvPr>
                <p:cNvGrpSpPr/>
                <p:nvPr/>
              </p:nvGrpSpPr>
              <p:grpSpPr>
                <a:xfrm>
                  <a:off x="6801135" y="1944858"/>
                  <a:ext cx="640082" cy="1722534"/>
                  <a:chOff x="6913575" y="1813492"/>
                  <a:chExt cx="405185" cy="2497948"/>
                </a:xfrm>
              </p:grpSpPr>
              <p:grpSp>
                <p:nvGrpSpPr>
                  <p:cNvPr id="210" name="Group 209">
                    <a:extLst>
                      <a:ext uri="{FF2B5EF4-FFF2-40B4-BE49-F238E27FC236}">
                        <a16:creationId xmlns:a16="http://schemas.microsoft.com/office/drawing/2014/main" id="{075EC0D0-A9B6-4AC2-959A-11AF5A5F0CD5}"/>
                      </a:ext>
                    </a:extLst>
                  </p:cNvPr>
                  <p:cNvGrpSpPr/>
                  <p:nvPr/>
                </p:nvGrpSpPr>
                <p:grpSpPr>
                  <a:xfrm>
                    <a:off x="6913576" y="2297867"/>
                    <a:ext cx="405184" cy="2013573"/>
                    <a:chOff x="2507828" y="1738469"/>
                    <a:chExt cx="405184" cy="214763"/>
                  </a:xfrm>
                </p:grpSpPr>
                <p:sp>
                  <p:nvSpPr>
                    <p:cNvPr id="214" name="Rectangle 213">
                      <a:extLst>
                        <a:ext uri="{FF2B5EF4-FFF2-40B4-BE49-F238E27FC236}">
                          <a16:creationId xmlns:a16="http://schemas.microsoft.com/office/drawing/2014/main" id="{9067197B-140B-4CE5-8B8A-A59F345CBF8C}"/>
                        </a:ext>
                      </a:extLst>
                    </p:cNvPr>
                    <p:cNvSpPr/>
                    <p:nvPr/>
                  </p:nvSpPr>
                  <p:spPr>
                    <a:xfrm>
                      <a:off x="2507828" y="1738470"/>
                      <a:ext cx="405184" cy="214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663C66F2-492C-4141-BF28-1604D28A4EF8}"/>
                        </a:ext>
                      </a:extLst>
                    </p:cNvPr>
                    <p:cNvSpPr/>
                    <p:nvPr/>
                  </p:nvSpPr>
                  <p:spPr>
                    <a:xfrm>
                      <a:off x="2710420" y="1738469"/>
                      <a:ext cx="202592" cy="2147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1" name="Group 210">
                    <a:extLst>
                      <a:ext uri="{FF2B5EF4-FFF2-40B4-BE49-F238E27FC236}">
                        <a16:creationId xmlns:a16="http://schemas.microsoft.com/office/drawing/2014/main" id="{B0C793FD-7A59-4B65-B611-4E559F319682}"/>
                      </a:ext>
                    </a:extLst>
                  </p:cNvPr>
                  <p:cNvGrpSpPr/>
                  <p:nvPr/>
                </p:nvGrpSpPr>
                <p:grpSpPr>
                  <a:xfrm>
                    <a:off x="6913575" y="1813492"/>
                    <a:ext cx="405184" cy="529407"/>
                    <a:chOff x="2507827" y="1488604"/>
                    <a:chExt cx="405184" cy="348318"/>
                  </a:xfrm>
                </p:grpSpPr>
                <p:sp>
                  <p:nvSpPr>
                    <p:cNvPr id="212" name="Rectangle 211">
                      <a:extLst>
                        <a:ext uri="{FF2B5EF4-FFF2-40B4-BE49-F238E27FC236}">
                          <a16:creationId xmlns:a16="http://schemas.microsoft.com/office/drawing/2014/main" id="{0D67A4D7-37F3-48D8-8BEE-EBA1F18196E3}"/>
                        </a:ext>
                      </a:extLst>
                    </p:cNvPr>
                    <p:cNvSpPr/>
                    <p:nvPr/>
                  </p:nvSpPr>
                  <p:spPr>
                    <a:xfrm>
                      <a:off x="2507827" y="1488604"/>
                      <a:ext cx="405184" cy="3483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85CFECB7-9CBF-40FE-855E-D1985B959ECC}"/>
                        </a:ext>
                      </a:extLst>
                    </p:cNvPr>
                    <p:cNvSpPr/>
                    <p:nvPr/>
                  </p:nvSpPr>
                  <p:spPr>
                    <a:xfrm>
                      <a:off x="2710417" y="1488604"/>
                      <a:ext cx="202592" cy="3483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06" name="Rectangle 205">
                  <a:extLst>
                    <a:ext uri="{FF2B5EF4-FFF2-40B4-BE49-F238E27FC236}">
                      <a16:creationId xmlns:a16="http://schemas.microsoft.com/office/drawing/2014/main" id="{027CDE0A-B585-40DD-A57B-3F33FA039B5B}"/>
                    </a:ext>
                  </a:extLst>
                </p:cNvPr>
                <p:cNvSpPr/>
                <p:nvPr/>
              </p:nvSpPr>
              <p:spPr>
                <a:xfrm>
                  <a:off x="6750212" y="5635934"/>
                  <a:ext cx="208050" cy="48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2A67B04F-96C2-4AB4-A464-C3D58BAA7C1D}"/>
                    </a:ext>
                  </a:extLst>
                </p:cNvPr>
                <p:cNvSpPr/>
                <p:nvPr/>
              </p:nvSpPr>
              <p:spPr>
                <a:xfrm>
                  <a:off x="7318193" y="5635934"/>
                  <a:ext cx="208050" cy="48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7DBD5FB7-2BD5-4C47-B3BA-D0F868EBDACF}"/>
                    </a:ext>
                  </a:extLst>
                </p:cNvPr>
                <p:cNvSpPr/>
                <p:nvPr/>
              </p:nvSpPr>
              <p:spPr>
                <a:xfrm>
                  <a:off x="6599258" y="3640999"/>
                  <a:ext cx="1097280" cy="2493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Rectangle 208">
                  <a:extLst>
                    <a:ext uri="{FF2B5EF4-FFF2-40B4-BE49-F238E27FC236}">
                      <a16:creationId xmlns:a16="http://schemas.microsoft.com/office/drawing/2014/main" id="{FB14F926-33EA-4AA0-953E-8B8083B06367}"/>
                    </a:ext>
                  </a:extLst>
                </p:cNvPr>
                <p:cNvSpPr/>
                <p:nvPr/>
              </p:nvSpPr>
              <p:spPr>
                <a:xfrm>
                  <a:off x="7147898" y="3637245"/>
                  <a:ext cx="548640" cy="2623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8" name="Group 97">
                <a:extLst>
                  <a:ext uri="{FF2B5EF4-FFF2-40B4-BE49-F238E27FC236}">
                    <a16:creationId xmlns:a16="http://schemas.microsoft.com/office/drawing/2014/main" id="{52CC4E84-BFEB-4432-99D5-DDAE2348D0F3}"/>
                  </a:ext>
                </a:extLst>
              </p:cNvPr>
              <p:cNvGrpSpPr/>
              <p:nvPr/>
            </p:nvGrpSpPr>
            <p:grpSpPr>
              <a:xfrm>
                <a:off x="9073712" y="3504421"/>
                <a:ext cx="3657600" cy="2238823"/>
                <a:chOff x="9073712" y="3504421"/>
                <a:chExt cx="3657600" cy="2238823"/>
              </a:xfrm>
            </p:grpSpPr>
            <p:sp>
              <p:nvSpPr>
                <p:cNvPr id="169" name="Rectangle 168">
                  <a:extLst>
                    <a:ext uri="{FF2B5EF4-FFF2-40B4-BE49-F238E27FC236}">
                      <a16:creationId xmlns:a16="http://schemas.microsoft.com/office/drawing/2014/main" id="{51E04D76-7A7A-47BA-8809-7B5B9580452A}"/>
                    </a:ext>
                  </a:extLst>
                </p:cNvPr>
                <p:cNvSpPr/>
                <p:nvPr/>
              </p:nvSpPr>
              <p:spPr>
                <a:xfrm>
                  <a:off x="9073712" y="3504421"/>
                  <a:ext cx="3657600" cy="223882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73C1C1C1-22B7-4B91-AB21-29518534CD9F}"/>
                    </a:ext>
                  </a:extLst>
                </p:cNvPr>
                <p:cNvSpPr/>
                <p:nvPr/>
              </p:nvSpPr>
              <p:spPr>
                <a:xfrm>
                  <a:off x="9073712" y="3770741"/>
                  <a:ext cx="3657600" cy="196510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Rectangle 170">
                  <a:extLst>
                    <a:ext uri="{FF2B5EF4-FFF2-40B4-BE49-F238E27FC236}">
                      <a16:creationId xmlns:a16="http://schemas.microsoft.com/office/drawing/2014/main" id="{A1AE78FE-73C1-4D73-821B-F44B293E5132}"/>
                    </a:ext>
                  </a:extLst>
                </p:cNvPr>
                <p:cNvSpPr/>
                <p:nvPr/>
              </p:nvSpPr>
              <p:spPr>
                <a:xfrm>
                  <a:off x="9073712" y="4530263"/>
                  <a:ext cx="3657600" cy="12055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 name="Group 171">
                  <a:extLst>
                    <a:ext uri="{FF2B5EF4-FFF2-40B4-BE49-F238E27FC236}">
                      <a16:creationId xmlns:a16="http://schemas.microsoft.com/office/drawing/2014/main" id="{7EA72A2B-403D-4528-BE09-DE128B562F21}"/>
                    </a:ext>
                  </a:extLst>
                </p:cNvPr>
                <p:cNvGrpSpPr/>
                <p:nvPr/>
              </p:nvGrpSpPr>
              <p:grpSpPr>
                <a:xfrm>
                  <a:off x="10819673" y="5082143"/>
                  <a:ext cx="770444" cy="653701"/>
                  <a:chOff x="3816127" y="5359816"/>
                  <a:chExt cx="615608" cy="653701"/>
                </a:xfrm>
              </p:grpSpPr>
              <p:sp>
                <p:nvSpPr>
                  <p:cNvPr id="198" name="Rectangle 197">
                    <a:extLst>
                      <a:ext uri="{FF2B5EF4-FFF2-40B4-BE49-F238E27FC236}">
                        <a16:creationId xmlns:a16="http://schemas.microsoft.com/office/drawing/2014/main" id="{A2CAA9C6-A64A-4C59-B8A4-DE55C3F88C6D}"/>
                      </a:ext>
                    </a:extLst>
                  </p:cNvPr>
                  <p:cNvSpPr/>
                  <p:nvPr/>
                </p:nvSpPr>
                <p:spPr>
                  <a:xfrm>
                    <a:off x="3816127" y="5359816"/>
                    <a:ext cx="615608" cy="653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C78F5874-2CE1-43E2-9818-81EC5BA5F9D8}"/>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722CEE2A-D825-4C70-ABE6-8D537C0479DA}"/>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5A2603D6-F707-4D9D-A673-7BD85F792344}"/>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AA77B6A2-93C4-4AB1-BBF4-11BA9311156C}"/>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Group 172">
                  <a:extLst>
                    <a:ext uri="{FF2B5EF4-FFF2-40B4-BE49-F238E27FC236}">
                      <a16:creationId xmlns:a16="http://schemas.microsoft.com/office/drawing/2014/main" id="{A654BD8C-04F4-4238-8CC0-3F5F769C4141}"/>
                    </a:ext>
                  </a:extLst>
                </p:cNvPr>
                <p:cNvGrpSpPr/>
                <p:nvPr/>
              </p:nvGrpSpPr>
              <p:grpSpPr>
                <a:xfrm>
                  <a:off x="11733059" y="5082143"/>
                  <a:ext cx="770444" cy="653701"/>
                  <a:chOff x="3816127" y="5359816"/>
                  <a:chExt cx="615608" cy="653701"/>
                </a:xfrm>
              </p:grpSpPr>
              <p:sp>
                <p:nvSpPr>
                  <p:cNvPr id="193" name="Rectangle 192">
                    <a:extLst>
                      <a:ext uri="{FF2B5EF4-FFF2-40B4-BE49-F238E27FC236}">
                        <a16:creationId xmlns:a16="http://schemas.microsoft.com/office/drawing/2014/main" id="{C324F6FE-7BB0-421D-BDC4-498274CF63D5}"/>
                      </a:ext>
                    </a:extLst>
                  </p:cNvPr>
                  <p:cNvSpPr/>
                  <p:nvPr/>
                </p:nvSpPr>
                <p:spPr>
                  <a:xfrm>
                    <a:off x="3816127" y="5359816"/>
                    <a:ext cx="615608" cy="653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697824A6-94DF-48C0-94B5-F1EEDDE61AEE}"/>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BDCCBB06-8E51-4701-9AA2-76C6D180859C}"/>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D9F991F1-1554-415E-B581-00EAEA41AEB2}"/>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A6CA487E-C0D5-435A-9257-0A09CAA13842}"/>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173">
                  <a:extLst>
                    <a:ext uri="{FF2B5EF4-FFF2-40B4-BE49-F238E27FC236}">
                      <a16:creationId xmlns:a16="http://schemas.microsoft.com/office/drawing/2014/main" id="{981DF1C0-34D6-4422-B114-83267CA0CC1F}"/>
                    </a:ext>
                  </a:extLst>
                </p:cNvPr>
                <p:cNvGrpSpPr/>
                <p:nvPr/>
              </p:nvGrpSpPr>
              <p:grpSpPr>
                <a:xfrm>
                  <a:off x="9420733" y="4325657"/>
                  <a:ext cx="3057417" cy="144298"/>
                  <a:chOff x="9420733" y="4325657"/>
                  <a:chExt cx="3057417" cy="144298"/>
                </a:xfrm>
              </p:grpSpPr>
              <p:sp>
                <p:nvSpPr>
                  <p:cNvPr id="185" name="Rectangle 184">
                    <a:extLst>
                      <a:ext uri="{FF2B5EF4-FFF2-40B4-BE49-F238E27FC236}">
                        <a16:creationId xmlns:a16="http://schemas.microsoft.com/office/drawing/2014/main" id="{C04627DB-7FBA-4E96-9D2B-630EF279A39F}"/>
                      </a:ext>
                    </a:extLst>
                  </p:cNvPr>
                  <p:cNvSpPr/>
                  <p:nvPr/>
                </p:nvSpPr>
                <p:spPr>
                  <a:xfrm>
                    <a:off x="11455376"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0326A647-2FDB-4AB9-BD92-C3224375DB79}"/>
                      </a:ext>
                    </a:extLst>
                  </p:cNvPr>
                  <p:cNvSpPr/>
                  <p:nvPr/>
                </p:nvSpPr>
                <p:spPr>
                  <a:xfrm>
                    <a:off x="11858950"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7BAD33C0-4795-4479-AFA7-7E7CAE7DE37F}"/>
                      </a:ext>
                    </a:extLst>
                  </p:cNvPr>
                  <p:cNvSpPr/>
                  <p:nvPr/>
                </p:nvSpPr>
                <p:spPr>
                  <a:xfrm>
                    <a:off x="12262524"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F3B6428D-A5A6-42AD-A010-49B670544B2A}"/>
                      </a:ext>
                    </a:extLst>
                  </p:cNvPr>
                  <p:cNvSpPr/>
                  <p:nvPr/>
                </p:nvSpPr>
                <p:spPr>
                  <a:xfrm>
                    <a:off x="10227881"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6AD9DA03-FEBE-470E-9B78-0BB7CFC0817D}"/>
                      </a:ext>
                    </a:extLst>
                  </p:cNvPr>
                  <p:cNvSpPr/>
                  <p:nvPr/>
                </p:nvSpPr>
                <p:spPr>
                  <a:xfrm>
                    <a:off x="10619713"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C81F2D84-620D-4304-8A83-E506B8712219}"/>
                      </a:ext>
                    </a:extLst>
                  </p:cNvPr>
                  <p:cNvSpPr/>
                  <p:nvPr/>
                </p:nvSpPr>
                <p:spPr>
                  <a:xfrm>
                    <a:off x="11023287"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514B237D-FAE1-4803-B58F-CBAA87DC3734}"/>
                      </a:ext>
                    </a:extLst>
                  </p:cNvPr>
                  <p:cNvSpPr/>
                  <p:nvPr/>
                </p:nvSpPr>
                <p:spPr>
                  <a:xfrm>
                    <a:off x="9420733"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9B7E6C9F-EFAA-4BFF-8F85-D81859F7C922}"/>
                      </a:ext>
                    </a:extLst>
                  </p:cNvPr>
                  <p:cNvSpPr/>
                  <p:nvPr/>
                </p:nvSpPr>
                <p:spPr>
                  <a:xfrm>
                    <a:off x="9824307"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EF30136E-0276-42C7-8303-281B6EF8E417}"/>
                    </a:ext>
                  </a:extLst>
                </p:cNvPr>
                <p:cNvGrpSpPr/>
                <p:nvPr/>
              </p:nvGrpSpPr>
              <p:grpSpPr>
                <a:xfrm>
                  <a:off x="9420733" y="4686474"/>
                  <a:ext cx="1022774" cy="743102"/>
                  <a:chOff x="5243508" y="4135174"/>
                  <a:chExt cx="1022774" cy="743102"/>
                </a:xfrm>
              </p:grpSpPr>
              <p:sp>
                <p:nvSpPr>
                  <p:cNvPr id="176" name="Rectangle 175">
                    <a:extLst>
                      <a:ext uri="{FF2B5EF4-FFF2-40B4-BE49-F238E27FC236}">
                        <a16:creationId xmlns:a16="http://schemas.microsoft.com/office/drawing/2014/main" id="{911AB285-0BA0-486D-93A3-1DF6D064810E}"/>
                      </a:ext>
                    </a:extLst>
                  </p:cNvPr>
                  <p:cNvSpPr/>
                  <p:nvPr/>
                </p:nvSpPr>
                <p:spPr>
                  <a:xfrm>
                    <a:off x="5243508"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43291009-5534-4CD2-96A4-1AB29A3B3281}"/>
                      </a:ext>
                    </a:extLst>
                  </p:cNvPr>
                  <p:cNvSpPr/>
                  <p:nvPr/>
                </p:nvSpPr>
                <p:spPr>
                  <a:xfrm>
                    <a:off x="5647082"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11C443B2-0524-478B-8346-2FA77DC18355}"/>
                      </a:ext>
                    </a:extLst>
                  </p:cNvPr>
                  <p:cNvSpPr/>
                  <p:nvPr/>
                </p:nvSpPr>
                <p:spPr>
                  <a:xfrm>
                    <a:off x="6050656"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7AADB7DE-B717-4AE8-B297-CA04142BD894}"/>
                      </a:ext>
                    </a:extLst>
                  </p:cNvPr>
                  <p:cNvSpPr/>
                  <p:nvPr/>
                </p:nvSpPr>
                <p:spPr>
                  <a:xfrm>
                    <a:off x="5243508"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5496F2E4-10B4-40D1-8AA0-C9CE63E8E8AE}"/>
                      </a:ext>
                    </a:extLst>
                  </p:cNvPr>
                  <p:cNvSpPr/>
                  <p:nvPr/>
                </p:nvSpPr>
                <p:spPr>
                  <a:xfrm>
                    <a:off x="5647082"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2FD69155-CEB5-4BF5-9C48-AF069C10651A}"/>
                      </a:ext>
                    </a:extLst>
                  </p:cNvPr>
                  <p:cNvSpPr/>
                  <p:nvPr/>
                </p:nvSpPr>
                <p:spPr>
                  <a:xfrm>
                    <a:off x="6050656"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2B2DEEF8-12F5-4D72-8218-62E24C25F45C}"/>
                      </a:ext>
                    </a:extLst>
                  </p:cNvPr>
                  <p:cNvSpPr/>
                  <p:nvPr/>
                </p:nvSpPr>
                <p:spPr>
                  <a:xfrm>
                    <a:off x="5243508"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5264B97D-6BB5-4969-9DC1-B2B1F720AFAD}"/>
                      </a:ext>
                    </a:extLst>
                  </p:cNvPr>
                  <p:cNvSpPr/>
                  <p:nvPr/>
                </p:nvSpPr>
                <p:spPr>
                  <a:xfrm>
                    <a:off x="5647082"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C39C760C-E93E-4EAB-8BA1-0837BCE0B716}"/>
                      </a:ext>
                    </a:extLst>
                  </p:cNvPr>
                  <p:cNvSpPr/>
                  <p:nvPr/>
                </p:nvSpPr>
                <p:spPr>
                  <a:xfrm>
                    <a:off x="6050656"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0" name="Group 99">
                <a:extLst>
                  <a:ext uri="{FF2B5EF4-FFF2-40B4-BE49-F238E27FC236}">
                    <a16:creationId xmlns:a16="http://schemas.microsoft.com/office/drawing/2014/main" id="{B812C3F2-D2B9-4B06-95FC-7F0CF0A73383}"/>
                  </a:ext>
                </a:extLst>
              </p:cNvPr>
              <p:cNvGrpSpPr/>
              <p:nvPr/>
            </p:nvGrpSpPr>
            <p:grpSpPr>
              <a:xfrm>
                <a:off x="9277830" y="1166736"/>
                <a:ext cx="2250191" cy="2344826"/>
                <a:chOff x="9277830" y="1166736"/>
                <a:chExt cx="2250191" cy="2344826"/>
              </a:xfrm>
            </p:grpSpPr>
            <p:grpSp>
              <p:nvGrpSpPr>
                <p:cNvPr id="110" name="Group 109">
                  <a:extLst>
                    <a:ext uri="{FF2B5EF4-FFF2-40B4-BE49-F238E27FC236}">
                      <a16:creationId xmlns:a16="http://schemas.microsoft.com/office/drawing/2014/main" id="{B4112CD3-F56B-4A9D-889B-5B47B3EB7AB7}"/>
                    </a:ext>
                  </a:extLst>
                </p:cNvPr>
                <p:cNvGrpSpPr/>
                <p:nvPr/>
              </p:nvGrpSpPr>
              <p:grpSpPr>
                <a:xfrm>
                  <a:off x="9830401" y="2180121"/>
                  <a:ext cx="731071" cy="1326166"/>
                  <a:chOff x="-772683" y="4329325"/>
                  <a:chExt cx="731071" cy="1692900"/>
                </a:xfrm>
              </p:grpSpPr>
              <p:sp>
                <p:nvSpPr>
                  <p:cNvPr id="167" name="Rectangle: Top Corners Rounded 145">
                    <a:extLst>
                      <a:ext uri="{FF2B5EF4-FFF2-40B4-BE49-F238E27FC236}">
                        <a16:creationId xmlns:a16="http://schemas.microsoft.com/office/drawing/2014/main" id="{E92D9551-6E4A-4BD3-8882-FB3F6536676C}"/>
                      </a:ext>
                    </a:extLst>
                  </p:cNvPr>
                  <p:cNvSpPr/>
                  <p:nvPr/>
                </p:nvSpPr>
                <p:spPr>
                  <a:xfrm>
                    <a:off x="-772683" y="4329325"/>
                    <a:ext cx="731071" cy="1692900"/>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AACCCE26-8B96-430B-B902-9C588DA66123}"/>
                      </a:ext>
                    </a:extLst>
                  </p:cNvPr>
                  <p:cNvSpPr/>
                  <p:nvPr/>
                </p:nvSpPr>
                <p:spPr>
                  <a:xfrm>
                    <a:off x="-391792" y="4758361"/>
                    <a:ext cx="350180" cy="12638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39286D45-FE23-49A2-A8DC-05D2001AD541}"/>
                    </a:ext>
                  </a:extLst>
                </p:cNvPr>
                <p:cNvGrpSpPr/>
                <p:nvPr/>
              </p:nvGrpSpPr>
              <p:grpSpPr>
                <a:xfrm>
                  <a:off x="10796950" y="2179890"/>
                  <a:ext cx="731071" cy="1326166"/>
                  <a:chOff x="-772683" y="4329325"/>
                  <a:chExt cx="731071" cy="1692900"/>
                </a:xfrm>
              </p:grpSpPr>
              <p:sp>
                <p:nvSpPr>
                  <p:cNvPr id="165" name="Rectangle: Top Corners Rounded 143">
                    <a:extLst>
                      <a:ext uri="{FF2B5EF4-FFF2-40B4-BE49-F238E27FC236}">
                        <a16:creationId xmlns:a16="http://schemas.microsoft.com/office/drawing/2014/main" id="{8AD7FBE8-96CC-4CDD-A6C7-2CEE2DF53FDD}"/>
                      </a:ext>
                    </a:extLst>
                  </p:cNvPr>
                  <p:cNvSpPr/>
                  <p:nvPr/>
                </p:nvSpPr>
                <p:spPr>
                  <a:xfrm>
                    <a:off x="-772683" y="4329325"/>
                    <a:ext cx="731071" cy="1692900"/>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5E670125-7749-4B16-89F4-A7CA8E694A25}"/>
                      </a:ext>
                    </a:extLst>
                  </p:cNvPr>
                  <p:cNvSpPr/>
                  <p:nvPr/>
                </p:nvSpPr>
                <p:spPr>
                  <a:xfrm>
                    <a:off x="-391792" y="4758361"/>
                    <a:ext cx="350180" cy="12638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790BDCDC-D264-4448-A976-E0B44612A2C8}"/>
                    </a:ext>
                  </a:extLst>
                </p:cNvPr>
                <p:cNvGrpSpPr/>
                <p:nvPr/>
              </p:nvGrpSpPr>
              <p:grpSpPr>
                <a:xfrm>
                  <a:off x="9277830" y="1166736"/>
                  <a:ext cx="424922" cy="2344826"/>
                  <a:chOff x="9277830" y="1166736"/>
                  <a:chExt cx="424922" cy="2344826"/>
                </a:xfrm>
              </p:grpSpPr>
              <p:grpSp>
                <p:nvGrpSpPr>
                  <p:cNvPr id="125" name="Group 124">
                    <a:extLst>
                      <a:ext uri="{FF2B5EF4-FFF2-40B4-BE49-F238E27FC236}">
                        <a16:creationId xmlns:a16="http://schemas.microsoft.com/office/drawing/2014/main" id="{89573CA2-D3B6-4ECE-AE44-E73B3F4EDB5E}"/>
                      </a:ext>
                    </a:extLst>
                  </p:cNvPr>
                  <p:cNvGrpSpPr/>
                  <p:nvPr/>
                </p:nvGrpSpPr>
                <p:grpSpPr>
                  <a:xfrm>
                    <a:off x="9277830" y="1497989"/>
                    <a:ext cx="424922" cy="2013573"/>
                    <a:chOff x="2507828" y="1767064"/>
                    <a:chExt cx="424922" cy="214763"/>
                  </a:xfrm>
                </p:grpSpPr>
                <p:sp>
                  <p:nvSpPr>
                    <p:cNvPr id="129" name="Rectangle 128">
                      <a:extLst>
                        <a:ext uri="{FF2B5EF4-FFF2-40B4-BE49-F238E27FC236}">
                          <a16:creationId xmlns:a16="http://schemas.microsoft.com/office/drawing/2014/main" id="{2FB1EC41-22D6-430D-86E5-657CA232B465}"/>
                        </a:ext>
                      </a:extLst>
                    </p:cNvPr>
                    <p:cNvSpPr/>
                    <p:nvPr/>
                  </p:nvSpPr>
                  <p:spPr>
                    <a:xfrm>
                      <a:off x="2507828" y="1767065"/>
                      <a:ext cx="424922" cy="214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BA16B55B-66B4-40E5-99A1-876BC683E461}"/>
                        </a:ext>
                      </a:extLst>
                    </p:cNvPr>
                    <p:cNvSpPr/>
                    <p:nvPr/>
                  </p:nvSpPr>
                  <p:spPr>
                    <a:xfrm>
                      <a:off x="2709592" y="1767064"/>
                      <a:ext cx="223158" cy="2147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D8DEF5E0-0889-4E3D-8881-60A6071F53DD}"/>
                      </a:ext>
                    </a:extLst>
                  </p:cNvPr>
                  <p:cNvGrpSpPr/>
                  <p:nvPr/>
                </p:nvGrpSpPr>
                <p:grpSpPr>
                  <a:xfrm>
                    <a:off x="9277830" y="1166736"/>
                    <a:ext cx="424922" cy="407911"/>
                    <a:chOff x="2507828" y="1767064"/>
                    <a:chExt cx="424922" cy="268381"/>
                  </a:xfrm>
                </p:grpSpPr>
                <p:sp>
                  <p:nvSpPr>
                    <p:cNvPr id="127" name="Rectangle 126">
                      <a:extLst>
                        <a:ext uri="{FF2B5EF4-FFF2-40B4-BE49-F238E27FC236}">
                          <a16:creationId xmlns:a16="http://schemas.microsoft.com/office/drawing/2014/main" id="{EA1AE10A-D50B-42FB-97BF-5158D151C434}"/>
                        </a:ext>
                      </a:extLst>
                    </p:cNvPr>
                    <p:cNvSpPr/>
                    <p:nvPr/>
                  </p:nvSpPr>
                  <p:spPr>
                    <a:xfrm>
                      <a:off x="2507828" y="1767065"/>
                      <a:ext cx="424922" cy="2683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20C83380-8EF9-4E06-B319-051B72A1DC45}"/>
                        </a:ext>
                      </a:extLst>
                    </p:cNvPr>
                    <p:cNvSpPr/>
                    <p:nvPr/>
                  </p:nvSpPr>
                  <p:spPr>
                    <a:xfrm>
                      <a:off x="2709592" y="1767064"/>
                      <a:ext cx="223158" cy="2683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2" name="Rectangle 121">
                  <a:extLst>
                    <a:ext uri="{FF2B5EF4-FFF2-40B4-BE49-F238E27FC236}">
                      <a16:creationId xmlns:a16="http://schemas.microsoft.com/office/drawing/2014/main" id="{FA80D11C-5514-49DC-94C4-B89FA659835A}"/>
                    </a:ext>
                  </a:extLst>
                </p:cNvPr>
                <p:cNvSpPr/>
                <p:nvPr/>
              </p:nvSpPr>
              <p:spPr>
                <a:xfrm>
                  <a:off x="9702752" y="1757176"/>
                  <a:ext cx="1475089"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52CAA635-FF25-4095-8064-81360B13320A}"/>
                    </a:ext>
                  </a:extLst>
                </p:cNvPr>
                <p:cNvSpPr/>
                <p:nvPr/>
              </p:nvSpPr>
              <p:spPr>
                <a:xfrm>
                  <a:off x="10166773" y="1780779"/>
                  <a:ext cx="91440" cy="531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133F5D69-6B34-4592-8435-A33C77880C69}"/>
                    </a:ext>
                  </a:extLst>
                </p:cNvPr>
                <p:cNvSpPr/>
                <p:nvPr/>
              </p:nvSpPr>
              <p:spPr>
                <a:xfrm>
                  <a:off x="11137203" y="1756226"/>
                  <a:ext cx="91440" cy="531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flipV="1">
            <a:off x="11013617" y="6167249"/>
            <a:ext cx="1178383" cy="69574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04" y="13399"/>
            <a:ext cx="12175496" cy="6849596"/>
          </a:xfrm>
          <a:prstGeom prst="rect">
            <a:avLst/>
          </a:prstGeom>
        </p:spPr>
      </p:pic>
    </p:spTree>
    <p:extLst>
      <p:ext uri="{BB962C8B-B14F-4D97-AF65-F5344CB8AC3E}">
        <p14:creationId xmlns:p14="http://schemas.microsoft.com/office/powerpoint/2010/main" val="885437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C559B9-D98C-4A53-B487-921BAB20C290}"/>
              </a:ext>
            </a:extLst>
          </p:cNvPr>
          <p:cNvSpPr txBox="1"/>
          <p:nvPr/>
        </p:nvSpPr>
        <p:spPr>
          <a:xfrm>
            <a:off x="-1276" y="2250189"/>
            <a:ext cx="12192000" cy="2308324"/>
          </a:xfrm>
          <a:prstGeom prst="rect">
            <a:avLst/>
          </a:prstGeom>
          <a:noFill/>
        </p:spPr>
        <p:txBody>
          <a:bodyPr wrap="square" rtlCol="0" anchor="ctr">
            <a:spAutoFit/>
          </a:bodyPr>
          <a:lstStyle/>
          <a:p>
            <a:pPr algn="ctr"/>
            <a:r>
              <a:rPr lang="en-US" altLang="ko-KR" sz="4800" dirty="0" smtClean="0">
                <a:solidFill>
                  <a:schemeClr val="bg1"/>
                </a:solidFill>
                <a:cs typeface="Arial" pitchFamily="34" charset="0"/>
              </a:rPr>
              <a:t>DRONE TECHNOLOGY</a:t>
            </a:r>
          </a:p>
          <a:p>
            <a:pPr marL="685800" indent="-685800" algn="ctr">
              <a:buFont typeface="Arial" panose="020B0604020202020204" pitchFamily="34" charset="0"/>
              <a:buChar char="•"/>
            </a:pPr>
            <a:endParaRPr lang="en-US" altLang="ko-KR" sz="4800" dirty="0" smtClean="0">
              <a:solidFill>
                <a:schemeClr val="bg1"/>
              </a:solidFill>
              <a:cs typeface="Arial" pitchFamily="34" charset="0"/>
            </a:endParaRPr>
          </a:p>
          <a:p>
            <a:pPr marL="685800" indent="-685800" algn="ctr">
              <a:buFont typeface="Arial" panose="020B0604020202020204" pitchFamily="34" charset="0"/>
              <a:buChar char="•"/>
            </a:pPr>
            <a:endParaRPr lang="ko-KR" altLang="en-US" sz="4800" dirty="0">
              <a:solidFill>
                <a:schemeClr val="bg1"/>
              </a:solidFill>
              <a:cs typeface="Arial" pitchFamily="34" charset="0"/>
            </a:endParaRPr>
          </a:p>
        </p:txBody>
      </p:sp>
      <p:sp>
        <p:nvSpPr>
          <p:cNvPr id="49" name="Rectangle 48">
            <a:extLst>
              <a:ext uri="{FF2B5EF4-FFF2-40B4-BE49-F238E27FC236}">
                <a16:creationId xmlns:a16="http://schemas.microsoft.com/office/drawing/2014/main" id="{63CBFF0E-5897-4AF6-9083-120D02669595}"/>
              </a:ext>
            </a:extLst>
          </p:cNvPr>
          <p:cNvSpPr/>
          <p:nvPr/>
        </p:nvSpPr>
        <p:spPr>
          <a:xfrm>
            <a:off x="-1129" y="2029841"/>
            <a:ext cx="12191853" cy="707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1A64975-1C0D-43DB-B28F-106A015F4420}"/>
              </a:ext>
            </a:extLst>
          </p:cNvPr>
          <p:cNvSpPr/>
          <p:nvPr/>
        </p:nvSpPr>
        <p:spPr>
          <a:xfrm>
            <a:off x="-1128" y="6622488"/>
            <a:ext cx="12191853" cy="1021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A5432F2A-1D4A-4A13-ADBF-F66A01ACD6B4}"/>
              </a:ext>
            </a:extLst>
          </p:cNvPr>
          <p:cNvGrpSpPr/>
          <p:nvPr/>
        </p:nvGrpSpPr>
        <p:grpSpPr>
          <a:xfrm>
            <a:off x="2341001" y="55046"/>
            <a:ext cx="6335166" cy="1825187"/>
            <a:chOff x="3983392" y="1386078"/>
            <a:chExt cx="4425067" cy="1355914"/>
          </a:xfrm>
        </p:grpSpPr>
        <p:sp>
          <p:nvSpPr>
            <p:cNvPr id="63" name="Freeform: Shape 3">
              <a:extLst>
                <a:ext uri="{FF2B5EF4-FFF2-40B4-BE49-F238E27FC236}">
                  <a16:creationId xmlns:a16="http://schemas.microsoft.com/office/drawing/2014/main" id="{2BD44B44-0E26-4B00-83CE-707DFA3616ED}"/>
                </a:ext>
              </a:extLst>
            </p:cNvPr>
            <p:cNvSpPr/>
            <p:nvPr/>
          </p:nvSpPr>
          <p:spPr>
            <a:xfrm>
              <a:off x="7429500" y="1781175"/>
              <a:ext cx="978959" cy="960817"/>
            </a:xfrm>
            <a:custGeom>
              <a:avLst/>
              <a:gdLst>
                <a:gd name="connsiteX0" fmla="*/ 885118 w 885149"/>
                <a:gd name="connsiteY0" fmla="*/ 999263 h 999573"/>
                <a:gd name="connsiteX1" fmla="*/ 885120 w 885149"/>
                <a:gd name="connsiteY1" fmla="*/ 999263 h 999573"/>
                <a:gd name="connsiteX2" fmla="*/ 885120 w 885149"/>
                <a:gd name="connsiteY2" fmla="*/ 999573 h 999573"/>
                <a:gd name="connsiteX3" fmla="*/ 421711 w 885149"/>
                <a:gd name="connsiteY3" fmla="*/ 433 h 999573"/>
                <a:gd name="connsiteX4" fmla="*/ 496514 w 885149"/>
                <a:gd name="connsiteY4" fmla="*/ 72132 h 999573"/>
                <a:gd name="connsiteX5" fmla="*/ 496514 w 885149"/>
                <a:gd name="connsiteY5" fmla="*/ 358001 h 999573"/>
                <a:gd name="connsiteX6" fmla="*/ 496514 w 885149"/>
                <a:gd name="connsiteY6" fmla="*/ 366692 h 999573"/>
                <a:gd name="connsiteX7" fmla="*/ 501791 w 885149"/>
                <a:gd name="connsiteY7" fmla="*/ 370417 h 999573"/>
                <a:gd name="connsiteX8" fmla="*/ 606392 w 885149"/>
                <a:gd name="connsiteY8" fmla="*/ 361415 h 999573"/>
                <a:gd name="connsiteX9" fmla="*/ 831113 w 885149"/>
                <a:gd name="connsiteY9" fmla="*/ 522507 h 999573"/>
                <a:gd name="connsiteX10" fmla="*/ 845080 w 885149"/>
                <a:gd name="connsiteY10" fmla="*/ 560995 h 999573"/>
                <a:gd name="connsiteX11" fmla="*/ 850357 w 885149"/>
                <a:gd name="connsiteY11" fmla="*/ 563167 h 999573"/>
                <a:gd name="connsiteX12" fmla="*/ 865876 w 885149"/>
                <a:gd name="connsiteY12" fmla="*/ 582101 h 999573"/>
                <a:gd name="connsiteX13" fmla="*/ 866186 w 885149"/>
                <a:gd name="connsiteY13" fmla="*/ 648213 h 999573"/>
                <a:gd name="connsiteX14" fmla="*/ 879533 w 885149"/>
                <a:gd name="connsiteY14" fmla="*/ 648524 h 999573"/>
                <a:gd name="connsiteX15" fmla="*/ 885120 w 885149"/>
                <a:gd name="connsiteY15" fmla="*/ 654111 h 999573"/>
                <a:gd name="connsiteX16" fmla="*/ 885120 w 885149"/>
                <a:gd name="connsiteY16" fmla="*/ 657836 h 999573"/>
                <a:gd name="connsiteX17" fmla="*/ 885120 w 885149"/>
                <a:gd name="connsiteY17" fmla="*/ 949290 h 999573"/>
                <a:gd name="connsiteX18" fmla="*/ 884810 w 885149"/>
                <a:gd name="connsiteY18" fmla="*/ 953946 h 999573"/>
                <a:gd name="connsiteX19" fmla="*/ 885118 w 885149"/>
                <a:gd name="connsiteY19" fmla="*/ 999263 h 999573"/>
                <a:gd name="connsiteX20" fmla="*/ 0 w 885149"/>
                <a:gd name="connsiteY20" fmla="*/ 999263 h 999573"/>
                <a:gd name="connsiteX21" fmla="*/ 0 w 885149"/>
                <a:gd name="connsiteY21" fmla="*/ 378487 h 999573"/>
                <a:gd name="connsiteX22" fmla="*/ 154778 w 885149"/>
                <a:gd name="connsiteY22" fmla="*/ 378487 h 999573"/>
                <a:gd name="connsiteX23" fmla="*/ 162848 w 885149"/>
                <a:gd name="connsiteY23" fmla="*/ 369175 h 999573"/>
                <a:gd name="connsiteX24" fmla="*/ 162848 w 885149"/>
                <a:gd name="connsiteY24" fmla="*/ 186045 h 999573"/>
                <a:gd name="connsiteX25" fmla="*/ 162848 w 885149"/>
                <a:gd name="connsiteY25" fmla="*/ 78340 h 999573"/>
                <a:gd name="connsiteX26" fmla="*/ 164400 w 885149"/>
                <a:gd name="connsiteY26" fmla="*/ 67166 h 999573"/>
                <a:gd name="connsiteX27" fmla="*/ 164710 w 885149"/>
                <a:gd name="connsiteY27" fmla="*/ 80513 h 999573"/>
                <a:gd name="connsiteX28" fmla="*/ 164710 w 885149"/>
                <a:gd name="connsiteY28" fmla="*/ 366382 h 999573"/>
                <a:gd name="connsiteX29" fmla="*/ 164400 w 885149"/>
                <a:gd name="connsiteY29" fmla="*/ 379728 h 999573"/>
                <a:gd name="connsiteX30" fmla="*/ 165641 w 885149"/>
                <a:gd name="connsiteY30" fmla="*/ 379728 h 999573"/>
                <a:gd name="connsiteX31" fmla="*/ 165331 w 885149"/>
                <a:gd name="connsiteY31" fmla="*/ 379418 h 999573"/>
                <a:gd name="connsiteX32" fmla="*/ 165331 w 885149"/>
                <a:gd name="connsiteY32" fmla="*/ 72753 h 999573"/>
                <a:gd name="connsiteX33" fmla="*/ 165952 w 885149"/>
                <a:gd name="connsiteY33" fmla="*/ 67166 h 999573"/>
                <a:gd name="connsiteX34" fmla="*/ 242307 w 885149"/>
                <a:gd name="connsiteY34" fmla="*/ 743 h 999573"/>
                <a:gd name="connsiteX35" fmla="*/ 317110 w 885149"/>
                <a:gd name="connsiteY35" fmla="*/ 72443 h 999573"/>
                <a:gd name="connsiteX36" fmla="*/ 317110 w 885149"/>
                <a:gd name="connsiteY36" fmla="*/ 305856 h 999573"/>
                <a:gd name="connsiteX37" fmla="*/ 317110 w 885149"/>
                <a:gd name="connsiteY37" fmla="*/ 523127 h 999573"/>
                <a:gd name="connsiteX38" fmla="*/ 320214 w 885149"/>
                <a:gd name="connsiteY38" fmla="*/ 533991 h 999573"/>
                <a:gd name="connsiteX39" fmla="*/ 340079 w 885149"/>
                <a:gd name="connsiteY39" fmla="*/ 493951 h 999573"/>
                <a:gd name="connsiteX40" fmla="*/ 345045 w 885149"/>
                <a:gd name="connsiteY40" fmla="*/ 475948 h 999573"/>
                <a:gd name="connsiteX41" fmla="*/ 345045 w 885149"/>
                <a:gd name="connsiteY41" fmla="*/ 154695 h 999573"/>
                <a:gd name="connsiteX42" fmla="*/ 345045 w 885149"/>
                <a:gd name="connsiteY42" fmla="*/ 75547 h 999573"/>
                <a:gd name="connsiteX43" fmla="*/ 408364 w 885149"/>
                <a:gd name="connsiteY43" fmla="*/ 743 h 999573"/>
                <a:gd name="connsiteX44" fmla="*/ 421711 w 885149"/>
                <a:gd name="connsiteY44" fmla="*/ 433 h 99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5149" h="999573">
                  <a:moveTo>
                    <a:pt x="885118" y="999263"/>
                  </a:moveTo>
                  <a:lnTo>
                    <a:pt x="885120" y="999263"/>
                  </a:lnTo>
                  <a:lnTo>
                    <a:pt x="885120" y="999573"/>
                  </a:lnTo>
                  <a:close/>
                  <a:moveTo>
                    <a:pt x="421711" y="433"/>
                  </a:moveTo>
                  <a:cubicBezTo>
                    <a:pt x="462372" y="-1430"/>
                    <a:pt x="496514" y="35507"/>
                    <a:pt x="496514" y="72132"/>
                  </a:cubicBezTo>
                  <a:cubicBezTo>
                    <a:pt x="496204" y="167421"/>
                    <a:pt x="496514" y="262712"/>
                    <a:pt x="496514" y="358001"/>
                  </a:cubicBezTo>
                  <a:cubicBezTo>
                    <a:pt x="496514" y="361105"/>
                    <a:pt x="496514" y="363898"/>
                    <a:pt x="496514" y="366692"/>
                  </a:cubicBezTo>
                  <a:cubicBezTo>
                    <a:pt x="496514" y="370106"/>
                    <a:pt x="499308" y="370417"/>
                    <a:pt x="501791" y="370417"/>
                  </a:cubicBezTo>
                  <a:cubicBezTo>
                    <a:pt x="535934" y="359863"/>
                    <a:pt x="571318" y="357070"/>
                    <a:pt x="606392" y="361415"/>
                  </a:cubicBezTo>
                  <a:cubicBezTo>
                    <a:pt x="710062" y="374452"/>
                    <a:pt x="785176" y="428459"/>
                    <a:pt x="831113" y="522507"/>
                  </a:cubicBezTo>
                  <a:cubicBezTo>
                    <a:pt x="837010" y="534922"/>
                    <a:pt x="842287" y="547648"/>
                    <a:pt x="845080" y="560995"/>
                  </a:cubicBezTo>
                  <a:cubicBezTo>
                    <a:pt x="846943" y="561926"/>
                    <a:pt x="848495" y="562857"/>
                    <a:pt x="850357" y="563167"/>
                  </a:cubicBezTo>
                  <a:cubicBezTo>
                    <a:pt x="861531" y="565650"/>
                    <a:pt x="865876" y="570617"/>
                    <a:pt x="865876" y="582101"/>
                  </a:cubicBezTo>
                  <a:cubicBezTo>
                    <a:pt x="866186" y="604138"/>
                    <a:pt x="866186" y="626176"/>
                    <a:pt x="866186" y="648213"/>
                  </a:cubicBezTo>
                  <a:cubicBezTo>
                    <a:pt x="870532" y="648524"/>
                    <a:pt x="875188" y="648524"/>
                    <a:pt x="879533" y="648524"/>
                  </a:cubicBezTo>
                  <a:cubicBezTo>
                    <a:pt x="883258" y="648524"/>
                    <a:pt x="885430" y="650076"/>
                    <a:pt x="885120" y="654111"/>
                  </a:cubicBezTo>
                  <a:cubicBezTo>
                    <a:pt x="885120" y="655352"/>
                    <a:pt x="885120" y="656594"/>
                    <a:pt x="885120" y="657836"/>
                  </a:cubicBezTo>
                  <a:cubicBezTo>
                    <a:pt x="885120" y="754987"/>
                    <a:pt x="885120" y="852138"/>
                    <a:pt x="885120" y="949290"/>
                  </a:cubicBezTo>
                  <a:cubicBezTo>
                    <a:pt x="885120" y="950842"/>
                    <a:pt x="884810" y="952394"/>
                    <a:pt x="884810" y="953946"/>
                  </a:cubicBezTo>
                  <a:lnTo>
                    <a:pt x="885118" y="999263"/>
                  </a:lnTo>
                  <a:lnTo>
                    <a:pt x="0" y="999263"/>
                  </a:lnTo>
                  <a:lnTo>
                    <a:pt x="0" y="378487"/>
                  </a:lnTo>
                  <a:lnTo>
                    <a:pt x="154778" y="378487"/>
                  </a:lnTo>
                  <a:cubicBezTo>
                    <a:pt x="162848" y="378487"/>
                    <a:pt x="162848" y="378176"/>
                    <a:pt x="162848" y="369175"/>
                  </a:cubicBezTo>
                  <a:cubicBezTo>
                    <a:pt x="162848" y="308029"/>
                    <a:pt x="162848" y="247193"/>
                    <a:pt x="162848" y="186045"/>
                  </a:cubicBezTo>
                  <a:cubicBezTo>
                    <a:pt x="162848" y="150040"/>
                    <a:pt x="162848" y="114345"/>
                    <a:pt x="162848" y="78340"/>
                  </a:cubicBezTo>
                  <a:cubicBezTo>
                    <a:pt x="162848" y="74615"/>
                    <a:pt x="161606" y="70580"/>
                    <a:pt x="164400" y="67166"/>
                  </a:cubicBezTo>
                  <a:cubicBezTo>
                    <a:pt x="164710" y="71511"/>
                    <a:pt x="164710" y="76167"/>
                    <a:pt x="164710" y="80513"/>
                  </a:cubicBezTo>
                  <a:cubicBezTo>
                    <a:pt x="164710" y="175802"/>
                    <a:pt x="164710" y="271093"/>
                    <a:pt x="164710" y="366382"/>
                  </a:cubicBezTo>
                  <a:cubicBezTo>
                    <a:pt x="164710" y="370727"/>
                    <a:pt x="164400" y="375383"/>
                    <a:pt x="164400" y="379728"/>
                  </a:cubicBezTo>
                  <a:cubicBezTo>
                    <a:pt x="164710" y="379728"/>
                    <a:pt x="165331" y="379728"/>
                    <a:pt x="165641" y="379728"/>
                  </a:cubicBezTo>
                  <a:cubicBezTo>
                    <a:pt x="165641" y="379728"/>
                    <a:pt x="165331" y="379418"/>
                    <a:pt x="165331" y="379418"/>
                  </a:cubicBezTo>
                  <a:cubicBezTo>
                    <a:pt x="165331" y="277300"/>
                    <a:pt x="165331" y="174871"/>
                    <a:pt x="165331" y="72753"/>
                  </a:cubicBezTo>
                  <a:cubicBezTo>
                    <a:pt x="165331" y="70891"/>
                    <a:pt x="165020" y="69028"/>
                    <a:pt x="165952" y="67166"/>
                  </a:cubicBezTo>
                  <a:cubicBezTo>
                    <a:pt x="170918" y="22470"/>
                    <a:pt x="212199" y="-2361"/>
                    <a:pt x="242307" y="743"/>
                  </a:cubicBezTo>
                  <a:cubicBezTo>
                    <a:pt x="281416" y="-1740"/>
                    <a:pt x="317421" y="34886"/>
                    <a:pt x="317110" y="72443"/>
                  </a:cubicBezTo>
                  <a:cubicBezTo>
                    <a:pt x="316800" y="150040"/>
                    <a:pt x="317110" y="227949"/>
                    <a:pt x="317110" y="305856"/>
                  </a:cubicBezTo>
                  <a:cubicBezTo>
                    <a:pt x="317110" y="378176"/>
                    <a:pt x="317110" y="450807"/>
                    <a:pt x="317110" y="523127"/>
                  </a:cubicBezTo>
                  <a:cubicBezTo>
                    <a:pt x="317110" y="526852"/>
                    <a:pt x="314938" y="531508"/>
                    <a:pt x="320214" y="533991"/>
                  </a:cubicBezTo>
                  <a:cubicBezTo>
                    <a:pt x="325180" y="519713"/>
                    <a:pt x="332319" y="506677"/>
                    <a:pt x="340079" y="493951"/>
                  </a:cubicBezTo>
                  <a:cubicBezTo>
                    <a:pt x="343804" y="488053"/>
                    <a:pt x="345045" y="482466"/>
                    <a:pt x="345045" y="475948"/>
                  </a:cubicBezTo>
                  <a:cubicBezTo>
                    <a:pt x="345045" y="368865"/>
                    <a:pt x="345045" y="261781"/>
                    <a:pt x="345045" y="154695"/>
                  </a:cubicBezTo>
                  <a:cubicBezTo>
                    <a:pt x="345045" y="128312"/>
                    <a:pt x="345666" y="101929"/>
                    <a:pt x="345045" y="75547"/>
                  </a:cubicBezTo>
                  <a:cubicBezTo>
                    <a:pt x="344114" y="43266"/>
                    <a:pt x="367393" y="8503"/>
                    <a:pt x="408364" y="743"/>
                  </a:cubicBezTo>
                  <a:cubicBezTo>
                    <a:pt x="412710" y="-188"/>
                    <a:pt x="417366" y="-188"/>
                    <a:pt x="421711" y="433"/>
                  </a:cubicBezTo>
                  <a:close/>
                </a:path>
              </a:pathLst>
            </a:custGeom>
            <a:solidFill>
              <a:schemeClr val="accent2"/>
            </a:solidFill>
            <a:ln w="3651" cap="flat">
              <a:noFill/>
              <a:prstDash val="solid"/>
              <a:miter/>
            </a:ln>
          </p:spPr>
          <p:txBody>
            <a:bodyPr wrap="square" rtlCol="0" anchor="ctr">
              <a:noAutofit/>
            </a:bodyPr>
            <a:lstStyle/>
            <a:p>
              <a:pPr algn="ctr"/>
              <a:endParaRPr lang="en-US"/>
            </a:p>
          </p:txBody>
        </p:sp>
        <p:sp>
          <p:nvSpPr>
            <p:cNvPr id="64" name="Freeform: Shape 4">
              <a:extLst>
                <a:ext uri="{FF2B5EF4-FFF2-40B4-BE49-F238E27FC236}">
                  <a16:creationId xmlns:a16="http://schemas.microsoft.com/office/drawing/2014/main" id="{87A3D21E-6EE3-4B59-A6EA-73A3386B026A}"/>
                </a:ext>
              </a:extLst>
            </p:cNvPr>
            <p:cNvSpPr/>
            <p:nvPr/>
          </p:nvSpPr>
          <p:spPr>
            <a:xfrm>
              <a:off x="3983392" y="1627126"/>
              <a:ext cx="2234528" cy="1111017"/>
            </a:xfrm>
            <a:custGeom>
              <a:avLst/>
              <a:gdLst>
                <a:gd name="connsiteX0" fmla="*/ 1359605 w 4190656"/>
                <a:gd name="connsiteY0" fmla="*/ 2009520 h 2083613"/>
                <a:gd name="connsiteX1" fmla="*/ 1359605 w 4190656"/>
                <a:gd name="connsiteY1" fmla="*/ 2049344 h 2083613"/>
                <a:gd name="connsiteX2" fmla="*/ 1942246 w 4190656"/>
                <a:gd name="connsiteY2" fmla="*/ 2049344 h 2083613"/>
                <a:gd name="connsiteX3" fmla="*/ 1942246 w 4190656"/>
                <a:gd name="connsiteY3" fmla="*/ 2009520 h 2083613"/>
                <a:gd name="connsiteX4" fmla="*/ 3736514 w 4190656"/>
                <a:gd name="connsiteY4" fmla="*/ 2004560 h 2083613"/>
                <a:gd name="connsiteX5" fmla="*/ 3736514 w 4190656"/>
                <a:gd name="connsiteY5" fmla="*/ 2044384 h 2083613"/>
                <a:gd name="connsiteX6" fmla="*/ 4087017 w 4190656"/>
                <a:gd name="connsiteY6" fmla="*/ 2044384 h 2083613"/>
                <a:gd name="connsiteX7" fmla="*/ 4087017 w 4190656"/>
                <a:gd name="connsiteY7" fmla="*/ 2004560 h 2083613"/>
                <a:gd name="connsiteX8" fmla="*/ 3320982 w 4190656"/>
                <a:gd name="connsiteY8" fmla="*/ 2004560 h 2083613"/>
                <a:gd name="connsiteX9" fmla="*/ 3320982 w 4190656"/>
                <a:gd name="connsiteY9" fmla="*/ 2044384 h 2083613"/>
                <a:gd name="connsiteX10" fmla="*/ 3671485 w 4190656"/>
                <a:gd name="connsiteY10" fmla="*/ 2044384 h 2083613"/>
                <a:gd name="connsiteX11" fmla="*/ 3671485 w 4190656"/>
                <a:gd name="connsiteY11" fmla="*/ 2004560 h 2083613"/>
                <a:gd name="connsiteX12" fmla="*/ 1359605 w 4190656"/>
                <a:gd name="connsiteY12" fmla="*/ 1948423 h 2083613"/>
                <a:gd name="connsiteX13" fmla="*/ 1359605 w 4190656"/>
                <a:gd name="connsiteY13" fmla="*/ 1988247 h 2083613"/>
                <a:gd name="connsiteX14" fmla="*/ 1942246 w 4190656"/>
                <a:gd name="connsiteY14" fmla="*/ 1988247 h 2083613"/>
                <a:gd name="connsiteX15" fmla="*/ 1942246 w 4190656"/>
                <a:gd name="connsiteY15" fmla="*/ 1948423 h 2083613"/>
                <a:gd name="connsiteX16" fmla="*/ 3736514 w 4190656"/>
                <a:gd name="connsiteY16" fmla="*/ 1943463 h 2083613"/>
                <a:gd name="connsiteX17" fmla="*/ 3736514 w 4190656"/>
                <a:gd name="connsiteY17" fmla="*/ 1983287 h 2083613"/>
                <a:gd name="connsiteX18" fmla="*/ 4087017 w 4190656"/>
                <a:gd name="connsiteY18" fmla="*/ 1983287 h 2083613"/>
                <a:gd name="connsiteX19" fmla="*/ 4087017 w 4190656"/>
                <a:gd name="connsiteY19" fmla="*/ 1943463 h 2083613"/>
                <a:gd name="connsiteX20" fmla="*/ 3320982 w 4190656"/>
                <a:gd name="connsiteY20" fmla="*/ 1943463 h 2083613"/>
                <a:gd name="connsiteX21" fmla="*/ 3320982 w 4190656"/>
                <a:gd name="connsiteY21" fmla="*/ 1983287 h 2083613"/>
                <a:gd name="connsiteX22" fmla="*/ 3671485 w 4190656"/>
                <a:gd name="connsiteY22" fmla="*/ 1983287 h 2083613"/>
                <a:gd name="connsiteX23" fmla="*/ 3671485 w 4190656"/>
                <a:gd name="connsiteY23" fmla="*/ 1943463 h 2083613"/>
                <a:gd name="connsiteX24" fmla="*/ 1359605 w 4190656"/>
                <a:gd name="connsiteY24" fmla="*/ 1887327 h 2083613"/>
                <a:gd name="connsiteX25" fmla="*/ 1359605 w 4190656"/>
                <a:gd name="connsiteY25" fmla="*/ 1927151 h 2083613"/>
                <a:gd name="connsiteX26" fmla="*/ 1942246 w 4190656"/>
                <a:gd name="connsiteY26" fmla="*/ 1927151 h 2083613"/>
                <a:gd name="connsiteX27" fmla="*/ 1942246 w 4190656"/>
                <a:gd name="connsiteY27" fmla="*/ 1887327 h 2083613"/>
                <a:gd name="connsiteX28" fmla="*/ 3736514 w 4190656"/>
                <a:gd name="connsiteY28" fmla="*/ 1882367 h 2083613"/>
                <a:gd name="connsiteX29" fmla="*/ 3736514 w 4190656"/>
                <a:gd name="connsiteY29" fmla="*/ 1922191 h 2083613"/>
                <a:gd name="connsiteX30" fmla="*/ 4087017 w 4190656"/>
                <a:gd name="connsiteY30" fmla="*/ 1922191 h 2083613"/>
                <a:gd name="connsiteX31" fmla="*/ 4087017 w 4190656"/>
                <a:gd name="connsiteY31" fmla="*/ 1882367 h 2083613"/>
                <a:gd name="connsiteX32" fmla="*/ 3320982 w 4190656"/>
                <a:gd name="connsiteY32" fmla="*/ 1882367 h 2083613"/>
                <a:gd name="connsiteX33" fmla="*/ 3320982 w 4190656"/>
                <a:gd name="connsiteY33" fmla="*/ 1922191 h 2083613"/>
                <a:gd name="connsiteX34" fmla="*/ 3671485 w 4190656"/>
                <a:gd name="connsiteY34" fmla="*/ 1922191 h 2083613"/>
                <a:gd name="connsiteX35" fmla="*/ 3671485 w 4190656"/>
                <a:gd name="connsiteY35" fmla="*/ 1882367 h 2083613"/>
                <a:gd name="connsiteX36" fmla="*/ 3051754 w 4190656"/>
                <a:gd name="connsiteY36" fmla="*/ 1873675 h 2083613"/>
                <a:gd name="connsiteX37" fmla="*/ 3051754 w 4190656"/>
                <a:gd name="connsiteY37" fmla="*/ 1939321 h 2083613"/>
                <a:gd name="connsiteX38" fmla="*/ 3149850 w 4190656"/>
                <a:gd name="connsiteY38" fmla="*/ 1939321 h 2083613"/>
                <a:gd name="connsiteX39" fmla="*/ 3149850 w 4190656"/>
                <a:gd name="connsiteY39" fmla="*/ 1873675 h 2083613"/>
                <a:gd name="connsiteX40" fmla="*/ 2868153 w 4190656"/>
                <a:gd name="connsiteY40" fmla="*/ 1873675 h 2083613"/>
                <a:gd name="connsiteX41" fmla="*/ 2868153 w 4190656"/>
                <a:gd name="connsiteY41" fmla="*/ 1939321 h 2083613"/>
                <a:gd name="connsiteX42" fmla="*/ 2966249 w 4190656"/>
                <a:gd name="connsiteY42" fmla="*/ 1939321 h 2083613"/>
                <a:gd name="connsiteX43" fmla="*/ 2966249 w 4190656"/>
                <a:gd name="connsiteY43" fmla="*/ 1873675 h 2083613"/>
                <a:gd name="connsiteX44" fmla="*/ 2684553 w 4190656"/>
                <a:gd name="connsiteY44" fmla="*/ 1873675 h 2083613"/>
                <a:gd name="connsiteX45" fmla="*/ 2684553 w 4190656"/>
                <a:gd name="connsiteY45" fmla="*/ 1939321 h 2083613"/>
                <a:gd name="connsiteX46" fmla="*/ 2782649 w 4190656"/>
                <a:gd name="connsiteY46" fmla="*/ 1939321 h 2083613"/>
                <a:gd name="connsiteX47" fmla="*/ 2782649 w 4190656"/>
                <a:gd name="connsiteY47" fmla="*/ 1873675 h 2083613"/>
                <a:gd name="connsiteX48" fmla="*/ 1359605 w 4190656"/>
                <a:gd name="connsiteY48" fmla="*/ 1826230 h 2083613"/>
                <a:gd name="connsiteX49" fmla="*/ 1359605 w 4190656"/>
                <a:gd name="connsiteY49" fmla="*/ 1866054 h 2083613"/>
                <a:gd name="connsiteX50" fmla="*/ 1942246 w 4190656"/>
                <a:gd name="connsiteY50" fmla="*/ 1866054 h 2083613"/>
                <a:gd name="connsiteX51" fmla="*/ 1942246 w 4190656"/>
                <a:gd name="connsiteY51" fmla="*/ 1826230 h 2083613"/>
                <a:gd name="connsiteX52" fmla="*/ 3736514 w 4190656"/>
                <a:gd name="connsiteY52" fmla="*/ 1821270 h 2083613"/>
                <a:gd name="connsiteX53" fmla="*/ 3736514 w 4190656"/>
                <a:gd name="connsiteY53" fmla="*/ 1861094 h 2083613"/>
                <a:gd name="connsiteX54" fmla="*/ 4087017 w 4190656"/>
                <a:gd name="connsiteY54" fmla="*/ 1861094 h 2083613"/>
                <a:gd name="connsiteX55" fmla="*/ 4087017 w 4190656"/>
                <a:gd name="connsiteY55" fmla="*/ 1821270 h 2083613"/>
                <a:gd name="connsiteX56" fmla="*/ 3320982 w 4190656"/>
                <a:gd name="connsiteY56" fmla="*/ 1821270 h 2083613"/>
                <a:gd name="connsiteX57" fmla="*/ 3320982 w 4190656"/>
                <a:gd name="connsiteY57" fmla="*/ 1861094 h 2083613"/>
                <a:gd name="connsiteX58" fmla="*/ 3671485 w 4190656"/>
                <a:gd name="connsiteY58" fmla="*/ 1861094 h 2083613"/>
                <a:gd name="connsiteX59" fmla="*/ 3671485 w 4190656"/>
                <a:gd name="connsiteY59" fmla="*/ 1821270 h 2083613"/>
                <a:gd name="connsiteX60" fmla="*/ 3051754 w 4190656"/>
                <a:gd name="connsiteY60" fmla="*/ 1737466 h 2083613"/>
                <a:gd name="connsiteX61" fmla="*/ 3051754 w 4190656"/>
                <a:gd name="connsiteY61" fmla="*/ 1803112 h 2083613"/>
                <a:gd name="connsiteX62" fmla="*/ 3149850 w 4190656"/>
                <a:gd name="connsiteY62" fmla="*/ 1803112 h 2083613"/>
                <a:gd name="connsiteX63" fmla="*/ 3149850 w 4190656"/>
                <a:gd name="connsiteY63" fmla="*/ 1737466 h 2083613"/>
                <a:gd name="connsiteX64" fmla="*/ 2868153 w 4190656"/>
                <a:gd name="connsiteY64" fmla="*/ 1737466 h 2083613"/>
                <a:gd name="connsiteX65" fmla="*/ 2868153 w 4190656"/>
                <a:gd name="connsiteY65" fmla="*/ 1803112 h 2083613"/>
                <a:gd name="connsiteX66" fmla="*/ 2966249 w 4190656"/>
                <a:gd name="connsiteY66" fmla="*/ 1803112 h 2083613"/>
                <a:gd name="connsiteX67" fmla="*/ 2966249 w 4190656"/>
                <a:gd name="connsiteY67" fmla="*/ 1737466 h 2083613"/>
                <a:gd name="connsiteX68" fmla="*/ 2684553 w 4190656"/>
                <a:gd name="connsiteY68" fmla="*/ 1737466 h 2083613"/>
                <a:gd name="connsiteX69" fmla="*/ 2684553 w 4190656"/>
                <a:gd name="connsiteY69" fmla="*/ 1803112 h 2083613"/>
                <a:gd name="connsiteX70" fmla="*/ 2782649 w 4190656"/>
                <a:gd name="connsiteY70" fmla="*/ 1803112 h 2083613"/>
                <a:gd name="connsiteX71" fmla="*/ 2782649 w 4190656"/>
                <a:gd name="connsiteY71" fmla="*/ 1737466 h 2083613"/>
                <a:gd name="connsiteX72" fmla="*/ 3051754 w 4190656"/>
                <a:gd name="connsiteY72" fmla="*/ 1601257 h 2083613"/>
                <a:gd name="connsiteX73" fmla="*/ 3051754 w 4190656"/>
                <a:gd name="connsiteY73" fmla="*/ 1666903 h 2083613"/>
                <a:gd name="connsiteX74" fmla="*/ 3149850 w 4190656"/>
                <a:gd name="connsiteY74" fmla="*/ 1666903 h 2083613"/>
                <a:gd name="connsiteX75" fmla="*/ 3149850 w 4190656"/>
                <a:gd name="connsiteY75" fmla="*/ 1601257 h 2083613"/>
                <a:gd name="connsiteX76" fmla="*/ 2868153 w 4190656"/>
                <a:gd name="connsiteY76" fmla="*/ 1601257 h 2083613"/>
                <a:gd name="connsiteX77" fmla="*/ 2868153 w 4190656"/>
                <a:gd name="connsiteY77" fmla="*/ 1666903 h 2083613"/>
                <a:gd name="connsiteX78" fmla="*/ 2966249 w 4190656"/>
                <a:gd name="connsiteY78" fmla="*/ 1666903 h 2083613"/>
                <a:gd name="connsiteX79" fmla="*/ 2966249 w 4190656"/>
                <a:gd name="connsiteY79" fmla="*/ 1601257 h 2083613"/>
                <a:gd name="connsiteX80" fmla="*/ 2684553 w 4190656"/>
                <a:gd name="connsiteY80" fmla="*/ 1601257 h 2083613"/>
                <a:gd name="connsiteX81" fmla="*/ 2684553 w 4190656"/>
                <a:gd name="connsiteY81" fmla="*/ 1666903 h 2083613"/>
                <a:gd name="connsiteX82" fmla="*/ 2782649 w 4190656"/>
                <a:gd name="connsiteY82" fmla="*/ 1666903 h 2083613"/>
                <a:gd name="connsiteX83" fmla="*/ 2782649 w 4190656"/>
                <a:gd name="connsiteY83" fmla="*/ 1601257 h 2083613"/>
                <a:gd name="connsiteX84" fmla="*/ 1003047 w 4190656"/>
                <a:gd name="connsiteY84" fmla="*/ 1464531 h 2083613"/>
                <a:gd name="connsiteX85" fmla="*/ 1003047 w 4190656"/>
                <a:gd name="connsiteY85" fmla="*/ 2082216 h 2083613"/>
                <a:gd name="connsiteX86" fmla="*/ 1259865 w 4190656"/>
                <a:gd name="connsiteY86" fmla="*/ 2082216 h 2083613"/>
                <a:gd name="connsiteX87" fmla="*/ 1259865 w 4190656"/>
                <a:gd name="connsiteY87" fmla="*/ 1464531 h 2083613"/>
                <a:gd name="connsiteX88" fmla="*/ 640721 w 4190656"/>
                <a:gd name="connsiteY88" fmla="*/ 1461809 h 2083613"/>
                <a:gd name="connsiteX89" fmla="*/ 640721 w 4190656"/>
                <a:gd name="connsiteY89" fmla="*/ 2079494 h 2083613"/>
                <a:gd name="connsiteX90" fmla="*/ 860983 w 4190656"/>
                <a:gd name="connsiteY90" fmla="*/ 2079494 h 2083613"/>
                <a:gd name="connsiteX91" fmla="*/ 860983 w 4190656"/>
                <a:gd name="connsiteY91" fmla="*/ 1461809 h 2083613"/>
                <a:gd name="connsiteX92" fmla="*/ 3977387 w 4190656"/>
                <a:gd name="connsiteY92" fmla="*/ 1437108 h 2083613"/>
                <a:gd name="connsiteX93" fmla="*/ 3977387 w 4190656"/>
                <a:gd name="connsiteY93" fmla="*/ 1502754 h 2083613"/>
                <a:gd name="connsiteX94" fmla="*/ 4075483 w 4190656"/>
                <a:gd name="connsiteY94" fmla="*/ 1502754 h 2083613"/>
                <a:gd name="connsiteX95" fmla="*/ 4075483 w 4190656"/>
                <a:gd name="connsiteY95" fmla="*/ 1437108 h 2083613"/>
                <a:gd name="connsiteX96" fmla="*/ 3793786 w 4190656"/>
                <a:gd name="connsiteY96" fmla="*/ 1437108 h 2083613"/>
                <a:gd name="connsiteX97" fmla="*/ 3793786 w 4190656"/>
                <a:gd name="connsiteY97" fmla="*/ 1502754 h 2083613"/>
                <a:gd name="connsiteX98" fmla="*/ 3891882 w 4190656"/>
                <a:gd name="connsiteY98" fmla="*/ 1502754 h 2083613"/>
                <a:gd name="connsiteX99" fmla="*/ 3891882 w 4190656"/>
                <a:gd name="connsiteY99" fmla="*/ 1437108 h 2083613"/>
                <a:gd name="connsiteX100" fmla="*/ 3610186 w 4190656"/>
                <a:gd name="connsiteY100" fmla="*/ 1437108 h 2083613"/>
                <a:gd name="connsiteX101" fmla="*/ 3610186 w 4190656"/>
                <a:gd name="connsiteY101" fmla="*/ 1502754 h 2083613"/>
                <a:gd name="connsiteX102" fmla="*/ 3708282 w 4190656"/>
                <a:gd name="connsiteY102" fmla="*/ 1502754 h 2083613"/>
                <a:gd name="connsiteX103" fmla="*/ 3708282 w 4190656"/>
                <a:gd name="connsiteY103" fmla="*/ 1437108 h 2083613"/>
                <a:gd name="connsiteX104" fmla="*/ 3413613 w 4190656"/>
                <a:gd name="connsiteY104" fmla="*/ 1437108 h 2083613"/>
                <a:gd name="connsiteX105" fmla="*/ 3413613 w 4190656"/>
                <a:gd name="connsiteY105" fmla="*/ 1502754 h 2083613"/>
                <a:gd name="connsiteX106" fmla="*/ 3511709 w 4190656"/>
                <a:gd name="connsiteY106" fmla="*/ 1502754 h 2083613"/>
                <a:gd name="connsiteX107" fmla="*/ 3511709 w 4190656"/>
                <a:gd name="connsiteY107" fmla="*/ 1437108 h 2083613"/>
                <a:gd name="connsiteX108" fmla="*/ 3230013 w 4190656"/>
                <a:gd name="connsiteY108" fmla="*/ 1437108 h 2083613"/>
                <a:gd name="connsiteX109" fmla="*/ 3230013 w 4190656"/>
                <a:gd name="connsiteY109" fmla="*/ 1502754 h 2083613"/>
                <a:gd name="connsiteX110" fmla="*/ 3328109 w 4190656"/>
                <a:gd name="connsiteY110" fmla="*/ 1502754 h 2083613"/>
                <a:gd name="connsiteX111" fmla="*/ 3328109 w 4190656"/>
                <a:gd name="connsiteY111" fmla="*/ 1437108 h 2083613"/>
                <a:gd name="connsiteX112" fmla="*/ 3051754 w 4190656"/>
                <a:gd name="connsiteY112" fmla="*/ 1437108 h 2083613"/>
                <a:gd name="connsiteX113" fmla="*/ 3051754 w 4190656"/>
                <a:gd name="connsiteY113" fmla="*/ 1502754 h 2083613"/>
                <a:gd name="connsiteX114" fmla="*/ 3149850 w 4190656"/>
                <a:gd name="connsiteY114" fmla="*/ 1502754 h 2083613"/>
                <a:gd name="connsiteX115" fmla="*/ 3149850 w 4190656"/>
                <a:gd name="connsiteY115" fmla="*/ 1437108 h 2083613"/>
                <a:gd name="connsiteX116" fmla="*/ 2868153 w 4190656"/>
                <a:gd name="connsiteY116" fmla="*/ 1437108 h 2083613"/>
                <a:gd name="connsiteX117" fmla="*/ 2868153 w 4190656"/>
                <a:gd name="connsiteY117" fmla="*/ 1502754 h 2083613"/>
                <a:gd name="connsiteX118" fmla="*/ 2966249 w 4190656"/>
                <a:gd name="connsiteY118" fmla="*/ 1502754 h 2083613"/>
                <a:gd name="connsiteX119" fmla="*/ 2966249 w 4190656"/>
                <a:gd name="connsiteY119" fmla="*/ 1437108 h 2083613"/>
                <a:gd name="connsiteX120" fmla="*/ 2684553 w 4190656"/>
                <a:gd name="connsiteY120" fmla="*/ 1437108 h 2083613"/>
                <a:gd name="connsiteX121" fmla="*/ 2684553 w 4190656"/>
                <a:gd name="connsiteY121" fmla="*/ 1502754 h 2083613"/>
                <a:gd name="connsiteX122" fmla="*/ 2782649 w 4190656"/>
                <a:gd name="connsiteY122" fmla="*/ 1502754 h 2083613"/>
                <a:gd name="connsiteX123" fmla="*/ 2782649 w 4190656"/>
                <a:gd name="connsiteY123" fmla="*/ 1437108 h 2083613"/>
                <a:gd name="connsiteX124" fmla="*/ 1818380 w 4190656"/>
                <a:gd name="connsiteY124" fmla="*/ 1377680 h 2083613"/>
                <a:gd name="connsiteX125" fmla="*/ 1818380 w 4190656"/>
                <a:gd name="connsiteY125" fmla="*/ 1450750 h 2083613"/>
                <a:gd name="connsiteX126" fmla="*/ 1916476 w 4190656"/>
                <a:gd name="connsiteY126" fmla="*/ 1450750 h 2083613"/>
                <a:gd name="connsiteX127" fmla="*/ 1916476 w 4190656"/>
                <a:gd name="connsiteY127" fmla="*/ 1377680 h 2083613"/>
                <a:gd name="connsiteX128" fmla="*/ 1634779 w 4190656"/>
                <a:gd name="connsiteY128" fmla="*/ 1377680 h 2083613"/>
                <a:gd name="connsiteX129" fmla="*/ 1634779 w 4190656"/>
                <a:gd name="connsiteY129" fmla="*/ 1450750 h 2083613"/>
                <a:gd name="connsiteX130" fmla="*/ 1732875 w 4190656"/>
                <a:gd name="connsiteY130" fmla="*/ 1450750 h 2083613"/>
                <a:gd name="connsiteX131" fmla="*/ 1732875 w 4190656"/>
                <a:gd name="connsiteY131" fmla="*/ 1377680 h 2083613"/>
                <a:gd name="connsiteX132" fmla="*/ 1451179 w 4190656"/>
                <a:gd name="connsiteY132" fmla="*/ 1377680 h 2083613"/>
                <a:gd name="connsiteX133" fmla="*/ 1451179 w 4190656"/>
                <a:gd name="connsiteY133" fmla="*/ 1450750 h 2083613"/>
                <a:gd name="connsiteX134" fmla="*/ 1549275 w 4190656"/>
                <a:gd name="connsiteY134" fmla="*/ 1450750 h 2083613"/>
                <a:gd name="connsiteX135" fmla="*/ 1549275 w 4190656"/>
                <a:gd name="connsiteY135" fmla="*/ 1377680 h 2083613"/>
                <a:gd name="connsiteX136" fmla="*/ 1818380 w 4190656"/>
                <a:gd name="connsiteY136" fmla="*/ 1226067 h 2083613"/>
                <a:gd name="connsiteX137" fmla="*/ 1818380 w 4190656"/>
                <a:gd name="connsiteY137" fmla="*/ 1299137 h 2083613"/>
                <a:gd name="connsiteX138" fmla="*/ 1916476 w 4190656"/>
                <a:gd name="connsiteY138" fmla="*/ 1299137 h 2083613"/>
                <a:gd name="connsiteX139" fmla="*/ 1916476 w 4190656"/>
                <a:gd name="connsiteY139" fmla="*/ 1226067 h 2083613"/>
                <a:gd name="connsiteX140" fmla="*/ 1634779 w 4190656"/>
                <a:gd name="connsiteY140" fmla="*/ 1226067 h 2083613"/>
                <a:gd name="connsiteX141" fmla="*/ 1634779 w 4190656"/>
                <a:gd name="connsiteY141" fmla="*/ 1299137 h 2083613"/>
                <a:gd name="connsiteX142" fmla="*/ 1732875 w 4190656"/>
                <a:gd name="connsiteY142" fmla="*/ 1299137 h 2083613"/>
                <a:gd name="connsiteX143" fmla="*/ 1732875 w 4190656"/>
                <a:gd name="connsiteY143" fmla="*/ 1226067 h 2083613"/>
                <a:gd name="connsiteX144" fmla="*/ 1451179 w 4190656"/>
                <a:gd name="connsiteY144" fmla="*/ 1226067 h 2083613"/>
                <a:gd name="connsiteX145" fmla="*/ 1451179 w 4190656"/>
                <a:gd name="connsiteY145" fmla="*/ 1299137 h 2083613"/>
                <a:gd name="connsiteX146" fmla="*/ 1549275 w 4190656"/>
                <a:gd name="connsiteY146" fmla="*/ 1299137 h 2083613"/>
                <a:gd name="connsiteX147" fmla="*/ 1549275 w 4190656"/>
                <a:gd name="connsiteY147" fmla="*/ 1226067 h 2083613"/>
                <a:gd name="connsiteX148" fmla="*/ 403424 w 4190656"/>
                <a:gd name="connsiteY148" fmla="*/ 1142989 h 2083613"/>
                <a:gd name="connsiteX149" fmla="*/ 348620 w 4190656"/>
                <a:gd name="connsiteY149" fmla="*/ 1197793 h 2083613"/>
                <a:gd name="connsiteX150" fmla="*/ 348620 w 4190656"/>
                <a:gd name="connsiteY150" fmla="*/ 2081959 h 2083613"/>
                <a:gd name="connsiteX151" fmla="*/ 458227 w 4190656"/>
                <a:gd name="connsiteY151" fmla="*/ 2081959 h 2083613"/>
                <a:gd name="connsiteX152" fmla="*/ 458228 w 4190656"/>
                <a:gd name="connsiteY152" fmla="*/ 1197793 h 2083613"/>
                <a:gd name="connsiteX153" fmla="*/ 403424 w 4190656"/>
                <a:gd name="connsiteY153" fmla="*/ 1142989 h 2083613"/>
                <a:gd name="connsiteX154" fmla="*/ 169200 w 4190656"/>
                <a:gd name="connsiteY154" fmla="*/ 1139285 h 2083613"/>
                <a:gd name="connsiteX155" fmla="*/ 114396 w 4190656"/>
                <a:gd name="connsiteY155" fmla="*/ 1194089 h 2083613"/>
                <a:gd name="connsiteX156" fmla="*/ 114396 w 4190656"/>
                <a:gd name="connsiteY156" fmla="*/ 2078255 h 2083613"/>
                <a:gd name="connsiteX157" fmla="*/ 224003 w 4190656"/>
                <a:gd name="connsiteY157" fmla="*/ 2078255 h 2083613"/>
                <a:gd name="connsiteX158" fmla="*/ 224004 w 4190656"/>
                <a:gd name="connsiteY158" fmla="*/ 1194089 h 2083613"/>
                <a:gd name="connsiteX159" fmla="*/ 169200 w 4190656"/>
                <a:gd name="connsiteY159" fmla="*/ 1139285 h 2083613"/>
                <a:gd name="connsiteX160" fmla="*/ 1818380 w 4190656"/>
                <a:gd name="connsiteY160" fmla="*/ 1074453 h 2083613"/>
                <a:gd name="connsiteX161" fmla="*/ 1818380 w 4190656"/>
                <a:gd name="connsiteY161" fmla="*/ 1147523 h 2083613"/>
                <a:gd name="connsiteX162" fmla="*/ 1916476 w 4190656"/>
                <a:gd name="connsiteY162" fmla="*/ 1147523 h 2083613"/>
                <a:gd name="connsiteX163" fmla="*/ 1916476 w 4190656"/>
                <a:gd name="connsiteY163" fmla="*/ 1074453 h 2083613"/>
                <a:gd name="connsiteX164" fmla="*/ 1634779 w 4190656"/>
                <a:gd name="connsiteY164" fmla="*/ 1074453 h 2083613"/>
                <a:gd name="connsiteX165" fmla="*/ 1634779 w 4190656"/>
                <a:gd name="connsiteY165" fmla="*/ 1147523 h 2083613"/>
                <a:gd name="connsiteX166" fmla="*/ 1732875 w 4190656"/>
                <a:gd name="connsiteY166" fmla="*/ 1147523 h 2083613"/>
                <a:gd name="connsiteX167" fmla="*/ 1732875 w 4190656"/>
                <a:gd name="connsiteY167" fmla="*/ 1074453 h 2083613"/>
                <a:gd name="connsiteX168" fmla="*/ 1451179 w 4190656"/>
                <a:gd name="connsiteY168" fmla="*/ 1074453 h 2083613"/>
                <a:gd name="connsiteX169" fmla="*/ 1451179 w 4190656"/>
                <a:gd name="connsiteY169" fmla="*/ 1147523 h 2083613"/>
                <a:gd name="connsiteX170" fmla="*/ 1549275 w 4190656"/>
                <a:gd name="connsiteY170" fmla="*/ 1147523 h 2083613"/>
                <a:gd name="connsiteX171" fmla="*/ 1549275 w 4190656"/>
                <a:gd name="connsiteY171" fmla="*/ 1074453 h 2083613"/>
                <a:gd name="connsiteX172" fmla="*/ 1254606 w 4190656"/>
                <a:gd name="connsiteY172" fmla="*/ 1074453 h 2083613"/>
                <a:gd name="connsiteX173" fmla="*/ 1254606 w 4190656"/>
                <a:gd name="connsiteY173" fmla="*/ 1147523 h 2083613"/>
                <a:gd name="connsiteX174" fmla="*/ 1352702 w 4190656"/>
                <a:gd name="connsiteY174" fmla="*/ 1147523 h 2083613"/>
                <a:gd name="connsiteX175" fmla="*/ 1352702 w 4190656"/>
                <a:gd name="connsiteY175" fmla="*/ 1074453 h 2083613"/>
                <a:gd name="connsiteX176" fmla="*/ 1071005 w 4190656"/>
                <a:gd name="connsiteY176" fmla="*/ 1074453 h 2083613"/>
                <a:gd name="connsiteX177" fmla="*/ 1071005 w 4190656"/>
                <a:gd name="connsiteY177" fmla="*/ 1147523 h 2083613"/>
                <a:gd name="connsiteX178" fmla="*/ 1169101 w 4190656"/>
                <a:gd name="connsiteY178" fmla="*/ 1147523 h 2083613"/>
                <a:gd name="connsiteX179" fmla="*/ 1169101 w 4190656"/>
                <a:gd name="connsiteY179" fmla="*/ 1074453 h 2083613"/>
                <a:gd name="connsiteX180" fmla="*/ 887405 w 4190656"/>
                <a:gd name="connsiteY180" fmla="*/ 1074453 h 2083613"/>
                <a:gd name="connsiteX181" fmla="*/ 887405 w 4190656"/>
                <a:gd name="connsiteY181" fmla="*/ 1147523 h 2083613"/>
                <a:gd name="connsiteX182" fmla="*/ 985501 w 4190656"/>
                <a:gd name="connsiteY182" fmla="*/ 1147523 h 2083613"/>
                <a:gd name="connsiteX183" fmla="*/ 985501 w 4190656"/>
                <a:gd name="connsiteY183" fmla="*/ 1074453 h 2083613"/>
                <a:gd name="connsiteX184" fmla="*/ 726849 w 4190656"/>
                <a:gd name="connsiteY184" fmla="*/ 1074453 h 2083613"/>
                <a:gd name="connsiteX185" fmla="*/ 726849 w 4190656"/>
                <a:gd name="connsiteY185" fmla="*/ 1147523 h 2083613"/>
                <a:gd name="connsiteX186" fmla="*/ 824945 w 4190656"/>
                <a:gd name="connsiteY186" fmla="*/ 1147523 h 2083613"/>
                <a:gd name="connsiteX187" fmla="*/ 824945 w 4190656"/>
                <a:gd name="connsiteY187" fmla="*/ 1074453 h 2083613"/>
                <a:gd name="connsiteX188" fmla="*/ 543248 w 4190656"/>
                <a:gd name="connsiteY188" fmla="*/ 1074453 h 2083613"/>
                <a:gd name="connsiteX189" fmla="*/ 543248 w 4190656"/>
                <a:gd name="connsiteY189" fmla="*/ 1147523 h 2083613"/>
                <a:gd name="connsiteX190" fmla="*/ 641344 w 4190656"/>
                <a:gd name="connsiteY190" fmla="*/ 1147523 h 2083613"/>
                <a:gd name="connsiteX191" fmla="*/ 641344 w 4190656"/>
                <a:gd name="connsiteY191" fmla="*/ 1074453 h 2083613"/>
                <a:gd name="connsiteX192" fmla="*/ 3065554 w 4190656"/>
                <a:gd name="connsiteY192" fmla="*/ 331011 h 2083613"/>
                <a:gd name="connsiteX193" fmla="*/ 3065554 w 4190656"/>
                <a:gd name="connsiteY193" fmla="*/ 465308 h 2083613"/>
                <a:gd name="connsiteX194" fmla="*/ 3086674 w 4190656"/>
                <a:gd name="connsiteY194" fmla="*/ 468502 h 2083613"/>
                <a:gd name="connsiteX195" fmla="*/ 3190451 w 4190656"/>
                <a:gd name="connsiteY195" fmla="*/ 562591 h 2083613"/>
                <a:gd name="connsiteX196" fmla="*/ 3200815 w 4190656"/>
                <a:gd name="connsiteY196" fmla="*/ 613926 h 2083613"/>
                <a:gd name="connsiteX197" fmla="*/ 3203518 w 4190656"/>
                <a:gd name="connsiteY197" fmla="*/ 613926 h 2083613"/>
                <a:gd name="connsiteX198" fmla="*/ 3203518 w 4190656"/>
                <a:gd name="connsiteY198" fmla="*/ 627317 h 2083613"/>
                <a:gd name="connsiteX199" fmla="*/ 3203519 w 4190656"/>
                <a:gd name="connsiteY199" fmla="*/ 627321 h 2083613"/>
                <a:gd name="connsiteX200" fmla="*/ 3203518 w 4190656"/>
                <a:gd name="connsiteY200" fmla="*/ 1063497 h 2083613"/>
                <a:gd name="connsiteX201" fmla="*/ 3310645 w 4190656"/>
                <a:gd name="connsiteY201" fmla="*/ 1063497 h 2083613"/>
                <a:gd name="connsiteX202" fmla="*/ 3310645 w 4190656"/>
                <a:gd name="connsiteY202" fmla="*/ 627216 h 2083613"/>
                <a:gd name="connsiteX203" fmla="*/ 3412211 w 4190656"/>
                <a:gd name="connsiteY203" fmla="*/ 473988 h 2083613"/>
                <a:gd name="connsiteX204" fmla="*/ 3465439 w 4190656"/>
                <a:gd name="connsiteY204" fmla="*/ 463242 h 2083613"/>
                <a:gd name="connsiteX205" fmla="*/ 3465439 w 4190656"/>
                <a:gd name="connsiteY205" fmla="*/ 331011 h 2083613"/>
                <a:gd name="connsiteX206" fmla="*/ 2812855 w 4190656"/>
                <a:gd name="connsiteY206" fmla="*/ 331011 h 2083613"/>
                <a:gd name="connsiteX207" fmla="*/ 2812855 w 4190656"/>
                <a:gd name="connsiteY207" fmla="*/ 1063497 h 2083613"/>
                <a:gd name="connsiteX208" fmla="*/ 2870927 w 4190656"/>
                <a:gd name="connsiteY208" fmla="*/ 1063497 h 2083613"/>
                <a:gd name="connsiteX209" fmla="*/ 2870927 w 4190656"/>
                <a:gd name="connsiteY209" fmla="*/ 627321 h 2083613"/>
                <a:gd name="connsiteX210" fmla="*/ 2972493 w 4190656"/>
                <a:gd name="connsiteY210" fmla="*/ 474094 h 2083613"/>
                <a:gd name="connsiteX211" fmla="*/ 3023955 w 4190656"/>
                <a:gd name="connsiteY211" fmla="*/ 463704 h 2083613"/>
                <a:gd name="connsiteX212" fmla="*/ 3023955 w 4190656"/>
                <a:gd name="connsiteY212" fmla="*/ 331011 h 2083613"/>
                <a:gd name="connsiteX213" fmla="*/ 2711332 w 4190656"/>
                <a:gd name="connsiteY213" fmla="*/ 0 h 2083613"/>
                <a:gd name="connsiteX214" fmla="*/ 2812855 w 4190656"/>
                <a:gd name="connsiteY214" fmla="*/ 0 h 2083613"/>
                <a:gd name="connsiteX215" fmla="*/ 2812855 w 4190656"/>
                <a:gd name="connsiteY215" fmla="*/ 1 h 2083613"/>
                <a:gd name="connsiteX216" fmla="*/ 2812855 w 4190656"/>
                <a:gd name="connsiteY216" fmla="*/ 150699 h 2083613"/>
                <a:gd name="connsiteX217" fmla="*/ 2812855 w 4190656"/>
                <a:gd name="connsiteY217" fmla="*/ 150703 h 2083613"/>
                <a:gd name="connsiteX218" fmla="*/ 2812855 w 4190656"/>
                <a:gd name="connsiteY218" fmla="*/ 185573 h 2083613"/>
                <a:gd name="connsiteX219" fmla="*/ 2812855 w 4190656"/>
                <a:gd name="connsiteY219" fmla="*/ 268612 h 2083613"/>
                <a:gd name="connsiteX220" fmla="*/ 3465439 w 4190656"/>
                <a:gd name="connsiteY220" fmla="*/ 268612 h 2083613"/>
                <a:gd name="connsiteX221" fmla="*/ 3465439 w 4190656"/>
                <a:gd name="connsiteY221" fmla="*/ 268180 h 2083613"/>
                <a:gd name="connsiteX222" fmla="*/ 3507038 w 4190656"/>
                <a:gd name="connsiteY222" fmla="*/ 268180 h 2083613"/>
                <a:gd name="connsiteX223" fmla="*/ 3507038 w 4190656"/>
                <a:gd name="connsiteY223" fmla="*/ 466997 h 2083613"/>
                <a:gd name="connsiteX224" fmla="*/ 3541671 w 4190656"/>
                <a:gd name="connsiteY224" fmla="*/ 473988 h 2083613"/>
                <a:gd name="connsiteX225" fmla="*/ 3635761 w 4190656"/>
                <a:gd name="connsiteY225" fmla="*/ 577765 h 2083613"/>
                <a:gd name="connsiteX226" fmla="*/ 3641212 w 4190656"/>
                <a:gd name="connsiteY226" fmla="*/ 613821 h 2083613"/>
                <a:gd name="connsiteX227" fmla="*/ 3643236 w 4190656"/>
                <a:gd name="connsiteY227" fmla="*/ 613821 h 2083613"/>
                <a:gd name="connsiteX228" fmla="*/ 3643236 w 4190656"/>
                <a:gd name="connsiteY228" fmla="*/ 627210 h 2083613"/>
                <a:gd name="connsiteX229" fmla="*/ 3643237 w 4190656"/>
                <a:gd name="connsiteY229" fmla="*/ 627216 h 2083613"/>
                <a:gd name="connsiteX230" fmla="*/ 3643236 w 4190656"/>
                <a:gd name="connsiteY230" fmla="*/ 1063497 h 2083613"/>
                <a:gd name="connsiteX231" fmla="*/ 4190656 w 4190656"/>
                <a:gd name="connsiteY231" fmla="*/ 1063497 h 2083613"/>
                <a:gd name="connsiteX232" fmla="*/ 4190656 w 4190656"/>
                <a:gd name="connsiteY232" fmla="*/ 1184656 h 2083613"/>
                <a:gd name="connsiteX233" fmla="*/ 4190656 w 4190656"/>
                <a:gd name="connsiteY233" fmla="*/ 1530190 h 2083613"/>
                <a:gd name="connsiteX234" fmla="*/ 4190656 w 4190656"/>
                <a:gd name="connsiteY234" fmla="*/ 2078653 h 2083613"/>
                <a:gd name="connsiteX235" fmla="*/ 4190656 w 4190656"/>
                <a:gd name="connsiteY235" fmla="*/ 2082019 h 2083613"/>
                <a:gd name="connsiteX236" fmla="*/ 2526770 w 4190656"/>
                <a:gd name="connsiteY236" fmla="*/ 2082019 h 2083613"/>
                <a:gd name="connsiteX237" fmla="*/ 2526681 w 4190656"/>
                <a:gd name="connsiteY237" fmla="*/ 2082019 h 2083613"/>
                <a:gd name="connsiteX238" fmla="*/ 2449297 w 4190656"/>
                <a:gd name="connsiteY238" fmla="*/ 2082019 h 2083613"/>
                <a:gd name="connsiteX239" fmla="*/ 2449297 w 4190656"/>
                <a:gd name="connsiteY239" fmla="*/ 1864776 h 2083613"/>
                <a:gd name="connsiteX240" fmla="*/ 2354647 w 4190656"/>
                <a:gd name="connsiteY240" fmla="*/ 1864776 h 2083613"/>
                <a:gd name="connsiteX241" fmla="*/ 2354647 w 4190656"/>
                <a:gd name="connsiteY241" fmla="*/ 2082019 h 2083613"/>
                <a:gd name="connsiteX242" fmla="*/ 2277173 w 4190656"/>
                <a:gd name="connsiteY242" fmla="*/ 2082019 h 2083613"/>
                <a:gd name="connsiteX243" fmla="*/ 2277173 w 4190656"/>
                <a:gd name="connsiteY243" fmla="*/ 2082018 h 2083613"/>
                <a:gd name="connsiteX244" fmla="*/ 2190902 w 4190656"/>
                <a:gd name="connsiteY244" fmla="*/ 2082018 h 2083613"/>
                <a:gd name="connsiteX245" fmla="*/ 2190902 w 4190656"/>
                <a:gd name="connsiteY245" fmla="*/ 1864776 h 2083613"/>
                <a:gd name="connsiteX246" fmla="*/ 2096252 w 4190656"/>
                <a:gd name="connsiteY246" fmla="*/ 1864776 h 2083613"/>
                <a:gd name="connsiteX247" fmla="*/ 2096252 w 4190656"/>
                <a:gd name="connsiteY247" fmla="*/ 2082018 h 2083613"/>
                <a:gd name="connsiteX248" fmla="*/ 2028518 w 4190656"/>
                <a:gd name="connsiteY248" fmla="*/ 2082018 h 2083613"/>
                <a:gd name="connsiteX249" fmla="*/ 2028518 w 4190656"/>
                <a:gd name="connsiteY249" fmla="*/ 2083613 h 2083613"/>
                <a:gd name="connsiteX250" fmla="*/ 0 w 4190656"/>
                <a:gd name="connsiteY250" fmla="*/ 2083613 h 2083613"/>
                <a:gd name="connsiteX251" fmla="*/ 0 w 4190656"/>
                <a:gd name="connsiteY251" fmla="*/ 954650 h 2083613"/>
                <a:gd name="connsiteX252" fmla="*/ 525663 w 4190656"/>
                <a:gd name="connsiteY252" fmla="*/ 643073 h 2083613"/>
                <a:gd name="connsiteX253" fmla="*/ 525663 w 4190656"/>
                <a:gd name="connsiteY253" fmla="*/ 940002 h 2083613"/>
                <a:gd name="connsiteX254" fmla="*/ 1026614 w 4190656"/>
                <a:gd name="connsiteY254" fmla="*/ 643073 h 2083613"/>
                <a:gd name="connsiteX255" fmla="*/ 1026614 w 4190656"/>
                <a:gd name="connsiteY255" fmla="*/ 940003 h 2083613"/>
                <a:gd name="connsiteX256" fmla="*/ 1527566 w 4190656"/>
                <a:gd name="connsiteY256" fmla="*/ 643073 h 2083613"/>
                <a:gd name="connsiteX257" fmla="*/ 1527566 w 4190656"/>
                <a:gd name="connsiteY257" fmla="*/ 940003 h 2083613"/>
                <a:gd name="connsiteX258" fmla="*/ 2028518 w 4190656"/>
                <a:gd name="connsiteY258" fmla="*/ 643073 h 2083613"/>
                <a:gd name="connsiteX259" fmla="*/ 2028518 w 4190656"/>
                <a:gd name="connsiteY259" fmla="*/ 954650 h 2083613"/>
                <a:gd name="connsiteX260" fmla="*/ 2028518 w 4190656"/>
                <a:gd name="connsiteY260" fmla="*/ 957207 h 2083613"/>
                <a:gd name="connsiteX261" fmla="*/ 2119418 w 4190656"/>
                <a:gd name="connsiteY261" fmla="*/ 957207 h 2083613"/>
                <a:gd name="connsiteX262" fmla="*/ 2119418 w 4190656"/>
                <a:gd name="connsiteY262" fmla="*/ 351653 h 2083613"/>
                <a:gd name="connsiteX263" fmla="*/ 2119417 w 4190656"/>
                <a:gd name="connsiteY263" fmla="*/ 351653 h 2083613"/>
                <a:gd name="connsiteX264" fmla="*/ 2119417 w 4190656"/>
                <a:gd name="connsiteY264" fmla="*/ 185571 h 2083613"/>
                <a:gd name="connsiteX265" fmla="*/ 2265014 w 4190656"/>
                <a:gd name="connsiteY265" fmla="*/ 185571 h 2083613"/>
                <a:gd name="connsiteX266" fmla="*/ 2410612 w 4190656"/>
                <a:gd name="connsiteY266" fmla="*/ 185571 h 2083613"/>
                <a:gd name="connsiteX267" fmla="*/ 2410613 w 4190656"/>
                <a:gd name="connsiteY267" fmla="*/ 185571 h 2083613"/>
                <a:gd name="connsiteX268" fmla="*/ 2410613 w 4190656"/>
                <a:gd name="connsiteY268" fmla="*/ 337527 h 2083613"/>
                <a:gd name="connsiteX269" fmla="*/ 2410614 w 4190656"/>
                <a:gd name="connsiteY269" fmla="*/ 337527 h 2083613"/>
                <a:gd name="connsiteX270" fmla="*/ 2410614 w 4190656"/>
                <a:gd name="connsiteY270" fmla="*/ 337530 h 2083613"/>
                <a:gd name="connsiteX271" fmla="*/ 2410614 w 4190656"/>
                <a:gd name="connsiteY271" fmla="*/ 955499 h 2083613"/>
                <a:gd name="connsiteX272" fmla="*/ 2526770 w 4190656"/>
                <a:gd name="connsiteY272" fmla="*/ 955499 h 2083613"/>
                <a:gd name="connsiteX273" fmla="*/ 2526770 w 4190656"/>
                <a:gd name="connsiteY273" fmla="*/ 956944 h 2083613"/>
                <a:gd name="connsiteX274" fmla="*/ 2526770 w 4190656"/>
                <a:gd name="connsiteY274" fmla="*/ 1063497 h 2083613"/>
                <a:gd name="connsiteX275" fmla="*/ 2619542 w 4190656"/>
                <a:gd name="connsiteY275" fmla="*/ 1063497 h 2083613"/>
                <a:gd name="connsiteX276" fmla="*/ 2619542 w 4190656"/>
                <a:gd name="connsiteY276" fmla="*/ 185573 h 2083613"/>
                <a:gd name="connsiteX277" fmla="*/ 2619542 w 4190656"/>
                <a:gd name="connsiteY277" fmla="*/ 150703 h 2083613"/>
                <a:gd name="connsiteX278" fmla="*/ 2619542 w 4190656"/>
                <a:gd name="connsiteY278" fmla="*/ 1 h 2083613"/>
                <a:gd name="connsiteX279" fmla="*/ 2711332 w 4190656"/>
                <a:gd name="connsiteY279" fmla="*/ 1 h 208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4190656" h="2083613">
                  <a:moveTo>
                    <a:pt x="1359605" y="2009520"/>
                  </a:moveTo>
                  <a:lnTo>
                    <a:pt x="1359605" y="2049344"/>
                  </a:lnTo>
                  <a:lnTo>
                    <a:pt x="1942246" y="2049344"/>
                  </a:lnTo>
                  <a:lnTo>
                    <a:pt x="1942246" y="2009520"/>
                  </a:lnTo>
                  <a:close/>
                  <a:moveTo>
                    <a:pt x="3736514" y="2004560"/>
                  </a:moveTo>
                  <a:lnTo>
                    <a:pt x="3736514" y="2044384"/>
                  </a:lnTo>
                  <a:lnTo>
                    <a:pt x="4087017" y="2044384"/>
                  </a:lnTo>
                  <a:lnTo>
                    <a:pt x="4087017" y="2004560"/>
                  </a:lnTo>
                  <a:close/>
                  <a:moveTo>
                    <a:pt x="3320982" y="2004560"/>
                  </a:moveTo>
                  <a:lnTo>
                    <a:pt x="3320982" y="2044384"/>
                  </a:lnTo>
                  <a:lnTo>
                    <a:pt x="3671485" y="2044384"/>
                  </a:lnTo>
                  <a:lnTo>
                    <a:pt x="3671485" y="2004560"/>
                  </a:lnTo>
                  <a:close/>
                  <a:moveTo>
                    <a:pt x="1359605" y="1948423"/>
                  </a:moveTo>
                  <a:lnTo>
                    <a:pt x="1359605" y="1988247"/>
                  </a:lnTo>
                  <a:lnTo>
                    <a:pt x="1942246" y="1988247"/>
                  </a:lnTo>
                  <a:lnTo>
                    <a:pt x="1942246" y="1948423"/>
                  </a:lnTo>
                  <a:close/>
                  <a:moveTo>
                    <a:pt x="3736514" y="1943463"/>
                  </a:moveTo>
                  <a:lnTo>
                    <a:pt x="3736514" y="1983287"/>
                  </a:lnTo>
                  <a:lnTo>
                    <a:pt x="4087017" y="1983287"/>
                  </a:lnTo>
                  <a:lnTo>
                    <a:pt x="4087017" y="1943463"/>
                  </a:lnTo>
                  <a:close/>
                  <a:moveTo>
                    <a:pt x="3320982" y="1943463"/>
                  </a:moveTo>
                  <a:lnTo>
                    <a:pt x="3320982" y="1983287"/>
                  </a:lnTo>
                  <a:lnTo>
                    <a:pt x="3671485" y="1983287"/>
                  </a:lnTo>
                  <a:lnTo>
                    <a:pt x="3671485" y="1943463"/>
                  </a:lnTo>
                  <a:close/>
                  <a:moveTo>
                    <a:pt x="1359605" y="1887327"/>
                  </a:moveTo>
                  <a:lnTo>
                    <a:pt x="1359605" y="1927151"/>
                  </a:lnTo>
                  <a:lnTo>
                    <a:pt x="1942246" y="1927151"/>
                  </a:lnTo>
                  <a:lnTo>
                    <a:pt x="1942246" y="1887327"/>
                  </a:lnTo>
                  <a:close/>
                  <a:moveTo>
                    <a:pt x="3736514" y="1882367"/>
                  </a:moveTo>
                  <a:lnTo>
                    <a:pt x="3736514" y="1922191"/>
                  </a:lnTo>
                  <a:lnTo>
                    <a:pt x="4087017" y="1922191"/>
                  </a:lnTo>
                  <a:lnTo>
                    <a:pt x="4087017" y="1882367"/>
                  </a:lnTo>
                  <a:close/>
                  <a:moveTo>
                    <a:pt x="3320982" y="1882367"/>
                  </a:moveTo>
                  <a:lnTo>
                    <a:pt x="3320982" y="1922191"/>
                  </a:lnTo>
                  <a:lnTo>
                    <a:pt x="3671485" y="1922191"/>
                  </a:lnTo>
                  <a:lnTo>
                    <a:pt x="3671485" y="1882367"/>
                  </a:lnTo>
                  <a:close/>
                  <a:moveTo>
                    <a:pt x="3051754" y="1873675"/>
                  </a:moveTo>
                  <a:lnTo>
                    <a:pt x="3051754" y="1939321"/>
                  </a:lnTo>
                  <a:lnTo>
                    <a:pt x="3149850" y="1939321"/>
                  </a:lnTo>
                  <a:lnTo>
                    <a:pt x="3149850" y="1873675"/>
                  </a:lnTo>
                  <a:close/>
                  <a:moveTo>
                    <a:pt x="2868153" y="1873675"/>
                  </a:moveTo>
                  <a:lnTo>
                    <a:pt x="2868153" y="1939321"/>
                  </a:lnTo>
                  <a:lnTo>
                    <a:pt x="2966249" y="1939321"/>
                  </a:lnTo>
                  <a:lnTo>
                    <a:pt x="2966249" y="1873675"/>
                  </a:lnTo>
                  <a:close/>
                  <a:moveTo>
                    <a:pt x="2684553" y="1873675"/>
                  </a:moveTo>
                  <a:lnTo>
                    <a:pt x="2684553" y="1939321"/>
                  </a:lnTo>
                  <a:lnTo>
                    <a:pt x="2782649" y="1939321"/>
                  </a:lnTo>
                  <a:lnTo>
                    <a:pt x="2782649" y="1873675"/>
                  </a:lnTo>
                  <a:close/>
                  <a:moveTo>
                    <a:pt x="1359605" y="1826230"/>
                  </a:moveTo>
                  <a:lnTo>
                    <a:pt x="1359605" y="1866054"/>
                  </a:lnTo>
                  <a:lnTo>
                    <a:pt x="1942246" y="1866054"/>
                  </a:lnTo>
                  <a:lnTo>
                    <a:pt x="1942246" y="1826230"/>
                  </a:lnTo>
                  <a:close/>
                  <a:moveTo>
                    <a:pt x="3736514" y="1821270"/>
                  </a:moveTo>
                  <a:lnTo>
                    <a:pt x="3736514" y="1861094"/>
                  </a:lnTo>
                  <a:lnTo>
                    <a:pt x="4087017" y="1861094"/>
                  </a:lnTo>
                  <a:lnTo>
                    <a:pt x="4087017" y="1821270"/>
                  </a:lnTo>
                  <a:close/>
                  <a:moveTo>
                    <a:pt x="3320982" y="1821270"/>
                  </a:moveTo>
                  <a:lnTo>
                    <a:pt x="3320982" y="1861094"/>
                  </a:lnTo>
                  <a:lnTo>
                    <a:pt x="3671485" y="1861094"/>
                  </a:lnTo>
                  <a:lnTo>
                    <a:pt x="3671485" y="1821270"/>
                  </a:lnTo>
                  <a:close/>
                  <a:moveTo>
                    <a:pt x="3051754" y="1737466"/>
                  </a:moveTo>
                  <a:lnTo>
                    <a:pt x="3051754" y="1803112"/>
                  </a:lnTo>
                  <a:lnTo>
                    <a:pt x="3149850" y="1803112"/>
                  </a:lnTo>
                  <a:lnTo>
                    <a:pt x="3149850" y="1737466"/>
                  </a:lnTo>
                  <a:close/>
                  <a:moveTo>
                    <a:pt x="2868153" y="1737466"/>
                  </a:moveTo>
                  <a:lnTo>
                    <a:pt x="2868153" y="1803112"/>
                  </a:lnTo>
                  <a:lnTo>
                    <a:pt x="2966249" y="1803112"/>
                  </a:lnTo>
                  <a:lnTo>
                    <a:pt x="2966249" y="1737466"/>
                  </a:lnTo>
                  <a:close/>
                  <a:moveTo>
                    <a:pt x="2684553" y="1737466"/>
                  </a:moveTo>
                  <a:lnTo>
                    <a:pt x="2684553" y="1803112"/>
                  </a:lnTo>
                  <a:lnTo>
                    <a:pt x="2782649" y="1803112"/>
                  </a:lnTo>
                  <a:lnTo>
                    <a:pt x="2782649" y="1737466"/>
                  </a:lnTo>
                  <a:close/>
                  <a:moveTo>
                    <a:pt x="3051754" y="1601257"/>
                  </a:moveTo>
                  <a:lnTo>
                    <a:pt x="3051754" y="1666903"/>
                  </a:lnTo>
                  <a:lnTo>
                    <a:pt x="3149850" y="1666903"/>
                  </a:lnTo>
                  <a:lnTo>
                    <a:pt x="3149850" y="1601257"/>
                  </a:lnTo>
                  <a:close/>
                  <a:moveTo>
                    <a:pt x="2868153" y="1601257"/>
                  </a:moveTo>
                  <a:lnTo>
                    <a:pt x="2868153" y="1666903"/>
                  </a:lnTo>
                  <a:lnTo>
                    <a:pt x="2966249" y="1666903"/>
                  </a:lnTo>
                  <a:lnTo>
                    <a:pt x="2966249" y="1601257"/>
                  </a:lnTo>
                  <a:close/>
                  <a:moveTo>
                    <a:pt x="2684553" y="1601257"/>
                  </a:moveTo>
                  <a:lnTo>
                    <a:pt x="2684553" y="1666903"/>
                  </a:lnTo>
                  <a:lnTo>
                    <a:pt x="2782649" y="1666903"/>
                  </a:lnTo>
                  <a:lnTo>
                    <a:pt x="2782649" y="1601257"/>
                  </a:lnTo>
                  <a:close/>
                  <a:moveTo>
                    <a:pt x="1003047" y="1464531"/>
                  </a:moveTo>
                  <a:lnTo>
                    <a:pt x="1003047" y="2082216"/>
                  </a:lnTo>
                  <a:lnTo>
                    <a:pt x="1259865" y="2082216"/>
                  </a:lnTo>
                  <a:lnTo>
                    <a:pt x="1259865" y="1464531"/>
                  </a:lnTo>
                  <a:close/>
                  <a:moveTo>
                    <a:pt x="640721" y="1461809"/>
                  </a:moveTo>
                  <a:lnTo>
                    <a:pt x="640721" y="2079494"/>
                  </a:lnTo>
                  <a:lnTo>
                    <a:pt x="860983" y="2079494"/>
                  </a:lnTo>
                  <a:lnTo>
                    <a:pt x="860983" y="1461809"/>
                  </a:lnTo>
                  <a:close/>
                  <a:moveTo>
                    <a:pt x="3977387" y="1437108"/>
                  </a:moveTo>
                  <a:lnTo>
                    <a:pt x="3977387" y="1502754"/>
                  </a:lnTo>
                  <a:lnTo>
                    <a:pt x="4075483" y="1502754"/>
                  </a:lnTo>
                  <a:lnTo>
                    <a:pt x="4075483" y="1437108"/>
                  </a:lnTo>
                  <a:close/>
                  <a:moveTo>
                    <a:pt x="3793786" y="1437108"/>
                  </a:moveTo>
                  <a:lnTo>
                    <a:pt x="3793786" y="1502754"/>
                  </a:lnTo>
                  <a:lnTo>
                    <a:pt x="3891882" y="1502754"/>
                  </a:lnTo>
                  <a:lnTo>
                    <a:pt x="3891882" y="1437108"/>
                  </a:lnTo>
                  <a:close/>
                  <a:moveTo>
                    <a:pt x="3610186" y="1437108"/>
                  </a:moveTo>
                  <a:lnTo>
                    <a:pt x="3610186" y="1502754"/>
                  </a:lnTo>
                  <a:lnTo>
                    <a:pt x="3708282" y="1502754"/>
                  </a:lnTo>
                  <a:lnTo>
                    <a:pt x="3708282" y="1437108"/>
                  </a:lnTo>
                  <a:close/>
                  <a:moveTo>
                    <a:pt x="3413613" y="1437108"/>
                  </a:moveTo>
                  <a:lnTo>
                    <a:pt x="3413613" y="1502754"/>
                  </a:lnTo>
                  <a:lnTo>
                    <a:pt x="3511709" y="1502754"/>
                  </a:lnTo>
                  <a:lnTo>
                    <a:pt x="3511709" y="1437108"/>
                  </a:lnTo>
                  <a:close/>
                  <a:moveTo>
                    <a:pt x="3230013" y="1437108"/>
                  </a:moveTo>
                  <a:lnTo>
                    <a:pt x="3230013" y="1502754"/>
                  </a:lnTo>
                  <a:lnTo>
                    <a:pt x="3328109" y="1502754"/>
                  </a:lnTo>
                  <a:lnTo>
                    <a:pt x="3328109" y="1437108"/>
                  </a:lnTo>
                  <a:close/>
                  <a:moveTo>
                    <a:pt x="3051754" y="1437108"/>
                  </a:moveTo>
                  <a:lnTo>
                    <a:pt x="3051754" y="1502754"/>
                  </a:lnTo>
                  <a:lnTo>
                    <a:pt x="3149850" y="1502754"/>
                  </a:lnTo>
                  <a:lnTo>
                    <a:pt x="3149850" y="1437108"/>
                  </a:lnTo>
                  <a:close/>
                  <a:moveTo>
                    <a:pt x="2868153" y="1437108"/>
                  </a:moveTo>
                  <a:lnTo>
                    <a:pt x="2868153" y="1502754"/>
                  </a:lnTo>
                  <a:lnTo>
                    <a:pt x="2966249" y="1502754"/>
                  </a:lnTo>
                  <a:lnTo>
                    <a:pt x="2966249" y="1437108"/>
                  </a:lnTo>
                  <a:close/>
                  <a:moveTo>
                    <a:pt x="2684553" y="1437108"/>
                  </a:moveTo>
                  <a:lnTo>
                    <a:pt x="2684553" y="1502754"/>
                  </a:lnTo>
                  <a:lnTo>
                    <a:pt x="2782649" y="1502754"/>
                  </a:lnTo>
                  <a:lnTo>
                    <a:pt x="2782649" y="1437108"/>
                  </a:lnTo>
                  <a:close/>
                  <a:moveTo>
                    <a:pt x="1818380" y="1377680"/>
                  </a:moveTo>
                  <a:lnTo>
                    <a:pt x="1818380" y="1450750"/>
                  </a:lnTo>
                  <a:lnTo>
                    <a:pt x="1916476" y="1450750"/>
                  </a:lnTo>
                  <a:lnTo>
                    <a:pt x="1916476" y="1377680"/>
                  </a:lnTo>
                  <a:close/>
                  <a:moveTo>
                    <a:pt x="1634779" y="1377680"/>
                  </a:moveTo>
                  <a:lnTo>
                    <a:pt x="1634779" y="1450750"/>
                  </a:lnTo>
                  <a:lnTo>
                    <a:pt x="1732875" y="1450750"/>
                  </a:lnTo>
                  <a:lnTo>
                    <a:pt x="1732875" y="1377680"/>
                  </a:lnTo>
                  <a:close/>
                  <a:moveTo>
                    <a:pt x="1451179" y="1377680"/>
                  </a:moveTo>
                  <a:lnTo>
                    <a:pt x="1451179" y="1450750"/>
                  </a:lnTo>
                  <a:lnTo>
                    <a:pt x="1549275" y="1450750"/>
                  </a:lnTo>
                  <a:lnTo>
                    <a:pt x="1549275" y="1377680"/>
                  </a:lnTo>
                  <a:close/>
                  <a:moveTo>
                    <a:pt x="1818380" y="1226067"/>
                  </a:moveTo>
                  <a:lnTo>
                    <a:pt x="1818380" y="1299137"/>
                  </a:lnTo>
                  <a:lnTo>
                    <a:pt x="1916476" y="1299137"/>
                  </a:lnTo>
                  <a:lnTo>
                    <a:pt x="1916476" y="1226067"/>
                  </a:lnTo>
                  <a:close/>
                  <a:moveTo>
                    <a:pt x="1634779" y="1226067"/>
                  </a:moveTo>
                  <a:lnTo>
                    <a:pt x="1634779" y="1299137"/>
                  </a:lnTo>
                  <a:lnTo>
                    <a:pt x="1732875" y="1299137"/>
                  </a:lnTo>
                  <a:lnTo>
                    <a:pt x="1732875" y="1226067"/>
                  </a:lnTo>
                  <a:close/>
                  <a:moveTo>
                    <a:pt x="1451179" y="1226067"/>
                  </a:moveTo>
                  <a:lnTo>
                    <a:pt x="1451179" y="1299137"/>
                  </a:lnTo>
                  <a:lnTo>
                    <a:pt x="1549275" y="1299137"/>
                  </a:lnTo>
                  <a:lnTo>
                    <a:pt x="1549275" y="1226067"/>
                  </a:lnTo>
                  <a:close/>
                  <a:moveTo>
                    <a:pt x="403424" y="1142989"/>
                  </a:moveTo>
                  <a:cubicBezTo>
                    <a:pt x="373157" y="1142989"/>
                    <a:pt x="348620" y="1167526"/>
                    <a:pt x="348620" y="1197793"/>
                  </a:cubicBezTo>
                  <a:lnTo>
                    <a:pt x="348620" y="2081959"/>
                  </a:lnTo>
                  <a:lnTo>
                    <a:pt x="458227" y="2081959"/>
                  </a:lnTo>
                  <a:cubicBezTo>
                    <a:pt x="458227" y="1787237"/>
                    <a:pt x="458228" y="1492515"/>
                    <a:pt x="458228" y="1197793"/>
                  </a:cubicBezTo>
                  <a:cubicBezTo>
                    <a:pt x="458228" y="1167526"/>
                    <a:pt x="433691" y="1142989"/>
                    <a:pt x="403424" y="1142989"/>
                  </a:cubicBezTo>
                  <a:close/>
                  <a:moveTo>
                    <a:pt x="169200" y="1139285"/>
                  </a:moveTo>
                  <a:cubicBezTo>
                    <a:pt x="138933" y="1139285"/>
                    <a:pt x="114396" y="1163822"/>
                    <a:pt x="114396" y="1194089"/>
                  </a:cubicBezTo>
                  <a:lnTo>
                    <a:pt x="114396" y="2078255"/>
                  </a:lnTo>
                  <a:lnTo>
                    <a:pt x="224003" y="2078255"/>
                  </a:lnTo>
                  <a:cubicBezTo>
                    <a:pt x="224003" y="1783533"/>
                    <a:pt x="224004" y="1488811"/>
                    <a:pt x="224004" y="1194089"/>
                  </a:cubicBezTo>
                  <a:cubicBezTo>
                    <a:pt x="224004" y="1163822"/>
                    <a:pt x="199467" y="1139285"/>
                    <a:pt x="169200" y="1139285"/>
                  </a:cubicBezTo>
                  <a:close/>
                  <a:moveTo>
                    <a:pt x="1818380" y="1074453"/>
                  </a:moveTo>
                  <a:lnTo>
                    <a:pt x="1818380" y="1147523"/>
                  </a:lnTo>
                  <a:lnTo>
                    <a:pt x="1916476" y="1147523"/>
                  </a:lnTo>
                  <a:lnTo>
                    <a:pt x="1916476" y="1074453"/>
                  </a:lnTo>
                  <a:close/>
                  <a:moveTo>
                    <a:pt x="1634779" y="1074453"/>
                  </a:moveTo>
                  <a:lnTo>
                    <a:pt x="1634779" y="1147523"/>
                  </a:lnTo>
                  <a:lnTo>
                    <a:pt x="1732875" y="1147523"/>
                  </a:lnTo>
                  <a:lnTo>
                    <a:pt x="1732875" y="1074453"/>
                  </a:lnTo>
                  <a:close/>
                  <a:moveTo>
                    <a:pt x="1451179" y="1074453"/>
                  </a:moveTo>
                  <a:lnTo>
                    <a:pt x="1451179" y="1147523"/>
                  </a:lnTo>
                  <a:lnTo>
                    <a:pt x="1549275" y="1147523"/>
                  </a:lnTo>
                  <a:lnTo>
                    <a:pt x="1549275" y="1074453"/>
                  </a:lnTo>
                  <a:close/>
                  <a:moveTo>
                    <a:pt x="1254606" y="1074453"/>
                  </a:moveTo>
                  <a:lnTo>
                    <a:pt x="1254606" y="1147523"/>
                  </a:lnTo>
                  <a:lnTo>
                    <a:pt x="1352702" y="1147523"/>
                  </a:lnTo>
                  <a:lnTo>
                    <a:pt x="1352702" y="1074453"/>
                  </a:lnTo>
                  <a:close/>
                  <a:moveTo>
                    <a:pt x="1071005" y="1074453"/>
                  </a:moveTo>
                  <a:lnTo>
                    <a:pt x="1071005" y="1147523"/>
                  </a:lnTo>
                  <a:lnTo>
                    <a:pt x="1169101" y="1147523"/>
                  </a:lnTo>
                  <a:lnTo>
                    <a:pt x="1169101" y="1074453"/>
                  </a:lnTo>
                  <a:close/>
                  <a:moveTo>
                    <a:pt x="887405" y="1074453"/>
                  </a:moveTo>
                  <a:lnTo>
                    <a:pt x="887405" y="1147523"/>
                  </a:lnTo>
                  <a:lnTo>
                    <a:pt x="985501" y="1147523"/>
                  </a:lnTo>
                  <a:lnTo>
                    <a:pt x="985501" y="1074453"/>
                  </a:lnTo>
                  <a:close/>
                  <a:moveTo>
                    <a:pt x="726849" y="1074453"/>
                  </a:moveTo>
                  <a:lnTo>
                    <a:pt x="726849" y="1147523"/>
                  </a:lnTo>
                  <a:lnTo>
                    <a:pt x="824945" y="1147523"/>
                  </a:lnTo>
                  <a:lnTo>
                    <a:pt x="824945" y="1074453"/>
                  </a:lnTo>
                  <a:close/>
                  <a:moveTo>
                    <a:pt x="543248" y="1074453"/>
                  </a:moveTo>
                  <a:lnTo>
                    <a:pt x="543248" y="1147523"/>
                  </a:lnTo>
                  <a:lnTo>
                    <a:pt x="641344" y="1147523"/>
                  </a:lnTo>
                  <a:lnTo>
                    <a:pt x="641344" y="1074453"/>
                  </a:lnTo>
                  <a:close/>
                  <a:moveTo>
                    <a:pt x="3065554" y="331011"/>
                  </a:moveTo>
                  <a:lnTo>
                    <a:pt x="3065554" y="465308"/>
                  </a:lnTo>
                  <a:lnTo>
                    <a:pt x="3086674" y="468502"/>
                  </a:lnTo>
                  <a:cubicBezTo>
                    <a:pt x="3133539" y="483078"/>
                    <a:pt x="3171517" y="517827"/>
                    <a:pt x="3190451" y="562591"/>
                  </a:cubicBezTo>
                  <a:lnTo>
                    <a:pt x="3200815" y="613926"/>
                  </a:lnTo>
                  <a:lnTo>
                    <a:pt x="3203518" y="613926"/>
                  </a:lnTo>
                  <a:lnTo>
                    <a:pt x="3203518" y="627317"/>
                  </a:lnTo>
                  <a:lnTo>
                    <a:pt x="3203519" y="627321"/>
                  </a:lnTo>
                  <a:lnTo>
                    <a:pt x="3203518" y="1063497"/>
                  </a:lnTo>
                  <a:lnTo>
                    <a:pt x="3310645" y="1063497"/>
                  </a:lnTo>
                  <a:lnTo>
                    <a:pt x="3310645" y="627216"/>
                  </a:lnTo>
                  <a:cubicBezTo>
                    <a:pt x="3310645" y="558334"/>
                    <a:pt x="3352525" y="499233"/>
                    <a:pt x="3412211" y="473988"/>
                  </a:cubicBezTo>
                  <a:lnTo>
                    <a:pt x="3465439" y="463242"/>
                  </a:lnTo>
                  <a:lnTo>
                    <a:pt x="3465439" y="331011"/>
                  </a:lnTo>
                  <a:close/>
                  <a:moveTo>
                    <a:pt x="2812855" y="331011"/>
                  </a:moveTo>
                  <a:lnTo>
                    <a:pt x="2812855" y="1063497"/>
                  </a:lnTo>
                  <a:lnTo>
                    <a:pt x="2870927" y="1063497"/>
                  </a:lnTo>
                  <a:lnTo>
                    <a:pt x="2870927" y="627321"/>
                  </a:lnTo>
                  <a:cubicBezTo>
                    <a:pt x="2870927" y="558439"/>
                    <a:pt x="2912807" y="499339"/>
                    <a:pt x="2972493" y="474094"/>
                  </a:cubicBezTo>
                  <a:lnTo>
                    <a:pt x="3023955" y="463704"/>
                  </a:lnTo>
                  <a:lnTo>
                    <a:pt x="3023955" y="331011"/>
                  </a:lnTo>
                  <a:close/>
                  <a:moveTo>
                    <a:pt x="2711332" y="0"/>
                  </a:moveTo>
                  <a:lnTo>
                    <a:pt x="2812855" y="0"/>
                  </a:lnTo>
                  <a:lnTo>
                    <a:pt x="2812855" y="1"/>
                  </a:lnTo>
                  <a:lnTo>
                    <a:pt x="2812855" y="150699"/>
                  </a:lnTo>
                  <a:lnTo>
                    <a:pt x="2812855" y="150703"/>
                  </a:lnTo>
                  <a:lnTo>
                    <a:pt x="2812855" y="185573"/>
                  </a:lnTo>
                  <a:lnTo>
                    <a:pt x="2812855" y="268612"/>
                  </a:lnTo>
                  <a:lnTo>
                    <a:pt x="3465439" y="268612"/>
                  </a:lnTo>
                  <a:lnTo>
                    <a:pt x="3465439" y="268180"/>
                  </a:lnTo>
                  <a:lnTo>
                    <a:pt x="3507038" y="268180"/>
                  </a:lnTo>
                  <a:lnTo>
                    <a:pt x="3507038" y="466997"/>
                  </a:lnTo>
                  <a:lnTo>
                    <a:pt x="3541671" y="473988"/>
                  </a:lnTo>
                  <a:cubicBezTo>
                    <a:pt x="3586436" y="492922"/>
                    <a:pt x="3621184" y="530900"/>
                    <a:pt x="3635761" y="577765"/>
                  </a:cubicBezTo>
                  <a:lnTo>
                    <a:pt x="3641212" y="613821"/>
                  </a:lnTo>
                  <a:lnTo>
                    <a:pt x="3643236" y="613821"/>
                  </a:lnTo>
                  <a:lnTo>
                    <a:pt x="3643236" y="627210"/>
                  </a:lnTo>
                  <a:lnTo>
                    <a:pt x="3643237" y="627216"/>
                  </a:lnTo>
                  <a:lnTo>
                    <a:pt x="3643236" y="1063497"/>
                  </a:lnTo>
                  <a:lnTo>
                    <a:pt x="4190656" y="1063497"/>
                  </a:lnTo>
                  <a:lnTo>
                    <a:pt x="4190656" y="1184656"/>
                  </a:lnTo>
                  <a:lnTo>
                    <a:pt x="4190656" y="1530190"/>
                  </a:lnTo>
                  <a:lnTo>
                    <a:pt x="4190656" y="2078653"/>
                  </a:lnTo>
                  <a:lnTo>
                    <a:pt x="4190656" y="2082019"/>
                  </a:lnTo>
                  <a:lnTo>
                    <a:pt x="2526770" y="2082019"/>
                  </a:lnTo>
                  <a:lnTo>
                    <a:pt x="2526681" y="2082019"/>
                  </a:lnTo>
                  <a:lnTo>
                    <a:pt x="2449297" y="2082019"/>
                  </a:lnTo>
                  <a:lnTo>
                    <a:pt x="2449297" y="1864776"/>
                  </a:lnTo>
                  <a:lnTo>
                    <a:pt x="2354647" y="1864776"/>
                  </a:lnTo>
                  <a:lnTo>
                    <a:pt x="2354647" y="2082019"/>
                  </a:lnTo>
                  <a:lnTo>
                    <a:pt x="2277173" y="2082019"/>
                  </a:lnTo>
                  <a:lnTo>
                    <a:pt x="2277173" y="2082018"/>
                  </a:lnTo>
                  <a:lnTo>
                    <a:pt x="2190902" y="2082018"/>
                  </a:lnTo>
                  <a:lnTo>
                    <a:pt x="2190902" y="1864776"/>
                  </a:lnTo>
                  <a:lnTo>
                    <a:pt x="2096252" y="1864776"/>
                  </a:lnTo>
                  <a:lnTo>
                    <a:pt x="2096252" y="2082018"/>
                  </a:lnTo>
                  <a:lnTo>
                    <a:pt x="2028518" y="2082018"/>
                  </a:lnTo>
                  <a:lnTo>
                    <a:pt x="2028518" y="2083613"/>
                  </a:lnTo>
                  <a:lnTo>
                    <a:pt x="0" y="2083613"/>
                  </a:lnTo>
                  <a:lnTo>
                    <a:pt x="0" y="954650"/>
                  </a:lnTo>
                  <a:lnTo>
                    <a:pt x="525663" y="643073"/>
                  </a:lnTo>
                  <a:lnTo>
                    <a:pt x="525663" y="940002"/>
                  </a:lnTo>
                  <a:lnTo>
                    <a:pt x="1026614" y="643073"/>
                  </a:lnTo>
                  <a:lnTo>
                    <a:pt x="1026614" y="940003"/>
                  </a:lnTo>
                  <a:lnTo>
                    <a:pt x="1527566" y="643073"/>
                  </a:lnTo>
                  <a:lnTo>
                    <a:pt x="1527566" y="940003"/>
                  </a:lnTo>
                  <a:lnTo>
                    <a:pt x="2028518" y="643073"/>
                  </a:lnTo>
                  <a:lnTo>
                    <a:pt x="2028518" y="954650"/>
                  </a:lnTo>
                  <a:lnTo>
                    <a:pt x="2028518" y="957207"/>
                  </a:lnTo>
                  <a:lnTo>
                    <a:pt x="2119418" y="957207"/>
                  </a:lnTo>
                  <a:lnTo>
                    <a:pt x="2119418" y="351653"/>
                  </a:lnTo>
                  <a:lnTo>
                    <a:pt x="2119417" y="351653"/>
                  </a:lnTo>
                  <a:lnTo>
                    <a:pt x="2119417" y="185571"/>
                  </a:lnTo>
                  <a:lnTo>
                    <a:pt x="2265014" y="185571"/>
                  </a:lnTo>
                  <a:lnTo>
                    <a:pt x="2410612" y="185571"/>
                  </a:lnTo>
                  <a:lnTo>
                    <a:pt x="2410613" y="185571"/>
                  </a:lnTo>
                  <a:lnTo>
                    <a:pt x="2410613" y="337527"/>
                  </a:lnTo>
                  <a:lnTo>
                    <a:pt x="2410614" y="337527"/>
                  </a:lnTo>
                  <a:lnTo>
                    <a:pt x="2410614" y="337530"/>
                  </a:lnTo>
                  <a:lnTo>
                    <a:pt x="2410614" y="955499"/>
                  </a:lnTo>
                  <a:lnTo>
                    <a:pt x="2526770" y="955499"/>
                  </a:lnTo>
                  <a:lnTo>
                    <a:pt x="2526770" y="956944"/>
                  </a:lnTo>
                  <a:lnTo>
                    <a:pt x="2526770" y="1063497"/>
                  </a:lnTo>
                  <a:lnTo>
                    <a:pt x="2619542" y="1063497"/>
                  </a:lnTo>
                  <a:lnTo>
                    <a:pt x="2619542" y="185573"/>
                  </a:lnTo>
                  <a:lnTo>
                    <a:pt x="2619542" y="150703"/>
                  </a:lnTo>
                  <a:lnTo>
                    <a:pt x="2619542" y="1"/>
                  </a:lnTo>
                  <a:lnTo>
                    <a:pt x="2711332"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Shape 5">
              <a:extLst>
                <a:ext uri="{FF2B5EF4-FFF2-40B4-BE49-F238E27FC236}">
                  <a16:creationId xmlns:a16="http://schemas.microsoft.com/office/drawing/2014/main" id="{168AC211-FDBC-4CB8-A9ED-380FC07B279E}"/>
                </a:ext>
              </a:extLst>
            </p:cNvPr>
            <p:cNvSpPr/>
            <p:nvPr/>
          </p:nvSpPr>
          <p:spPr>
            <a:xfrm>
              <a:off x="6202506" y="1386078"/>
              <a:ext cx="1303698" cy="1355913"/>
            </a:xfrm>
            <a:custGeom>
              <a:avLst/>
              <a:gdLst>
                <a:gd name="connsiteX0" fmla="*/ 91855 w 1303698"/>
                <a:gd name="connsiteY0" fmla="*/ 1312553 h 1355913"/>
                <a:gd name="connsiteX1" fmla="*/ 91855 w 1303698"/>
                <a:gd name="connsiteY1" fmla="*/ 1330841 h 1355913"/>
                <a:gd name="connsiteX2" fmla="*/ 274735 w 1303698"/>
                <a:gd name="connsiteY2" fmla="*/ 1330841 h 1355913"/>
                <a:gd name="connsiteX3" fmla="*/ 274735 w 1303698"/>
                <a:gd name="connsiteY3" fmla="*/ 1312553 h 1355913"/>
                <a:gd name="connsiteX4" fmla="*/ 91855 w 1303698"/>
                <a:gd name="connsiteY4" fmla="*/ 1284733 h 1355913"/>
                <a:gd name="connsiteX5" fmla="*/ 91855 w 1303698"/>
                <a:gd name="connsiteY5" fmla="*/ 1303021 h 1355913"/>
                <a:gd name="connsiteX6" fmla="*/ 274735 w 1303698"/>
                <a:gd name="connsiteY6" fmla="*/ 1303021 h 1355913"/>
                <a:gd name="connsiteX7" fmla="*/ 274735 w 1303698"/>
                <a:gd name="connsiteY7" fmla="*/ 1284733 h 1355913"/>
                <a:gd name="connsiteX8" fmla="*/ 91855 w 1303698"/>
                <a:gd name="connsiteY8" fmla="*/ 1256914 h 1355913"/>
                <a:gd name="connsiteX9" fmla="*/ 91855 w 1303698"/>
                <a:gd name="connsiteY9" fmla="*/ 1275202 h 1355913"/>
                <a:gd name="connsiteX10" fmla="*/ 274735 w 1303698"/>
                <a:gd name="connsiteY10" fmla="*/ 1275202 h 1355913"/>
                <a:gd name="connsiteX11" fmla="*/ 274735 w 1303698"/>
                <a:gd name="connsiteY11" fmla="*/ 1256914 h 1355913"/>
                <a:gd name="connsiteX12" fmla="*/ 91855 w 1303698"/>
                <a:gd name="connsiteY12" fmla="*/ 1229095 h 1355913"/>
                <a:gd name="connsiteX13" fmla="*/ 91855 w 1303698"/>
                <a:gd name="connsiteY13" fmla="*/ 1247383 h 1355913"/>
                <a:gd name="connsiteX14" fmla="*/ 274735 w 1303698"/>
                <a:gd name="connsiteY14" fmla="*/ 1247383 h 1355913"/>
                <a:gd name="connsiteX15" fmla="*/ 274735 w 1303698"/>
                <a:gd name="connsiteY15" fmla="*/ 1229095 h 1355913"/>
                <a:gd name="connsiteX16" fmla="*/ 550507 w 1303698"/>
                <a:gd name="connsiteY16" fmla="*/ 1139433 h 1355913"/>
                <a:gd name="connsiteX17" fmla="*/ 550507 w 1303698"/>
                <a:gd name="connsiteY17" fmla="*/ 1176009 h 1355913"/>
                <a:gd name="connsiteX18" fmla="*/ 596469 w 1303698"/>
                <a:gd name="connsiteY18" fmla="*/ 1176009 h 1355913"/>
                <a:gd name="connsiteX19" fmla="*/ 596469 w 1303698"/>
                <a:gd name="connsiteY19" fmla="*/ 1139433 h 1355913"/>
                <a:gd name="connsiteX20" fmla="*/ 474065 w 1303698"/>
                <a:gd name="connsiteY20" fmla="*/ 1139433 h 1355913"/>
                <a:gd name="connsiteX21" fmla="*/ 474065 w 1303698"/>
                <a:gd name="connsiteY21" fmla="*/ 1176009 h 1355913"/>
                <a:gd name="connsiteX22" fmla="*/ 520027 w 1303698"/>
                <a:gd name="connsiteY22" fmla="*/ 1176009 h 1355913"/>
                <a:gd name="connsiteX23" fmla="*/ 520027 w 1303698"/>
                <a:gd name="connsiteY23" fmla="*/ 1139433 h 1355913"/>
                <a:gd name="connsiteX24" fmla="*/ 397623 w 1303698"/>
                <a:gd name="connsiteY24" fmla="*/ 1139433 h 1355913"/>
                <a:gd name="connsiteX25" fmla="*/ 397623 w 1303698"/>
                <a:gd name="connsiteY25" fmla="*/ 1176009 h 1355913"/>
                <a:gd name="connsiteX26" fmla="*/ 443585 w 1303698"/>
                <a:gd name="connsiteY26" fmla="*/ 1176009 h 1355913"/>
                <a:gd name="connsiteX27" fmla="*/ 443585 w 1303698"/>
                <a:gd name="connsiteY27" fmla="*/ 1139433 h 1355913"/>
                <a:gd name="connsiteX28" fmla="*/ 321181 w 1303698"/>
                <a:gd name="connsiteY28" fmla="*/ 1139433 h 1355913"/>
                <a:gd name="connsiteX29" fmla="*/ 321181 w 1303698"/>
                <a:gd name="connsiteY29" fmla="*/ 1176009 h 1355913"/>
                <a:gd name="connsiteX30" fmla="*/ 367143 w 1303698"/>
                <a:gd name="connsiteY30" fmla="*/ 1176009 h 1355913"/>
                <a:gd name="connsiteX31" fmla="*/ 367143 w 1303698"/>
                <a:gd name="connsiteY31" fmla="*/ 1139433 h 1355913"/>
                <a:gd name="connsiteX32" fmla="*/ 244739 w 1303698"/>
                <a:gd name="connsiteY32" fmla="*/ 1139433 h 1355913"/>
                <a:gd name="connsiteX33" fmla="*/ 244739 w 1303698"/>
                <a:gd name="connsiteY33" fmla="*/ 1176009 h 1355913"/>
                <a:gd name="connsiteX34" fmla="*/ 290701 w 1303698"/>
                <a:gd name="connsiteY34" fmla="*/ 1176009 h 1355913"/>
                <a:gd name="connsiteX35" fmla="*/ 290701 w 1303698"/>
                <a:gd name="connsiteY35" fmla="*/ 1139433 h 1355913"/>
                <a:gd name="connsiteX36" fmla="*/ 168297 w 1303698"/>
                <a:gd name="connsiteY36" fmla="*/ 1139433 h 1355913"/>
                <a:gd name="connsiteX37" fmla="*/ 168297 w 1303698"/>
                <a:gd name="connsiteY37" fmla="*/ 1176009 h 1355913"/>
                <a:gd name="connsiteX38" fmla="*/ 214259 w 1303698"/>
                <a:gd name="connsiteY38" fmla="*/ 1176009 h 1355913"/>
                <a:gd name="connsiteX39" fmla="*/ 214259 w 1303698"/>
                <a:gd name="connsiteY39" fmla="*/ 1139433 h 1355913"/>
                <a:gd name="connsiteX40" fmla="*/ 91855 w 1303698"/>
                <a:gd name="connsiteY40" fmla="*/ 1139433 h 1355913"/>
                <a:gd name="connsiteX41" fmla="*/ 91855 w 1303698"/>
                <a:gd name="connsiteY41" fmla="*/ 1176009 h 1355913"/>
                <a:gd name="connsiteX42" fmla="*/ 137817 w 1303698"/>
                <a:gd name="connsiteY42" fmla="*/ 1176009 h 1355913"/>
                <a:gd name="connsiteX43" fmla="*/ 137817 w 1303698"/>
                <a:gd name="connsiteY43" fmla="*/ 1139433 h 1355913"/>
                <a:gd name="connsiteX44" fmla="*/ 550507 w 1303698"/>
                <a:gd name="connsiteY44" fmla="*/ 1066462 h 1355913"/>
                <a:gd name="connsiteX45" fmla="*/ 550507 w 1303698"/>
                <a:gd name="connsiteY45" fmla="*/ 1103038 h 1355913"/>
                <a:gd name="connsiteX46" fmla="*/ 596469 w 1303698"/>
                <a:gd name="connsiteY46" fmla="*/ 1103038 h 1355913"/>
                <a:gd name="connsiteX47" fmla="*/ 596469 w 1303698"/>
                <a:gd name="connsiteY47" fmla="*/ 1066462 h 1355913"/>
                <a:gd name="connsiteX48" fmla="*/ 474065 w 1303698"/>
                <a:gd name="connsiteY48" fmla="*/ 1066462 h 1355913"/>
                <a:gd name="connsiteX49" fmla="*/ 474065 w 1303698"/>
                <a:gd name="connsiteY49" fmla="*/ 1103038 h 1355913"/>
                <a:gd name="connsiteX50" fmla="*/ 520027 w 1303698"/>
                <a:gd name="connsiteY50" fmla="*/ 1103038 h 1355913"/>
                <a:gd name="connsiteX51" fmla="*/ 520027 w 1303698"/>
                <a:gd name="connsiteY51" fmla="*/ 1066462 h 1355913"/>
                <a:gd name="connsiteX52" fmla="*/ 397623 w 1303698"/>
                <a:gd name="connsiteY52" fmla="*/ 1066462 h 1355913"/>
                <a:gd name="connsiteX53" fmla="*/ 397623 w 1303698"/>
                <a:gd name="connsiteY53" fmla="*/ 1103038 h 1355913"/>
                <a:gd name="connsiteX54" fmla="*/ 443585 w 1303698"/>
                <a:gd name="connsiteY54" fmla="*/ 1103038 h 1355913"/>
                <a:gd name="connsiteX55" fmla="*/ 443585 w 1303698"/>
                <a:gd name="connsiteY55" fmla="*/ 1066462 h 1355913"/>
                <a:gd name="connsiteX56" fmla="*/ 321181 w 1303698"/>
                <a:gd name="connsiteY56" fmla="*/ 1066462 h 1355913"/>
                <a:gd name="connsiteX57" fmla="*/ 321181 w 1303698"/>
                <a:gd name="connsiteY57" fmla="*/ 1103038 h 1355913"/>
                <a:gd name="connsiteX58" fmla="*/ 367143 w 1303698"/>
                <a:gd name="connsiteY58" fmla="*/ 1103038 h 1355913"/>
                <a:gd name="connsiteX59" fmla="*/ 367143 w 1303698"/>
                <a:gd name="connsiteY59" fmla="*/ 1066462 h 1355913"/>
                <a:gd name="connsiteX60" fmla="*/ 244739 w 1303698"/>
                <a:gd name="connsiteY60" fmla="*/ 1066462 h 1355913"/>
                <a:gd name="connsiteX61" fmla="*/ 244739 w 1303698"/>
                <a:gd name="connsiteY61" fmla="*/ 1103038 h 1355913"/>
                <a:gd name="connsiteX62" fmla="*/ 290701 w 1303698"/>
                <a:gd name="connsiteY62" fmla="*/ 1103038 h 1355913"/>
                <a:gd name="connsiteX63" fmla="*/ 290701 w 1303698"/>
                <a:gd name="connsiteY63" fmla="*/ 1066462 h 1355913"/>
                <a:gd name="connsiteX64" fmla="*/ 168297 w 1303698"/>
                <a:gd name="connsiteY64" fmla="*/ 1066462 h 1355913"/>
                <a:gd name="connsiteX65" fmla="*/ 168297 w 1303698"/>
                <a:gd name="connsiteY65" fmla="*/ 1103038 h 1355913"/>
                <a:gd name="connsiteX66" fmla="*/ 214259 w 1303698"/>
                <a:gd name="connsiteY66" fmla="*/ 1103038 h 1355913"/>
                <a:gd name="connsiteX67" fmla="*/ 214259 w 1303698"/>
                <a:gd name="connsiteY67" fmla="*/ 1066462 h 1355913"/>
                <a:gd name="connsiteX68" fmla="*/ 91855 w 1303698"/>
                <a:gd name="connsiteY68" fmla="*/ 1066462 h 1355913"/>
                <a:gd name="connsiteX69" fmla="*/ 91855 w 1303698"/>
                <a:gd name="connsiteY69" fmla="*/ 1103038 h 1355913"/>
                <a:gd name="connsiteX70" fmla="*/ 137817 w 1303698"/>
                <a:gd name="connsiteY70" fmla="*/ 1103038 h 1355913"/>
                <a:gd name="connsiteX71" fmla="*/ 137817 w 1303698"/>
                <a:gd name="connsiteY71" fmla="*/ 1066462 h 1355913"/>
                <a:gd name="connsiteX72" fmla="*/ 406719 w 1303698"/>
                <a:gd name="connsiteY72" fmla="*/ 768369 h 1355913"/>
                <a:gd name="connsiteX73" fmla="*/ 392429 w 1303698"/>
                <a:gd name="connsiteY73" fmla="*/ 781560 h 1355913"/>
                <a:gd name="connsiteX74" fmla="*/ 391879 w 1303698"/>
                <a:gd name="connsiteY74" fmla="*/ 942049 h 1355913"/>
                <a:gd name="connsiteX75" fmla="*/ 405620 w 1303698"/>
                <a:gd name="connsiteY75" fmla="*/ 956339 h 1355913"/>
                <a:gd name="connsiteX76" fmla="*/ 419360 w 1303698"/>
                <a:gd name="connsiteY76" fmla="*/ 942049 h 1355913"/>
                <a:gd name="connsiteX77" fmla="*/ 419360 w 1303698"/>
                <a:gd name="connsiteY77" fmla="*/ 863453 h 1355913"/>
                <a:gd name="connsiteX78" fmla="*/ 419360 w 1303698"/>
                <a:gd name="connsiteY78" fmla="*/ 782110 h 1355913"/>
                <a:gd name="connsiteX79" fmla="*/ 406719 w 1303698"/>
                <a:gd name="connsiteY79" fmla="*/ 768369 h 1355913"/>
                <a:gd name="connsiteX80" fmla="*/ 555116 w 1303698"/>
                <a:gd name="connsiteY80" fmla="*/ 723300 h 1355913"/>
                <a:gd name="connsiteX81" fmla="*/ 544674 w 1303698"/>
                <a:gd name="connsiteY81" fmla="*/ 734842 h 1355913"/>
                <a:gd name="connsiteX82" fmla="*/ 545223 w 1303698"/>
                <a:gd name="connsiteY82" fmla="*/ 944797 h 1355913"/>
                <a:gd name="connsiteX83" fmla="*/ 556765 w 1303698"/>
                <a:gd name="connsiteY83" fmla="*/ 956339 h 1355913"/>
                <a:gd name="connsiteX84" fmla="*/ 600185 w 1303698"/>
                <a:gd name="connsiteY84" fmla="*/ 956339 h 1355913"/>
                <a:gd name="connsiteX85" fmla="*/ 615025 w 1303698"/>
                <a:gd name="connsiteY85" fmla="*/ 941499 h 1355913"/>
                <a:gd name="connsiteX86" fmla="*/ 615025 w 1303698"/>
                <a:gd name="connsiteY86" fmla="*/ 866751 h 1355913"/>
                <a:gd name="connsiteX87" fmla="*/ 621071 w 1303698"/>
                <a:gd name="connsiteY87" fmla="*/ 853010 h 1355913"/>
                <a:gd name="connsiteX88" fmla="*/ 637559 w 1303698"/>
                <a:gd name="connsiteY88" fmla="*/ 827728 h 1355913"/>
                <a:gd name="connsiteX89" fmla="*/ 625468 w 1303698"/>
                <a:gd name="connsiteY89" fmla="*/ 816735 h 1355913"/>
                <a:gd name="connsiteX90" fmla="*/ 585895 w 1303698"/>
                <a:gd name="connsiteY90" fmla="*/ 816735 h 1355913"/>
                <a:gd name="connsiteX91" fmla="*/ 567208 w 1303698"/>
                <a:gd name="connsiteY91" fmla="*/ 798598 h 1355913"/>
                <a:gd name="connsiteX92" fmla="*/ 567208 w 1303698"/>
                <a:gd name="connsiteY92" fmla="*/ 767819 h 1355913"/>
                <a:gd name="connsiteX93" fmla="*/ 566659 w 1303698"/>
                <a:gd name="connsiteY93" fmla="*/ 767819 h 1355913"/>
                <a:gd name="connsiteX94" fmla="*/ 566659 w 1303698"/>
                <a:gd name="connsiteY94" fmla="*/ 735392 h 1355913"/>
                <a:gd name="connsiteX95" fmla="*/ 555116 w 1303698"/>
                <a:gd name="connsiteY95" fmla="*/ 723300 h 1355913"/>
                <a:gd name="connsiteX96" fmla="*/ 509498 w 1303698"/>
                <a:gd name="connsiteY96" fmla="*/ 565559 h 1355913"/>
                <a:gd name="connsiteX97" fmla="*/ 495208 w 1303698"/>
                <a:gd name="connsiteY97" fmla="*/ 572704 h 1355913"/>
                <a:gd name="connsiteX98" fmla="*/ 502353 w 1303698"/>
                <a:gd name="connsiteY98" fmla="*/ 601284 h 1355913"/>
                <a:gd name="connsiteX99" fmla="*/ 545223 w 1303698"/>
                <a:gd name="connsiteY99" fmla="*/ 674384 h 1355913"/>
                <a:gd name="connsiteX100" fmla="*/ 571605 w 1303698"/>
                <a:gd name="connsiteY100" fmla="*/ 702964 h 1355913"/>
                <a:gd name="connsiteX101" fmla="*/ 578750 w 1303698"/>
                <a:gd name="connsiteY101" fmla="*/ 703514 h 1355913"/>
                <a:gd name="connsiteX102" fmla="*/ 588643 w 1303698"/>
                <a:gd name="connsiteY102" fmla="*/ 715056 h 1355913"/>
                <a:gd name="connsiteX103" fmla="*/ 588093 w 1303698"/>
                <a:gd name="connsiteY103" fmla="*/ 767270 h 1355913"/>
                <a:gd name="connsiteX104" fmla="*/ 613376 w 1303698"/>
                <a:gd name="connsiteY104" fmla="*/ 794751 h 1355913"/>
                <a:gd name="connsiteX105" fmla="*/ 617773 w 1303698"/>
                <a:gd name="connsiteY105" fmla="*/ 795300 h 1355913"/>
                <a:gd name="connsiteX106" fmla="*/ 637559 w 1303698"/>
                <a:gd name="connsiteY106" fmla="*/ 783758 h 1355913"/>
                <a:gd name="connsiteX107" fmla="*/ 620521 w 1303698"/>
                <a:gd name="connsiteY107" fmla="*/ 754629 h 1355913"/>
                <a:gd name="connsiteX108" fmla="*/ 597987 w 1303698"/>
                <a:gd name="connsiteY108" fmla="*/ 731545 h 1355913"/>
                <a:gd name="connsiteX109" fmla="*/ 597987 w 1303698"/>
                <a:gd name="connsiteY109" fmla="*/ 656796 h 1355913"/>
                <a:gd name="connsiteX110" fmla="*/ 597437 w 1303698"/>
                <a:gd name="connsiteY110" fmla="*/ 656796 h 1355913"/>
                <a:gd name="connsiteX111" fmla="*/ 597437 w 1303698"/>
                <a:gd name="connsiteY111" fmla="*/ 580949 h 1355913"/>
                <a:gd name="connsiteX112" fmla="*/ 582597 w 1303698"/>
                <a:gd name="connsiteY112" fmla="*/ 565559 h 1355913"/>
                <a:gd name="connsiteX113" fmla="*/ 509498 w 1303698"/>
                <a:gd name="connsiteY113" fmla="*/ 565559 h 1355913"/>
                <a:gd name="connsiteX114" fmla="*/ 1099240 w 1303698"/>
                <a:gd name="connsiteY114" fmla="*/ 0 h 1355913"/>
                <a:gd name="connsiteX115" fmla="*/ 1179484 w 1303698"/>
                <a:gd name="connsiteY115" fmla="*/ 0 h 1355913"/>
                <a:gd name="connsiteX116" fmla="*/ 1216309 w 1303698"/>
                <a:gd name="connsiteY116" fmla="*/ 756827 h 1355913"/>
                <a:gd name="connsiteX117" fmla="*/ 1303698 w 1303698"/>
                <a:gd name="connsiteY117" fmla="*/ 758476 h 1355913"/>
                <a:gd name="connsiteX118" fmla="*/ 1301500 w 1303698"/>
                <a:gd name="connsiteY118" fmla="*/ 1355913 h 1355913"/>
                <a:gd name="connsiteX119" fmla="*/ 0 w 1303698"/>
                <a:gd name="connsiteY119" fmla="*/ 1355913 h 1355913"/>
                <a:gd name="connsiteX120" fmla="*/ 2199 w 1303698"/>
                <a:gd name="connsiteY120" fmla="*/ 951942 h 1355913"/>
                <a:gd name="connsiteX121" fmla="*/ 149497 w 1303698"/>
                <a:gd name="connsiteY121" fmla="*/ 867850 h 1355913"/>
                <a:gd name="connsiteX122" fmla="*/ 190719 w 1303698"/>
                <a:gd name="connsiteY122" fmla="*/ 943698 h 1355913"/>
                <a:gd name="connsiteX123" fmla="*/ 325925 w 1303698"/>
                <a:gd name="connsiteY123" fmla="*/ 867300 h 1355913"/>
                <a:gd name="connsiteX124" fmla="*/ 364398 w 1303698"/>
                <a:gd name="connsiteY124" fmla="*/ 938751 h 1355913"/>
                <a:gd name="connsiteX125" fmla="*/ 366047 w 1303698"/>
                <a:gd name="connsiteY125" fmla="*/ 767270 h 1355913"/>
                <a:gd name="connsiteX126" fmla="*/ 391879 w 1303698"/>
                <a:gd name="connsiteY126" fmla="*/ 741987 h 1355913"/>
                <a:gd name="connsiteX127" fmla="*/ 419910 w 1303698"/>
                <a:gd name="connsiteY127" fmla="*/ 714506 h 1355913"/>
                <a:gd name="connsiteX128" fmla="*/ 419910 w 1303698"/>
                <a:gd name="connsiteY128" fmla="*/ 661193 h 1355913"/>
                <a:gd name="connsiteX129" fmla="*/ 454536 w 1303698"/>
                <a:gd name="connsiteY129" fmla="*/ 606231 h 1355913"/>
                <a:gd name="connsiteX130" fmla="*/ 467727 w 1303698"/>
                <a:gd name="connsiteY130" fmla="*/ 584796 h 1355913"/>
                <a:gd name="connsiteX131" fmla="*/ 467177 w 1303698"/>
                <a:gd name="connsiteY131" fmla="*/ 555116 h 1355913"/>
                <a:gd name="connsiteX132" fmla="*/ 482017 w 1303698"/>
                <a:gd name="connsiteY132" fmla="*/ 539178 h 1355913"/>
                <a:gd name="connsiteX133" fmla="*/ 607330 w 1303698"/>
                <a:gd name="connsiteY133" fmla="*/ 539178 h 1355913"/>
                <a:gd name="connsiteX134" fmla="*/ 624368 w 1303698"/>
                <a:gd name="connsiteY134" fmla="*/ 558414 h 1355913"/>
                <a:gd name="connsiteX135" fmla="*/ 624368 w 1303698"/>
                <a:gd name="connsiteY135" fmla="*/ 673834 h 1355913"/>
                <a:gd name="connsiteX136" fmla="*/ 626017 w 1303698"/>
                <a:gd name="connsiteY136" fmla="*/ 717254 h 1355913"/>
                <a:gd name="connsiteX137" fmla="*/ 632063 w 1303698"/>
                <a:gd name="connsiteY137" fmla="*/ 726598 h 1355913"/>
                <a:gd name="connsiteX138" fmla="*/ 637010 w 1303698"/>
                <a:gd name="connsiteY138" fmla="*/ 717804 h 1355913"/>
                <a:gd name="connsiteX139" fmla="*/ 637010 w 1303698"/>
                <a:gd name="connsiteY139" fmla="*/ 690873 h 1355913"/>
                <a:gd name="connsiteX140" fmla="*/ 653498 w 1303698"/>
                <a:gd name="connsiteY140" fmla="*/ 674384 h 1355913"/>
                <a:gd name="connsiteX141" fmla="*/ 671086 w 1303698"/>
                <a:gd name="connsiteY141" fmla="*/ 658445 h 1355913"/>
                <a:gd name="connsiteX142" fmla="*/ 695819 w 1303698"/>
                <a:gd name="connsiteY142" fmla="*/ 611727 h 1355913"/>
                <a:gd name="connsiteX143" fmla="*/ 715056 w 1303698"/>
                <a:gd name="connsiteY143" fmla="*/ 594140 h 1355913"/>
                <a:gd name="connsiteX144" fmla="*/ 753529 w 1303698"/>
                <a:gd name="connsiteY144" fmla="*/ 597987 h 1355913"/>
                <a:gd name="connsiteX145" fmla="*/ 762323 w 1303698"/>
                <a:gd name="connsiteY145" fmla="*/ 606231 h 1355913"/>
                <a:gd name="connsiteX146" fmla="*/ 795850 w 1303698"/>
                <a:gd name="connsiteY146" fmla="*/ 665590 h 1355913"/>
                <a:gd name="connsiteX147" fmla="*/ 795850 w 1303698"/>
                <a:gd name="connsiteY147" fmla="*/ 765071 h 1355913"/>
                <a:gd name="connsiteX148" fmla="*/ 862903 w 1303698"/>
                <a:gd name="connsiteY148" fmla="*/ 761773 h 1355913"/>
                <a:gd name="connsiteX149" fmla="*/ 898079 w 1303698"/>
                <a:gd name="connsiteY149" fmla="*/ 155543 h 1355913"/>
                <a:gd name="connsiteX150" fmla="*/ 979973 w 1303698"/>
                <a:gd name="connsiteY150" fmla="*/ 155543 h 1355913"/>
                <a:gd name="connsiteX151" fmla="*/ 1016797 w 1303698"/>
                <a:gd name="connsiteY151" fmla="*/ 759026 h 1355913"/>
                <a:gd name="connsiteX152" fmla="*/ 1063515 w 1303698"/>
                <a:gd name="connsiteY152" fmla="*/ 757376 h 13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303698" h="1355913">
                  <a:moveTo>
                    <a:pt x="91855" y="1312553"/>
                  </a:moveTo>
                  <a:lnTo>
                    <a:pt x="91855" y="1330841"/>
                  </a:lnTo>
                  <a:lnTo>
                    <a:pt x="274735" y="1330841"/>
                  </a:lnTo>
                  <a:lnTo>
                    <a:pt x="274735" y="1312553"/>
                  </a:lnTo>
                  <a:close/>
                  <a:moveTo>
                    <a:pt x="91855" y="1284733"/>
                  </a:moveTo>
                  <a:lnTo>
                    <a:pt x="91855" y="1303021"/>
                  </a:lnTo>
                  <a:lnTo>
                    <a:pt x="274735" y="1303021"/>
                  </a:lnTo>
                  <a:lnTo>
                    <a:pt x="274735" y="1284733"/>
                  </a:lnTo>
                  <a:close/>
                  <a:moveTo>
                    <a:pt x="91855" y="1256914"/>
                  </a:moveTo>
                  <a:lnTo>
                    <a:pt x="91855" y="1275202"/>
                  </a:lnTo>
                  <a:lnTo>
                    <a:pt x="274735" y="1275202"/>
                  </a:lnTo>
                  <a:lnTo>
                    <a:pt x="274735" y="1256914"/>
                  </a:lnTo>
                  <a:close/>
                  <a:moveTo>
                    <a:pt x="91855" y="1229095"/>
                  </a:moveTo>
                  <a:lnTo>
                    <a:pt x="91855" y="1247383"/>
                  </a:lnTo>
                  <a:lnTo>
                    <a:pt x="274735" y="1247383"/>
                  </a:lnTo>
                  <a:lnTo>
                    <a:pt x="274735" y="1229095"/>
                  </a:lnTo>
                  <a:close/>
                  <a:moveTo>
                    <a:pt x="550507" y="1139433"/>
                  </a:moveTo>
                  <a:lnTo>
                    <a:pt x="550507" y="1176009"/>
                  </a:lnTo>
                  <a:lnTo>
                    <a:pt x="596469" y="1176009"/>
                  </a:lnTo>
                  <a:lnTo>
                    <a:pt x="596469" y="1139433"/>
                  </a:lnTo>
                  <a:close/>
                  <a:moveTo>
                    <a:pt x="474065" y="1139433"/>
                  </a:moveTo>
                  <a:lnTo>
                    <a:pt x="474065" y="1176009"/>
                  </a:lnTo>
                  <a:lnTo>
                    <a:pt x="520027" y="1176009"/>
                  </a:lnTo>
                  <a:lnTo>
                    <a:pt x="520027" y="1139433"/>
                  </a:lnTo>
                  <a:close/>
                  <a:moveTo>
                    <a:pt x="397623" y="1139433"/>
                  </a:moveTo>
                  <a:lnTo>
                    <a:pt x="397623" y="1176009"/>
                  </a:lnTo>
                  <a:lnTo>
                    <a:pt x="443585" y="1176009"/>
                  </a:lnTo>
                  <a:lnTo>
                    <a:pt x="443585" y="1139433"/>
                  </a:lnTo>
                  <a:close/>
                  <a:moveTo>
                    <a:pt x="321181" y="1139433"/>
                  </a:moveTo>
                  <a:lnTo>
                    <a:pt x="321181" y="1176009"/>
                  </a:lnTo>
                  <a:lnTo>
                    <a:pt x="367143" y="1176009"/>
                  </a:lnTo>
                  <a:lnTo>
                    <a:pt x="367143" y="1139433"/>
                  </a:lnTo>
                  <a:close/>
                  <a:moveTo>
                    <a:pt x="244739" y="1139433"/>
                  </a:moveTo>
                  <a:lnTo>
                    <a:pt x="244739" y="1176009"/>
                  </a:lnTo>
                  <a:lnTo>
                    <a:pt x="290701" y="1176009"/>
                  </a:lnTo>
                  <a:lnTo>
                    <a:pt x="290701" y="1139433"/>
                  </a:lnTo>
                  <a:close/>
                  <a:moveTo>
                    <a:pt x="168297" y="1139433"/>
                  </a:moveTo>
                  <a:lnTo>
                    <a:pt x="168297" y="1176009"/>
                  </a:lnTo>
                  <a:lnTo>
                    <a:pt x="214259" y="1176009"/>
                  </a:lnTo>
                  <a:lnTo>
                    <a:pt x="214259" y="1139433"/>
                  </a:lnTo>
                  <a:close/>
                  <a:moveTo>
                    <a:pt x="91855" y="1139433"/>
                  </a:moveTo>
                  <a:lnTo>
                    <a:pt x="91855" y="1176009"/>
                  </a:lnTo>
                  <a:lnTo>
                    <a:pt x="137817" y="1176009"/>
                  </a:lnTo>
                  <a:lnTo>
                    <a:pt x="137817" y="1139433"/>
                  </a:lnTo>
                  <a:close/>
                  <a:moveTo>
                    <a:pt x="550507" y="1066462"/>
                  </a:moveTo>
                  <a:lnTo>
                    <a:pt x="550507" y="1103038"/>
                  </a:lnTo>
                  <a:lnTo>
                    <a:pt x="596469" y="1103038"/>
                  </a:lnTo>
                  <a:lnTo>
                    <a:pt x="596469" y="1066462"/>
                  </a:lnTo>
                  <a:close/>
                  <a:moveTo>
                    <a:pt x="474065" y="1066462"/>
                  </a:moveTo>
                  <a:lnTo>
                    <a:pt x="474065" y="1103038"/>
                  </a:lnTo>
                  <a:lnTo>
                    <a:pt x="520027" y="1103038"/>
                  </a:lnTo>
                  <a:lnTo>
                    <a:pt x="520027" y="1066462"/>
                  </a:lnTo>
                  <a:close/>
                  <a:moveTo>
                    <a:pt x="397623" y="1066462"/>
                  </a:moveTo>
                  <a:lnTo>
                    <a:pt x="397623" y="1103038"/>
                  </a:lnTo>
                  <a:lnTo>
                    <a:pt x="443585" y="1103038"/>
                  </a:lnTo>
                  <a:lnTo>
                    <a:pt x="443585" y="1066462"/>
                  </a:lnTo>
                  <a:close/>
                  <a:moveTo>
                    <a:pt x="321181" y="1066462"/>
                  </a:moveTo>
                  <a:lnTo>
                    <a:pt x="321181" y="1103038"/>
                  </a:lnTo>
                  <a:lnTo>
                    <a:pt x="367143" y="1103038"/>
                  </a:lnTo>
                  <a:lnTo>
                    <a:pt x="367143" y="1066462"/>
                  </a:lnTo>
                  <a:close/>
                  <a:moveTo>
                    <a:pt x="244739" y="1066462"/>
                  </a:moveTo>
                  <a:lnTo>
                    <a:pt x="244739" y="1103038"/>
                  </a:lnTo>
                  <a:lnTo>
                    <a:pt x="290701" y="1103038"/>
                  </a:lnTo>
                  <a:lnTo>
                    <a:pt x="290701" y="1066462"/>
                  </a:lnTo>
                  <a:close/>
                  <a:moveTo>
                    <a:pt x="168297" y="1066462"/>
                  </a:moveTo>
                  <a:lnTo>
                    <a:pt x="168297" y="1103038"/>
                  </a:lnTo>
                  <a:lnTo>
                    <a:pt x="214259" y="1103038"/>
                  </a:lnTo>
                  <a:lnTo>
                    <a:pt x="214259" y="1066462"/>
                  </a:lnTo>
                  <a:close/>
                  <a:moveTo>
                    <a:pt x="91855" y="1066462"/>
                  </a:moveTo>
                  <a:lnTo>
                    <a:pt x="91855" y="1103038"/>
                  </a:lnTo>
                  <a:lnTo>
                    <a:pt x="137817" y="1103038"/>
                  </a:lnTo>
                  <a:lnTo>
                    <a:pt x="137817" y="1066462"/>
                  </a:lnTo>
                  <a:close/>
                  <a:moveTo>
                    <a:pt x="406719" y="768369"/>
                  </a:moveTo>
                  <a:cubicBezTo>
                    <a:pt x="397376" y="768369"/>
                    <a:pt x="392429" y="770567"/>
                    <a:pt x="392429" y="781560"/>
                  </a:cubicBezTo>
                  <a:cubicBezTo>
                    <a:pt x="392979" y="834873"/>
                    <a:pt x="392979" y="888736"/>
                    <a:pt x="391879" y="942049"/>
                  </a:cubicBezTo>
                  <a:cubicBezTo>
                    <a:pt x="391879" y="951942"/>
                    <a:pt x="395177" y="956339"/>
                    <a:pt x="405620" y="956339"/>
                  </a:cubicBezTo>
                  <a:cubicBezTo>
                    <a:pt x="416063" y="956339"/>
                    <a:pt x="419360" y="952492"/>
                    <a:pt x="419360" y="942049"/>
                  </a:cubicBezTo>
                  <a:cubicBezTo>
                    <a:pt x="418811" y="915667"/>
                    <a:pt x="419360" y="889835"/>
                    <a:pt x="419360" y="863453"/>
                  </a:cubicBezTo>
                  <a:cubicBezTo>
                    <a:pt x="419360" y="836522"/>
                    <a:pt x="418811" y="809041"/>
                    <a:pt x="419360" y="782110"/>
                  </a:cubicBezTo>
                  <a:cubicBezTo>
                    <a:pt x="419360" y="772766"/>
                    <a:pt x="417162" y="768369"/>
                    <a:pt x="406719" y="768369"/>
                  </a:cubicBezTo>
                  <a:close/>
                  <a:moveTo>
                    <a:pt x="555116" y="723300"/>
                  </a:moveTo>
                  <a:cubicBezTo>
                    <a:pt x="546872" y="723300"/>
                    <a:pt x="544674" y="727697"/>
                    <a:pt x="544674" y="734842"/>
                  </a:cubicBezTo>
                  <a:cubicBezTo>
                    <a:pt x="544674" y="804644"/>
                    <a:pt x="544674" y="874446"/>
                    <a:pt x="545223" y="944797"/>
                  </a:cubicBezTo>
                  <a:cubicBezTo>
                    <a:pt x="544674" y="953041"/>
                    <a:pt x="548521" y="956339"/>
                    <a:pt x="556765" y="956339"/>
                  </a:cubicBezTo>
                  <a:cubicBezTo>
                    <a:pt x="571056" y="955789"/>
                    <a:pt x="585895" y="955789"/>
                    <a:pt x="600185" y="956339"/>
                  </a:cubicBezTo>
                  <a:cubicBezTo>
                    <a:pt x="611177" y="956889"/>
                    <a:pt x="615025" y="952492"/>
                    <a:pt x="615025" y="941499"/>
                  </a:cubicBezTo>
                  <a:cubicBezTo>
                    <a:pt x="614475" y="916217"/>
                    <a:pt x="615025" y="891484"/>
                    <a:pt x="615025" y="866751"/>
                  </a:cubicBezTo>
                  <a:cubicBezTo>
                    <a:pt x="615025" y="861255"/>
                    <a:pt x="613926" y="853010"/>
                    <a:pt x="621071" y="853010"/>
                  </a:cubicBezTo>
                  <a:cubicBezTo>
                    <a:pt x="640857" y="853010"/>
                    <a:pt x="637010" y="839270"/>
                    <a:pt x="637559" y="827728"/>
                  </a:cubicBezTo>
                  <a:cubicBezTo>
                    <a:pt x="637559" y="818934"/>
                    <a:pt x="633712" y="816735"/>
                    <a:pt x="625468" y="816735"/>
                  </a:cubicBezTo>
                  <a:cubicBezTo>
                    <a:pt x="612277" y="816735"/>
                    <a:pt x="599086" y="816186"/>
                    <a:pt x="585895" y="816735"/>
                  </a:cubicBezTo>
                  <a:cubicBezTo>
                    <a:pt x="572704" y="817285"/>
                    <a:pt x="567208" y="811239"/>
                    <a:pt x="567208" y="798598"/>
                  </a:cubicBezTo>
                  <a:cubicBezTo>
                    <a:pt x="567208" y="788705"/>
                    <a:pt x="567208" y="778262"/>
                    <a:pt x="567208" y="767819"/>
                  </a:cubicBezTo>
                  <a:cubicBezTo>
                    <a:pt x="566659" y="767819"/>
                    <a:pt x="566659" y="767819"/>
                    <a:pt x="566659" y="767819"/>
                  </a:cubicBezTo>
                  <a:cubicBezTo>
                    <a:pt x="566659" y="756827"/>
                    <a:pt x="566659" y="746384"/>
                    <a:pt x="566659" y="735392"/>
                  </a:cubicBezTo>
                  <a:cubicBezTo>
                    <a:pt x="566659" y="727148"/>
                    <a:pt x="563910" y="723300"/>
                    <a:pt x="555116" y="723300"/>
                  </a:cubicBezTo>
                  <a:close/>
                  <a:moveTo>
                    <a:pt x="509498" y="565559"/>
                  </a:moveTo>
                  <a:cubicBezTo>
                    <a:pt x="503452" y="565559"/>
                    <a:pt x="495208" y="563910"/>
                    <a:pt x="495208" y="572704"/>
                  </a:cubicBezTo>
                  <a:cubicBezTo>
                    <a:pt x="495208" y="582597"/>
                    <a:pt x="488063" y="595239"/>
                    <a:pt x="502353" y="601284"/>
                  </a:cubicBezTo>
                  <a:cubicBezTo>
                    <a:pt x="534781" y="615025"/>
                    <a:pt x="546322" y="640857"/>
                    <a:pt x="545223" y="674384"/>
                  </a:cubicBezTo>
                  <a:cubicBezTo>
                    <a:pt x="544674" y="705712"/>
                    <a:pt x="543025" y="702964"/>
                    <a:pt x="571605" y="702964"/>
                  </a:cubicBezTo>
                  <a:cubicBezTo>
                    <a:pt x="574353" y="702964"/>
                    <a:pt x="576552" y="702964"/>
                    <a:pt x="578750" y="703514"/>
                  </a:cubicBezTo>
                  <a:cubicBezTo>
                    <a:pt x="584796" y="704613"/>
                    <a:pt x="589193" y="706262"/>
                    <a:pt x="588643" y="715056"/>
                  </a:cubicBezTo>
                  <a:cubicBezTo>
                    <a:pt x="586994" y="732644"/>
                    <a:pt x="588093" y="749682"/>
                    <a:pt x="588093" y="767270"/>
                  </a:cubicBezTo>
                  <a:cubicBezTo>
                    <a:pt x="588093" y="793651"/>
                    <a:pt x="588093" y="793651"/>
                    <a:pt x="613376" y="794751"/>
                  </a:cubicBezTo>
                  <a:cubicBezTo>
                    <a:pt x="615025" y="794751"/>
                    <a:pt x="616124" y="795300"/>
                    <a:pt x="617773" y="795300"/>
                  </a:cubicBezTo>
                  <a:cubicBezTo>
                    <a:pt x="627117" y="795850"/>
                    <a:pt x="637010" y="799148"/>
                    <a:pt x="637559" y="783758"/>
                  </a:cubicBezTo>
                  <a:cubicBezTo>
                    <a:pt x="638658" y="756827"/>
                    <a:pt x="638658" y="755178"/>
                    <a:pt x="620521" y="754629"/>
                  </a:cubicBezTo>
                  <a:cubicBezTo>
                    <a:pt x="602384" y="753529"/>
                    <a:pt x="597987" y="749682"/>
                    <a:pt x="597987" y="731545"/>
                  </a:cubicBezTo>
                  <a:cubicBezTo>
                    <a:pt x="597987" y="706262"/>
                    <a:pt x="597987" y="681529"/>
                    <a:pt x="597987" y="656796"/>
                  </a:cubicBezTo>
                  <a:cubicBezTo>
                    <a:pt x="597437" y="656796"/>
                    <a:pt x="597437" y="656796"/>
                    <a:pt x="597437" y="656796"/>
                  </a:cubicBezTo>
                  <a:cubicBezTo>
                    <a:pt x="597437" y="631514"/>
                    <a:pt x="596887" y="606231"/>
                    <a:pt x="597437" y="580949"/>
                  </a:cubicBezTo>
                  <a:cubicBezTo>
                    <a:pt x="597987" y="569956"/>
                    <a:pt x="594689" y="565009"/>
                    <a:pt x="582597" y="565559"/>
                  </a:cubicBezTo>
                  <a:cubicBezTo>
                    <a:pt x="558414" y="566109"/>
                    <a:pt x="533681" y="565559"/>
                    <a:pt x="509498" y="565559"/>
                  </a:cubicBezTo>
                  <a:close/>
                  <a:moveTo>
                    <a:pt x="1099240" y="0"/>
                  </a:moveTo>
                  <a:lnTo>
                    <a:pt x="1179484" y="0"/>
                  </a:lnTo>
                  <a:lnTo>
                    <a:pt x="1216309" y="756827"/>
                  </a:lnTo>
                  <a:lnTo>
                    <a:pt x="1303698" y="758476"/>
                  </a:lnTo>
                  <a:lnTo>
                    <a:pt x="1301500" y="1355913"/>
                  </a:lnTo>
                  <a:lnTo>
                    <a:pt x="0" y="1355913"/>
                  </a:lnTo>
                  <a:lnTo>
                    <a:pt x="2199" y="951942"/>
                  </a:lnTo>
                  <a:lnTo>
                    <a:pt x="149497" y="867850"/>
                  </a:lnTo>
                  <a:lnTo>
                    <a:pt x="190719" y="943698"/>
                  </a:lnTo>
                  <a:lnTo>
                    <a:pt x="325925" y="867300"/>
                  </a:lnTo>
                  <a:lnTo>
                    <a:pt x="364398" y="938751"/>
                  </a:lnTo>
                  <a:cubicBezTo>
                    <a:pt x="364398" y="881591"/>
                    <a:pt x="365498" y="824430"/>
                    <a:pt x="366047" y="767270"/>
                  </a:cubicBezTo>
                  <a:cubicBezTo>
                    <a:pt x="366047" y="743636"/>
                    <a:pt x="367696" y="741987"/>
                    <a:pt x="391879" y="741987"/>
                  </a:cubicBezTo>
                  <a:cubicBezTo>
                    <a:pt x="423208" y="741987"/>
                    <a:pt x="419910" y="745835"/>
                    <a:pt x="419910" y="714506"/>
                  </a:cubicBezTo>
                  <a:cubicBezTo>
                    <a:pt x="419910" y="696918"/>
                    <a:pt x="419910" y="678781"/>
                    <a:pt x="419910" y="661193"/>
                  </a:cubicBezTo>
                  <a:cubicBezTo>
                    <a:pt x="420460" y="635911"/>
                    <a:pt x="431452" y="616674"/>
                    <a:pt x="454536" y="606231"/>
                  </a:cubicBezTo>
                  <a:cubicBezTo>
                    <a:pt x="464979" y="601834"/>
                    <a:pt x="468826" y="595788"/>
                    <a:pt x="467727" y="584796"/>
                  </a:cubicBezTo>
                  <a:cubicBezTo>
                    <a:pt x="466628" y="574903"/>
                    <a:pt x="467177" y="565009"/>
                    <a:pt x="467177" y="555116"/>
                  </a:cubicBezTo>
                  <a:cubicBezTo>
                    <a:pt x="466628" y="544674"/>
                    <a:pt x="471574" y="539178"/>
                    <a:pt x="482017" y="539178"/>
                  </a:cubicBezTo>
                  <a:cubicBezTo>
                    <a:pt x="523788" y="539178"/>
                    <a:pt x="565559" y="539178"/>
                    <a:pt x="607330" y="539178"/>
                  </a:cubicBezTo>
                  <a:cubicBezTo>
                    <a:pt x="620521" y="539178"/>
                    <a:pt x="624368" y="546872"/>
                    <a:pt x="624368" y="558414"/>
                  </a:cubicBezTo>
                  <a:cubicBezTo>
                    <a:pt x="623819" y="596887"/>
                    <a:pt x="623819" y="635361"/>
                    <a:pt x="624368" y="673834"/>
                  </a:cubicBezTo>
                  <a:cubicBezTo>
                    <a:pt x="624368" y="688124"/>
                    <a:pt x="625468" y="702964"/>
                    <a:pt x="626017" y="717254"/>
                  </a:cubicBezTo>
                  <a:cubicBezTo>
                    <a:pt x="626017" y="721651"/>
                    <a:pt x="626017" y="727148"/>
                    <a:pt x="632063" y="726598"/>
                  </a:cubicBezTo>
                  <a:cubicBezTo>
                    <a:pt x="637559" y="726048"/>
                    <a:pt x="637010" y="721651"/>
                    <a:pt x="637010" y="717804"/>
                  </a:cubicBezTo>
                  <a:cubicBezTo>
                    <a:pt x="637010" y="708461"/>
                    <a:pt x="637559" y="699667"/>
                    <a:pt x="637010" y="690873"/>
                  </a:cubicBezTo>
                  <a:cubicBezTo>
                    <a:pt x="636460" y="679330"/>
                    <a:pt x="641407" y="672735"/>
                    <a:pt x="653498" y="674384"/>
                  </a:cubicBezTo>
                  <a:cubicBezTo>
                    <a:pt x="665590" y="676033"/>
                    <a:pt x="671086" y="672186"/>
                    <a:pt x="671086" y="658445"/>
                  </a:cubicBezTo>
                  <a:cubicBezTo>
                    <a:pt x="671086" y="639208"/>
                    <a:pt x="680430" y="623819"/>
                    <a:pt x="695819" y="611727"/>
                  </a:cubicBezTo>
                  <a:cubicBezTo>
                    <a:pt x="702414" y="606231"/>
                    <a:pt x="710109" y="602933"/>
                    <a:pt x="715056" y="594140"/>
                  </a:cubicBezTo>
                  <a:cubicBezTo>
                    <a:pt x="720002" y="585346"/>
                    <a:pt x="748582" y="588643"/>
                    <a:pt x="753529" y="597987"/>
                  </a:cubicBezTo>
                  <a:cubicBezTo>
                    <a:pt x="755728" y="601834"/>
                    <a:pt x="758476" y="604033"/>
                    <a:pt x="762323" y="606231"/>
                  </a:cubicBezTo>
                  <a:cubicBezTo>
                    <a:pt x="785407" y="619422"/>
                    <a:pt x="795850" y="639758"/>
                    <a:pt x="795850" y="665590"/>
                  </a:cubicBezTo>
                  <a:cubicBezTo>
                    <a:pt x="795850" y="698567"/>
                    <a:pt x="795850" y="732094"/>
                    <a:pt x="795850" y="765071"/>
                  </a:cubicBezTo>
                  <a:lnTo>
                    <a:pt x="862903" y="761773"/>
                  </a:lnTo>
                  <a:lnTo>
                    <a:pt x="898079" y="155543"/>
                  </a:lnTo>
                  <a:lnTo>
                    <a:pt x="979973" y="155543"/>
                  </a:lnTo>
                  <a:lnTo>
                    <a:pt x="1016797" y="759026"/>
                  </a:lnTo>
                  <a:lnTo>
                    <a:pt x="1063515" y="757376"/>
                  </a:lnTo>
                  <a:close/>
                </a:path>
              </a:pathLst>
            </a:custGeom>
            <a:solidFill>
              <a:schemeClr val="accent2"/>
            </a:solidFill>
            <a:ln w="9525" cap="flat">
              <a:noFill/>
              <a:prstDash val="solid"/>
              <a:miter/>
            </a:ln>
          </p:spPr>
          <p:txBody>
            <a:bodyPr wrap="square" rtlCol="0" anchor="ctr">
              <a:noAutofit/>
            </a:bodyPr>
            <a:lstStyle/>
            <a:p>
              <a:pPr algn="ctr"/>
              <a:endParaRPr lang="en-US"/>
            </a:p>
          </p:txBody>
        </p:sp>
      </p:grpSp>
      <p:pic>
        <p:nvPicPr>
          <p:cNvPr id="2" name="What is BIM_ Understand Building Information Model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23836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C559B9-D98C-4A53-B487-921BAB20C290}"/>
              </a:ext>
            </a:extLst>
          </p:cNvPr>
          <p:cNvSpPr txBox="1"/>
          <p:nvPr/>
        </p:nvSpPr>
        <p:spPr>
          <a:xfrm>
            <a:off x="-213183" y="2727239"/>
            <a:ext cx="12192000" cy="4308872"/>
          </a:xfrm>
          <a:prstGeom prst="rect">
            <a:avLst/>
          </a:prstGeom>
          <a:noFill/>
        </p:spPr>
        <p:txBody>
          <a:bodyPr wrap="square" rtlCol="0" anchor="ctr">
            <a:spAutoFit/>
          </a:bodyPr>
          <a:lstStyle/>
          <a:p>
            <a:pPr algn="ctr"/>
            <a:r>
              <a:rPr lang="en-US" altLang="ko-KR" sz="7200" dirty="0" smtClean="0">
                <a:solidFill>
                  <a:schemeClr val="bg1"/>
                </a:solidFill>
                <a:cs typeface="Arial" pitchFamily="34" charset="0"/>
              </a:rPr>
              <a:t>DIGITAL POST-CONSTRUCTION BUILDING/FACILITY MANAGEMENT</a:t>
            </a:r>
          </a:p>
          <a:p>
            <a:pPr marL="685800" indent="-685800" algn="ctr">
              <a:buFont typeface="Arial" panose="020B0604020202020204" pitchFamily="34" charset="0"/>
              <a:buChar char="•"/>
            </a:pPr>
            <a:endParaRPr lang="en-US" altLang="ko-KR" sz="1000" dirty="0" smtClean="0">
              <a:solidFill>
                <a:schemeClr val="bg1"/>
              </a:solidFill>
              <a:cs typeface="Arial" pitchFamily="34" charset="0"/>
            </a:endParaRPr>
          </a:p>
          <a:p>
            <a:pPr marL="685800" indent="-685800" algn="ctr">
              <a:buFont typeface="Arial" panose="020B0604020202020204" pitchFamily="34" charset="0"/>
              <a:buChar char="•"/>
            </a:pPr>
            <a:endParaRPr lang="ko-KR" altLang="en-US" sz="4800" dirty="0">
              <a:solidFill>
                <a:schemeClr val="bg1"/>
              </a:solidFill>
              <a:cs typeface="Arial" pitchFamily="34" charset="0"/>
            </a:endParaRPr>
          </a:p>
        </p:txBody>
      </p:sp>
      <p:sp>
        <p:nvSpPr>
          <p:cNvPr id="49" name="Rectangle 48">
            <a:extLst>
              <a:ext uri="{FF2B5EF4-FFF2-40B4-BE49-F238E27FC236}">
                <a16:creationId xmlns:a16="http://schemas.microsoft.com/office/drawing/2014/main" id="{63CBFF0E-5897-4AF6-9083-120D02669595}"/>
              </a:ext>
            </a:extLst>
          </p:cNvPr>
          <p:cNvSpPr/>
          <p:nvPr/>
        </p:nvSpPr>
        <p:spPr>
          <a:xfrm>
            <a:off x="-1129" y="2029841"/>
            <a:ext cx="12191853" cy="707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1A64975-1C0D-43DB-B28F-106A015F4420}"/>
              </a:ext>
            </a:extLst>
          </p:cNvPr>
          <p:cNvSpPr/>
          <p:nvPr/>
        </p:nvSpPr>
        <p:spPr>
          <a:xfrm>
            <a:off x="-1128" y="6622488"/>
            <a:ext cx="12191853" cy="1021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A5432F2A-1D4A-4A13-ADBF-F66A01ACD6B4}"/>
              </a:ext>
            </a:extLst>
          </p:cNvPr>
          <p:cNvGrpSpPr/>
          <p:nvPr/>
        </p:nvGrpSpPr>
        <p:grpSpPr>
          <a:xfrm>
            <a:off x="2341001" y="55046"/>
            <a:ext cx="6335166" cy="1825187"/>
            <a:chOff x="3983392" y="1386078"/>
            <a:chExt cx="4425067" cy="1355914"/>
          </a:xfrm>
        </p:grpSpPr>
        <p:sp>
          <p:nvSpPr>
            <p:cNvPr id="63" name="Freeform: Shape 3">
              <a:extLst>
                <a:ext uri="{FF2B5EF4-FFF2-40B4-BE49-F238E27FC236}">
                  <a16:creationId xmlns:a16="http://schemas.microsoft.com/office/drawing/2014/main" id="{2BD44B44-0E26-4B00-83CE-707DFA3616ED}"/>
                </a:ext>
              </a:extLst>
            </p:cNvPr>
            <p:cNvSpPr/>
            <p:nvPr/>
          </p:nvSpPr>
          <p:spPr>
            <a:xfrm>
              <a:off x="7429500" y="1781175"/>
              <a:ext cx="978959" cy="960817"/>
            </a:xfrm>
            <a:custGeom>
              <a:avLst/>
              <a:gdLst>
                <a:gd name="connsiteX0" fmla="*/ 885118 w 885149"/>
                <a:gd name="connsiteY0" fmla="*/ 999263 h 999573"/>
                <a:gd name="connsiteX1" fmla="*/ 885120 w 885149"/>
                <a:gd name="connsiteY1" fmla="*/ 999263 h 999573"/>
                <a:gd name="connsiteX2" fmla="*/ 885120 w 885149"/>
                <a:gd name="connsiteY2" fmla="*/ 999573 h 999573"/>
                <a:gd name="connsiteX3" fmla="*/ 421711 w 885149"/>
                <a:gd name="connsiteY3" fmla="*/ 433 h 999573"/>
                <a:gd name="connsiteX4" fmla="*/ 496514 w 885149"/>
                <a:gd name="connsiteY4" fmla="*/ 72132 h 999573"/>
                <a:gd name="connsiteX5" fmla="*/ 496514 w 885149"/>
                <a:gd name="connsiteY5" fmla="*/ 358001 h 999573"/>
                <a:gd name="connsiteX6" fmla="*/ 496514 w 885149"/>
                <a:gd name="connsiteY6" fmla="*/ 366692 h 999573"/>
                <a:gd name="connsiteX7" fmla="*/ 501791 w 885149"/>
                <a:gd name="connsiteY7" fmla="*/ 370417 h 999573"/>
                <a:gd name="connsiteX8" fmla="*/ 606392 w 885149"/>
                <a:gd name="connsiteY8" fmla="*/ 361415 h 999573"/>
                <a:gd name="connsiteX9" fmla="*/ 831113 w 885149"/>
                <a:gd name="connsiteY9" fmla="*/ 522507 h 999573"/>
                <a:gd name="connsiteX10" fmla="*/ 845080 w 885149"/>
                <a:gd name="connsiteY10" fmla="*/ 560995 h 999573"/>
                <a:gd name="connsiteX11" fmla="*/ 850357 w 885149"/>
                <a:gd name="connsiteY11" fmla="*/ 563167 h 999573"/>
                <a:gd name="connsiteX12" fmla="*/ 865876 w 885149"/>
                <a:gd name="connsiteY12" fmla="*/ 582101 h 999573"/>
                <a:gd name="connsiteX13" fmla="*/ 866186 w 885149"/>
                <a:gd name="connsiteY13" fmla="*/ 648213 h 999573"/>
                <a:gd name="connsiteX14" fmla="*/ 879533 w 885149"/>
                <a:gd name="connsiteY14" fmla="*/ 648524 h 999573"/>
                <a:gd name="connsiteX15" fmla="*/ 885120 w 885149"/>
                <a:gd name="connsiteY15" fmla="*/ 654111 h 999573"/>
                <a:gd name="connsiteX16" fmla="*/ 885120 w 885149"/>
                <a:gd name="connsiteY16" fmla="*/ 657836 h 999573"/>
                <a:gd name="connsiteX17" fmla="*/ 885120 w 885149"/>
                <a:gd name="connsiteY17" fmla="*/ 949290 h 999573"/>
                <a:gd name="connsiteX18" fmla="*/ 884810 w 885149"/>
                <a:gd name="connsiteY18" fmla="*/ 953946 h 999573"/>
                <a:gd name="connsiteX19" fmla="*/ 885118 w 885149"/>
                <a:gd name="connsiteY19" fmla="*/ 999263 h 999573"/>
                <a:gd name="connsiteX20" fmla="*/ 0 w 885149"/>
                <a:gd name="connsiteY20" fmla="*/ 999263 h 999573"/>
                <a:gd name="connsiteX21" fmla="*/ 0 w 885149"/>
                <a:gd name="connsiteY21" fmla="*/ 378487 h 999573"/>
                <a:gd name="connsiteX22" fmla="*/ 154778 w 885149"/>
                <a:gd name="connsiteY22" fmla="*/ 378487 h 999573"/>
                <a:gd name="connsiteX23" fmla="*/ 162848 w 885149"/>
                <a:gd name="connsiteY23" fmla="*/ 369175 h 999573"/>
                <a:gd name="connsiteX24" fmla="*/ 162848 w 885149"/>
                <a:gd name="connsiteY24" fmla="*/ 186045 h 999573"/>
                <a:gd name="connsiteX25" fmla="*/ 162848 w 885149"/>
                <a:gd name="connsiteY25" fmla="*/ 78340 h 999573"/>
                <a:gd name="connsiteX26" fmla="*/ 164400 w 885149"/>
                <a:gd name="connsiteY26" fmla="*/ 67166 h 999573"/>
                <a:gd name="connsiteX27" fmla="*/ 164710 w 885149"/>
                <a:gd name="connsiteY27" fmla="*/ 80513 h 999573"/>
                <a:gd name="connsiteX28" fmla="*/ 164710 w 885149"/>
                <a:gd name="connsiteY28" fmla="*/ 366382 h 999573"/>
                <a:gd name="connsiteX29" fmla="*/ 164400 w 885149"/>
                <a:gd name="connsiteY29" fmla="*/ 379728 h 999573"/>
                <a:gd name="connsiteX30" fmla="*/ 165641 w 885149"/>
                <a:gd name="connsiteY30" fmla="*/ 379728 h 999573"/>
                <a:gd name="connsiteX31" fmla="*/ 165331 w 885149"/>
                <a:gd name="connsiteY31" fmla="*/ 379418 h 999573"/>
                <a:gd name="connsiteX32" fmla="*/ 165331 w 885149"/>
                <a:gd name="connsiteY32" fmla="*/ 72753 h 999573"/>
                <a:gd name="connsiteX33" fmla="*/ 165952 w 885149"/>
                <a:gd name="connsiteY33" fmla="*/ 67166 h 999573"/>
                <a:gd name="connsiteX34" fmla="*/ 242307 w 885149"/>
                <a:gd name="connsiteY34" fmla="*/ 743 h 999573"/>
                <a:gd name="connsiteX35" fmla="*/ 317110 w 885149"/>
                <a:gd name="connsiteY35" fmla="*/ 72443 h 999573"/>
                <a:gd name="connsiteX36" fmla="*/ 317110 w 885149"/>
                <a:gd name="connsiteY36" fmla="*/ 305856 h 999573"/>
                <a:gd name="connsiteX37" fmla="*/ 317110 w 885149"/>
                <a:gd name="connsiteY37" fmla="*/ 523127 h 999573"/>
                <a:gd name="connsiteX38" fmla="*/ 320214 w 885149"/>
                <a:gd name="connsiteY38" fmla="*/ 533991 h 999573"/>
                <a:gd name="connsiteX39" fmla="*/ 340079 w 885149"/>
                <a:gd name="connsiteY39" fmla="*/ 493951 h 999573"/>
                <a:gd name="connsiteX40" fmla="*/ 345045 w 885149"/>
                <a:gd name="connsiteY40" fmla="*/ 475948 h 999573"/>
                <a:gd name="connsiteX41" fmla="*/ 345045 w 885149"/>
                <a:gd name="connsiteY41" fmla="*/ 154695 h 999573"/>
                <a:gd name="connsiteX42" fmla="*/ 345045 w 885149"/>
                <a:gd name="connsiteY42" fmla="*/ 75547 h 999573"/>
                <a:gd name="connsiteX43" fmla="*/ 408364 w 885149"/>
                <a:gd name="connsiteY43" fmla="*/ 743 h 999573"/>
                <a:gd name="connsiteX44" fmla="*/ 421711 w 885149"/>
                <a:gd name="connsiteY44" fmla="*/ 433 h 99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5149" h="999573">
                  <a:moveTo>
                    <a:pt x="885118" y="999263"/>
                  </a:moveTo>
                  <a:lnTo>
                    <a:pt x="885120" y="999263"/>
                  </a:lnTo>
                  <a:lnTo>
                    <a:pt x="885120" y="999573"/>
                  </a:lnTo>
                  <a:close/>
                  <a:moveTo>
                    <a:pt x="421711" y="433"/>
                  </a:moveTo>
                  <a:cubicBezTo>
                    <a:pt x="462372" y="-1430"/>
                    <a:pt x="496514" y="35507"/>
                    <a:pt x="496514" y="72132"/>
                  </a:cubicBezTo>
                  <a:cubicBezTo>
                    <a:pt x="496204" y="167421"/>
                    <a:pt x="496514" y="262712"/>
                    <a:pt x="496514" y="358001"/>
                  </a:cubicBezTo>
                  <a:cubicBezTo>
                    <a:pt x="496514" y="361105"/>
                    <a:pt x="496514" y="363898"/>
                    <a:pt x="496514" y="366692"/>
                  </a:cubicBezTo>
                  <a:cubicBezTo>
                    <a:pt x="496514" y="370106"/>
                    <a:pt x="499308" y="370417"/>
                    <a:pt x="501791" y="370417"/>
                  </a:cubicBezTo>
                  <a:cubicBezTo>
                    <a:pt x="535934" y="359863"/>
                    <a:pt x="571318" y="357070"/>
                    <a:pt x="606392" y="361415"/>
                  </a:cubicBezTo>
                  <a:cubicBezTo>
                    <a:pt x="710062" y="374452"/>
                    <a:pt x="785176" y="428459"/>
                    <a:pt x="831113" y="522507"/>
                  </a:cubicBezTo>
                  <a:cubicBezTo>
                    <a:pt x="837010" y="534922"/>
                    <a:pt x="842287" y="547648"/>
                    <a:pt x="845080" y="560995"/>
                  </a:cubicBezTo>
                  <a:cubicBezTo>
                    <a:pt x="846943" y="561926"/>
                    <a:pt x="848495" y="562857"/>
                    <a:pt x="850357" y="563167"/>
                  </a:cubicBezTo>
                  <a:cubicBezTo>
                    <a:pt x="861531" y="565650"/>
                    <a:pt x="865876" y="570617"/>
                    <a:pt x="865876" y="582101"/>
                  </a:cubicBezTo>
                  <a:cubicBezTo>
                    <a:pt x="866186" y="604138"/>
                    <a:pt x="866186" y="626176"/>
                    <a:pt x="866186" y="648213"/>
                  </a:cubicBezTo>
                  <a:cubicBezTo>
                    <a:pt x="870532" y="648524"/>
                    <a:pt x="875188" y="648524"/>
                    <a:pt x="879533" y="648524"/>
                  </a:cubicBezTo>
                  <a:cubicBezTo>
                    <a:pt x="883258" y="648524"/>
                    <a:pt x="885430" y="650076"/>
                    <a:pt x="885120" y="654111"/>
                  </a:cubicBezTo>
                  <a:cubicBezTo>
                    <a:pt x="885120" y="655352"/>
                    <a:pt x="885120" y="656594"/>
                    <a:pt x="885120" y="657836"/>
                  </a:cubicBezTo>
                  <a:cubicBezTo>
                    <a:pt x="885120" y="754987"/>
                    <a:pt x="885120" y="852138"/>
                    <a:pt x="885120" y="949290"/>
                  </a:cubicBezTo>
                  <a:cubicBezTo>
                    <a:pt x="885120" y="950842"/>
                    <a:pt x="884810" y="952394"/>
                    <a:pt x="884810" y="953946"/>
                  </a:cubicBezTo>
                  <a:lnTo>
                    <a:pt x="885118" y="999263"/>
                  </a:lnTo>
                  <a:lnTo>
                    <a:pt x="0" y="999263"/>
                  </a:lnTo>
                  <a:lnTo>
                    <a:pt x="0" y="378487"/>
                  </a:lnTo>
                  <a:lnTo>
                    <a:pt x="154778" y="378487"/>
                  </a:lnTo>
                  <a:cubicBezTo>
                    <a:pt x="162848" y="378487"/>
                    <a:pt x="162848" y="378176"/>
                    <a:pt x="162848" y="369175"/>
                  </a:cubicBezTo>
                  <a:cubicBezTo>
                    <a:pt x="162848" y="308029"/>
                    <a:pt x="162848" y="247193"/>
                    <a:pt x="162848" y="186045"/>
                  </a:cubicBezTo>
                  <a:cubicBezTo>
                    <a:pt x="162848" y="150040"/>
                    <a:pt x="162848" y="114345"/>
                    <a:pt x="162848" y="78340"/>
                  </a:cubicBezTo>
                  <a:cubicBezTo>
                    <a:pt x="162848" y="74615"/>
                    <a:pt x="161606" y="70580"/>
                    <a:pt x="164400" y="67166"/>
                  </a:cubicBezTo>
                  <a:cubicBezTo>
                    <a:pt x="164710" y="71511"/>
                    <a:pt x="164710" y="76167"/>
                    <a:pt x="164710" y="80513"/>
                  </a:cubicBezTo>
                  <a:cubicBezTo>
                    <a:pt x="164710" y="175802"/>
                    <a:pt x="164710" y="271093"/>
                    <a:pt x="164710" y="366382"/>
                  </a:cubicBezTo>
                  <a:cubicBezTo>
                    <a:pt x="164710" y="370727"/>
                    <a:pt x="164400" y="375383"/>
                    <a:pt x="164400" y="379728"/>
                  </a:cubicBezTo>
                  <a:cubicBezTo>
                    <a:pt x="164710" y="379728"/>
                    <a:pt x="165331" y="379728"/>
                    <a:pt x="165641" y="379728"/>
                  </a:cubicBezTo>
                  <a:cubicBezTo>
                    <a:pt x="165641" y="379728"/>
                    <a:pt x="165331" y="379418"/>
                    <a:pt x="165331" y="379418"/>
                  </a:cubicBezTo>
                  <a:cubicBezTo>
                    <a:pt x="165331" y="277300"/>
                    <a:pt x="165331" y="174871"/>
                    <a:pt x="165331" y="72753"/>
                  </a:cubicBezTo>
                  <a:cubicBezTo>
                    <a:pt x="165331" y="70891"/>
                    <a:pt x="165020" y="69028"/>
                    <a:pt x="165952" y="67166"/>
                  </a:cubicBezTo>
                  <a:cubicBezTo>
                    <a:pt x="170918" y="22470"/>
                    <a:pt x="212199" y="-2361"/>
                    <a:pt x="242307" y="743"/>
                  </a:cubicBezTo>
                  <a:cubicBezTo>
                    <a:pt x="281416" y="-1740"/>
                    <a:pt x="317421" y="34886"/>
                    <a:pt x="317110" y="72443"/>
                  </a:cubicBezTo>
                  <a:cubicBezTo>
                    <a:pt x="316800" y="150040"/>
                    <a:pt x="317110" y="227949"/>
                    <a:pt x="317110" y="305856"/>
                  </a:cubicBezTo>
                  <a:cubicBezTo>
                    <a:pt x="317110" y="378176"/>
                    <a:pt x="317110" y="450807"/>
                    <a:pt x="317110" y="523127"/>
                  </a:cubicBezTo>
                  <a:cubicBezTo>
                    <a:pt x="317110" y="526852"/>
                    <a:pt x="314938" y="531508"/>
                    <a:pt x="320214" y="533991"/>
                  </a:cubicBezTo>
                  <a:cubicBezTo>
                    <a:pt x="325180" y="519713"/>
                    <a:pt x="332319" y="506677"/>
                    <a:pt x="340079" y="493951"/>
                  </a:cubicBezTo>
                  <a:cubicBezTo>
                    <a:pt x="343804" y="488053"/>
                    <a:pt x="345045" y="482466"/>
                    <a:pt x="345045" y="475948"/>
                  </a:cubicBezTo>
                  <a:cubicBezTo>
                    <a:pt x="345045" y="368865"/>
                    <a:pt x="345045" y="261781"/>
                    <a:pt x="345045" y="154695"/>
                  </a:cubicBezTo>
                  <a:cubicBezTo>
                    <a:pt x="345045" y="128312"/>
                    <a:pt x="345666" y="101929"/>
                    <a:pt x="345045" y="75547"/>
                  </a:cubicBezTo>
                  <a:cubicBezTo>
                    <a:pt x="344114" y="43266"/>
                    <a:pt x="367393" y="8503"/>
                    <a:pt x="408364" y="743"/>
                  </a:cubicBezTo>
                  <a:cubicBezTo>
                    <a:pt x="412710" y="-188"/>
                    <a:pt x="417366" y="-188"/>
                    <a:pt x="421711" y="433"/>
                  </a:cubicBezTo>
                  <a:close/>
                </a:path>
              </a:pathLst>
            </a:custGeom>
            <a:solidFill>
              <a:schemeClr val="accent2"/>
            </a:solidFill>
            <a:ln w="3651" cap="flat">
              <a:noFill/>
              <a:prstDash val="solid"/>
              <a:miter/>
            </a:ln>
          </p:spPr>
          <p:txBody>
            <a:bodyPr wrap="square" rtlCol="0" anchor="ctr">
              <a:noAutofit/>
            </a:bodyPr>
            <a:lstStyle/>
            <a:p>
              <a:pPr algn="ctr"/>
              <a:endParaRPr lang="en-US"/>
            </a:p>
          </p:txBody>
        </p:sp>
        <p:sp>
          <p:nvSpPr>
            <p:cNvPr id="64" name="Freeform: Shape 4">
              <a:extLst>
                <a:ext uri="{FF2B5EF4-FFF2-40B4-BE49-F238E27FC236}">
                  <a16:creationId xmlns:a16="http://schemas.microsoft.com/office/drawing/2014/main" id="{87A3D21E-6EE3-4B59-A6EA-73A3386B026A}"/>
                </a:ext>
              </a:extLst>
            </p:cNvPr>
            <p:cNvSpPr/>
            <p:nvPr/>
          </p:nvSpPr>
          <p:spPr>
            <a:xfrm>
              <a:off x="3983392" y="1627126"/>
              <a:ext cx="2234528" cy="1111017"/>
            </a:xfrm>
            <a:custGeom>
              <a:avLst/>
              <a:gdLst>
                <a:gd name="connsiteX0" fmla="*/ 1359605 w 4190656"/>
                <a:gd name="connsiteY0" fmla="*/ 2009520 h 2083613"/>
                <a:gd name="connsiteX1" fmla="*/ 1359605 w 4190656"/>
                <a:gd name="connsiteY1" fmla="*/ 2049344 h 2083613"/>
                <a:gd name="connsiteX2" fmla="*/ 1942246 w 4190656"/>
                <a:gd name="connsiteY2" fmla="*/ 2049344 h 2083613"/>
                <a:gd name="connsiteX3" fmla="*/ 1942246 w 4190656"/>
                <a:gd name="connsiteY3" fmla="*/ 2009520 h 2083613"/>
                <a:gd name="connsiteX4" fmla="*/ 3736514 w 4190656"/>
                <a:gd name="connsiteY4" fmla="*/ 2004560 h 2083613"/>
                <a:gd name="connsiteX5" fmla="*/ 3736514 w 4190656"/>
                <a:gd name="connsiteY5" fmla="*/ 2044384 h 2083613"/>
                <a:gd name="connsiteX6" fmla="*/ 4087017 w 4190656"/>
                <a:gd name="connsiteY6" fmla="*/ 2044384 h 2083613"/>
                <a:gd name="connsiteX7" fmla="*/ 4087017 w 4190656"/>
                <a:gd name="connsiteY7" fmla="*/ 2004560 h 2083613"/>
                <a:gd name="connsiteX8" fmla="*/ 3320982 w 4190656"/>
                <a:gd name="connsiteY8" fmla="*/ 2004560 h 2083613"/>
                <a:gd name="connsiteX9" fmla="*/ 3320982 w 4190656"/>
                <a:gd name="connsiteY9" fmla="*/ 2044384 h 2083613"/>
                <a:gd name="connsiteX10" fmla="*/ 3671485 w 4190656"/>
                <a:gd name="connsiteY10" fmla="*/ 2044384 h 2083613"/>
                <a:gd name="connsiteX11" fmla="*/ 3671485 w 4190656"/>
                <a:gd name="connsiteY11" fmla="*/ 2004560 h 2083613"/>
                <a:gd name="connsiteX12" fmla="*/ 1359605 w 4190656"/>
                <a:gd name="connsiteY12" fmla="*/ 1948423 h 2083613"/>
                <a:gd name="connsiteX13" fmla="*/ 1359605 w 4190656"/>
                <a:gd name="connsiteY13" fmla="*/ 1988247 h 2083613"/>
                <a:gd name="connsiteX14" fmla="*/ 1942246 w 4190656"/>
                <a:gd name="connsiteY14" fmla="*/ 1988247 h 2083613"/>
                <a:gd name="connsiteX15" fmla="*/ 1942246 w 4190656"/>
                <a:gd name="connsiteY15" fmla="*/ 1948423 h 2083613"/>
                <a:gd name="connsiteX16" fmla="*/ 3736514 w 4190656"/>
                <a:gd name="connsiteY16" fmla="*/ 1943463 h 2083613"/>
                <a:gd name="connsiteX17" fmla="*/ 3736514 w 4190656"/>
                <a:gd name="connsiteY17" fmla="*/ 1983287 h 2083613"/>
                <a:gd name="connsiteX18" fmla="*/ 4087017 w 4190656"/>
                <a:gd name="connsiteY18" fmla="*/ 1983287 h 2083613"/>
                <a:gd name="connsiteX19" fmla="*/ 4087017 w 4190656"/>
                <a:gd name="connsiteY19" fmla="*/ 1943463 h 2083613"/>
                <a:gd name="connsiteX20" fmla="*/ 3320982 w 4190656"/>
                <a:gd name="connsiteY20" fmla="*/ 1943463 h 2083613"/>
                <a:gd name="connsiteX21" fmla="*/ 3320982 w 4190656"/>
                <a:gd name="connsiteY21" fmla="*/ 1983287 h 2083613"/>
                <a:gd name="connsiteX22" fmla="*/ 3671485 w 4190656"/>
                <a:gd name="connsiteY22" fmla="*/ 1983287 h 2083613"/>
                <a:gd name="connsiteX23" fmla="*/ 3671485 w 4190656"/>
                <a:gd name="connsiteY23" fmla="*/ 1943463 h 2083613"/>
                <a:gd name="connsiteX24" fmla="*/ 1359605 w 4190656"/>
                <a:gd name="connsiteY24" fmla="*/ 1887327 h 2083613"/>
                <a:gd name="connsiteX25" fmla="*/ 1359605 w 4190656"/>
                <a:gd name="connsiteY25" fmla="*/ 1927151 h 2083613"/>
                <a:gd name="connsiteX26" fmla="*/ 1942246 w 4190656"/>
                <a:gd name="connsiteY26" fmla="*/ 1927151 h 2083613"/>
                <a:gd name="connsiteX27" fmla="*/ 1942246 w 4190656"/>
                <a:gd name="connsiteY27" fmla="*/ 1887327 h 2083613"/>
                <a:gd name="connsiteX28" fmla="*/ 3736514 w 4190656"/>
                <a:gd name="connsiteY28" fmla="*/ 1882367 h 2083613"/>
                <a:gd name="connsiteX29" fmla="*/ 3736514 w 4190656"/>
                <a:gd name="connsiteY29" fmla="*/ 1922191 h 2083613"/>
                <a:gd name="connsiteX30" fmla="*/ 4087017 w 4190656"/>
                <a:gd name="connsiteY30" fmla="*/ 1922191 h 2083613"/>
                <a:gd name="connsiteX31" fmla="*/ 4087017 w 4190656"/>
                <a:gd name="connsiteY31" fmla="*/ 1882367 h 2083613"/>
                <a:gd name="connsiteX32" fmla="*/ 3320982 w 4190656"/>
                <a:gd name="connsiteY32" fmla="*/ 1882367 h 2083613"/>
                <a:gd name="connsiteX33" fmla="*/ 3320982 w 4190656"/>
                <a:gd name="connsiteY33" fmla="*/ 1922191 h 2083613"/>
                <a:gd name="connsiteX34" fmla="*/ 3671485 w 4190656"/>
                <a:gd name="connsiteY34" fmla="*/ 1922191 h 2083613"/>
                <a:gd name="connsiteX35" fmla="*/ 3671485 w 4190656"/>
                <a:gd name="connsiteY35" fmla="*/ 1882367 h 2083613"/>
                <a:gd name="connsiteX36" fmla="*/ 3051754 w 4190656"/>
                <a:gd name="connsiteY36" fmla="*/ 1873675 h 2083613"/>
                <a:gd name="connsiteX37" fmla="*/ 3051754 w 4190656"/>
                <a:gd name="connsiteY37" fmla="*/ 1939321 h 2083613"/>
                <a:gd name="connsiteX38" fmla="*/ 3149850 w 4190656"/>
                <a:gd name="connsiteY38" fmla="*/ 1939321 h 2083613"/>
                <a:gd name="connsiteX39" fmla="*/ 3149850 w 4190656"/>
                <a:gd name="connsiteY39" fmla="*/ 1873675 h 2083613"/>
                <a:gd name="connsiteX40" fmla="*/ 2868153 w 4190656"/>
                <a:gd name="connsiteY40" fmla="*/ 1873675 h 2083613"/>
                <a:gd name="connsiteX41" fmla="*/ 2868153 w 4190656"/>
                <a:gd name="connsiteY41" fmla="*/ 1939321 h 2083613"/>
                <a:gd name="connsiteX42" fmla="*/ 2966249 w 4190656"/>
                <a:gd name="connsiteY42" fmla="*/ 1939321 h 2083613"/>
                <a:gd name="connsiteX43" fmla="*/ 2966249 w 4190656"/>
                <a:gd name="connsiteY43" fmla="*/ 1873675 h 2083613"/>
                <a:gd name="connsiteX44" fmla="*/ 2684553 w 4190656"/>
                <a:gd name="connsiteY44" fmla="*/ 1873675 h 2083613"/>
                <a:gd name="connsiteX45" fmla="*/ 2684553 w 4190656"/>
                <a:gd name="connsiteY45" fmla="*/ 1939321 h 2083613"/>
                <a:gd name="connsiteX46" fmla="*/ 2782649 w 4190656"/>
                <a:gd name="connsiteY46" fmla="*/ 1939321 h 2083613"/>
                <a:gd name="connsiteX47" fmla="*/ 2782649 w 4190656"/>
                <a:gd name="connsiteY47" fmla="*/ 1873675 h 2083613"/>
                <a:gd name="connsiteX48" fmla="*/ 1359605 w 4190656"/>
                <a:gd name="connsiteY48" fmla="*/ 1826230 h 2083613"/>
                <a:gd name="connsiteX49" fmla="*/ 1359605 w 4190656"/>
                <a:gd name="connsiteY49" fmla="*/ 1866054 h 2083613"/>
                <a:gd name="connsiteX50" fmla="*/ 1942246 w 4190656"/>
                <a:gd name="connsiteY50" fmla="*/ 1866054 h 2083613"/>
                <a:gd name="connsiteX51" fmla="*/ 1942246 w 4190656"/>
                <a:gd name="connsiteY51" fmla="*/ 1826230 h 2083613"/>
                <a:gd name="connsiteX52" fmla="*/ 3736514 w 4190656"/>
                <a:gd name="connsiteY52" fmla="*/ 1821270 h 2083613"/>
                <a:gd name="connsiteX53" fmla="*/ 3736514 w 4190656"/>
                <a:gd name="connsiteY53" fmla="*/ 1861094 h 2083613"/>
                <a:gd name="connsiteX54" fmla="*/ 4087017 w 4190656"/>
                <a:gd name="connsiteY54" fmla="*/ 1861094 h 2083613"/>
                <a:gd name="connsiteX55" fmla="*/ 4087017 w 4190656"/>
                <a:gd name="connsiteY55" fmla="*/ 1821270 h 2083613"/>
                <a:gd name="connsiteX56" fmla="*/ 3320982 w 4190656"/>
                <a:gd name="connsiteY56" fmla="*/ 1821270 h 2083613"/>
                <a:gd name="connsiteX57" fmla="*/ 3320982 w 4190656"/>
                <a:gd name="connsiteY57" fmla="*/ 1861094 h 2083613"/>
                <a:gd name="connsiteX58" fmla="*/ 3671485 w 4190656"/>
                <a:gd name="connsiteY58" fmla="*/ 1861094 h 2083613"/>
                <a:gd name="connsiteX59" fmla="*/ 3671485 w 4190656"/>
                <a:gd name="connsiteY59" fmla="*/ 1821270 h 2083613"/>
                <a:gd name="connsiteX60" fmla="*/ 3051754 w 4190656"/>
                <a:gd name="connsiteY60" fmla="*/ 1737466 h 2083613"/>
                <a:gd name="connsiteX61" fmla="*/ 3051754 w 4190656"/>
                <a:gd name="connsiteY61" fmla="*/ 1803112 h 2083613"/>
                <a:gd name="connsiteX62" fmla="*/ 3149850 w 4190656"/>
                <a:gd name="connsiteY62" fmla="*/ 1803112 h 2083613"/>
                <a:gd name="connsiteX63" fmla="*/ 3149850 w 4190656"/>
                <a:gd name="connsiteY63" fmla="*/ 1737466 h 2083613"/>
                <a:gd name="connsiteX64" fmla="*/ 2868153 w 4190656"/>
                <a:gd name="connsiteY64" fmla="*/ 1737466 h 2083613"/>
                <a:gd name="connsiteX65" fmla="*/ 2868153 w 4190656"/>
                <a:gd name="connsiteY65" fmla="*/ 1803112 h 2083613"/>
                <a:gd name="connsiteX66" fmla="*/ 2966249 w 4190656"/>
                <a:gd name="connsiteY66" fmla="*/ 1803112 h 2083613"/>
                <a:gd name="connsiteX67" fmla="*/ 2966249 w 4190656"/>
                <a:gd name="connsiteY67" fmla="*/ 1737466 h 2083613"/>
                <a:gd name="connsiteX68" fmla="*/ 2684553 w 4190656"/>
                <a:gd name="connsiteY68" fmla="*/ 1737466 h 2083613"/>
                <a:gd name="connsiteX69" fmla="*/ 2684553 w 4190656"/>
                <a:gd name="connsiteY69" fmla="*/ 1803112 h 2083613"/>
                <a:gd name="connsiteX70" fmla="*/ 2782649 w 4190656"/>
                <a:gd name="connsiteY70" fmla="*/ 1803112 h 2083613"/>
                <a:gd name="connsiteX71" fmla="*/ 2782649 w 4190656"/>
                <a:gd name="connsiteY71" fmla="*/ 1737466 h 2083613"/>
                <a:gd name="connsiteX72" fmla="*/ 3051754 w 4190656"/>
                <a:gd name="connsiteY72" fmla="*/ 1601257 h 2083613"/>
                <a:gd name="connsiteX73" fmla="*/ 3051754 w 4190656"/>
                <a:gd name="connsiteY73" fmla="*/ 1666903 h 2083613"/>
                <a:gd name="connsiteX74" fmla="*/ 3149850 w 4190656"/>
                <a:gd name="connsiteY74" fmla="*/ 1666903 h 2083613"/>
                <a:gd name="connsiteX75" fmla="*/ 3149850 w 4190656"/>
                <a:gd name="connsiteY75" fmla="*/ 1601257 h 2083613"/>
                <a:gd name="connsiteX76" fmla="*/ 2868153 w 4190656"/>
                <a:gd name="connsiteY76" fmla="*/ 1601257 h 2083613"/>
                <a:gd name="connsiteX77" fmla="*/ 2868153 w 4190656"/>
                <a:gd name="connsiteY77" fmla="*/ 1666903 h 2083613"/>
                <a:gd name="connsiteX78" fmla="*/ 2966249 w 4190656"/>
                <a:gd name="connsiteY78" fmla="*/ 1666903 h 2083613"/>
                <a:gd name="connsiteX79" fmla="*/ 2966249 w 4190656"/>
                <a:gd name="connsiteY79" fmla="*/ 1601257 h 2083613"/>
                <a:gd name="connsiteX80" fmla="*/ 2684553 w 4190656"/>
                <a:gd name="connsiteY80" fmla="*/ 1601257 h 2083613"/>
                <a:gd name="connsiteX81" fmla="*/ 2684553 w 4190656"/>
                <a:gd name="connsiteY81" fmla="*/ 1666903 h 2083613"/>
                <a:gd name="connsiteX82" fmla="*/ 2782649 w 4190656"/>
                <a:gd name="connsiteY82" fmla="*/ 1666903 h 2083613"/>
                <a:gd name="connsiteX83" fmla="*/ 2782649 w 4190656"/>
                <a:gd name="connsiteY83" fmla="*/ 1601257 h 2083613"/>
                <a:gd name="connsiteX84" fmla="*/ 1003047 w 4190656"/>
                <a:gd name="connsiteY84" fmla="*/ 1464531 h 2083613"/>
                <a:gd name="connsiteX85" fmla="*/ 1003047 w 4190656"/>
                <a:gd name="connsiteY85" fmla="*/ 2082216 h 2083613"/>
                <a:gd name="connsiteX86" fmla="*/ 1259865 w 4190656"/>
                <a:gd name="connsiteY86" fmla="*/ 2082216 h 2083613"/>
                <a:gd name="connsiteX87" fmla="*/ 1259865 w 4190656"/>
                <a:gd name="connsiteY87" fmla="*/ 1464531 h 2083613"/>
                <a:gd name="connsiteX88" fmla="*/ 640721 w 4190656"/>
                <a:gd name="connsiteY88" fmla="*/ 1461809 h 2083613"/>
                <a:gd name="connsiteX89" fmla="*/ 640721 w 4190656"/>
                <a:gd name="connsiteY89" fmla="*/ 2079494 h 2083613"/>
                <a:gd name="connsiteX90" fmla="*/ 860983 w 4190656"/>
                <a:gd name="connsiteY90" fmla="*/ 2079494 h 2083613"/>
                <a:gd name="connsiteX91" fmla="*/ 860983 w 4190656"/>
                <a:gd name="connsiteY91" fmla="*/ 1461809 h 2083613"/>
                <a:gd name="connsiteX92" fmla="*/ 3977387 w 4190656"/>
                <a:gd name="connsiteY92" fmla="*/ 1437108 h 2083613"/>
                <a:gd name="connsiteX93" fmla="*/ 3977387 w 4190656"/>
                <a:gd name="connsiteY93" fmla="*/ 1502754 h 2083613"/>
                <a:gd name="connsiteX94" fmla="*/ 4075483 w 4190656"/>
                <a:gd name="connsiteY94" fmla="*/ 1502754 h 2083613"/>
                <a:gd name="connsiteX95" fmla="*/ 4075483 w 4190656"/>
                <a:gd name="connsiteY95" fmla="*/ 1437108 h 2083613"/>
                <a:gd name="connsiteX96" fmla="*/ 3793786 w 4190656"/>
                <a:gd name="connsiteY96" fmla="*/ 1437108 h 2083613"/>
                <a:gd name="connsiteX97" fmla="*/ 3793786 w 4190656"/>
                <a:gd name="connsiteY97" fmla="*/ 1502754 h 2083613"/>
                <a:gd name="connsiteX98" fmla="*/ 3891882 w 4190656"/>
                <a:gd name="connsiteY98" fmla="*/ 1502754 h 2083613"/>
                <a:gd name="connsiteX99" fmla="*/ 3891882 w 4190656"/>
                <a:gd name="connsiteY99" fmla="*/ 1437108 h 2083613"/>
                <a:gd name="connsiteX100" fmla="*/ 3610186 w 4190656"/>
                <a:gd name="connsiteY100" fmla="*/ 1437108 h 2083613"/>
                <a:gd name="connsiteX101" fmla="*/ 3610186 w 4190656"/>
                <a:gd name="connsiteY101" fmla="*/ 1502754 h 2083613"/>
                <a:gd name="connsiteX102" fmla="*/ 3708282 w 4190656"/>
                <a:gd name="connsiteY102" fmla="*/ 1502754 h 2083613"/>
                <a:gd name="connsiteX103" fmla="*/ 3708282 w 4190656"/>
                <a:gd name="connsiteY103" fmla="*/ 1437108 h 2083613"/>
                <a:gd name="connsiteX104" fmla="*/ 3413613 w 4190656"/>
                <a:gd name="connsiteY104" fmla="*/ 1437108 h 2083613"/>
                <a:gd name="connsiteX105" fmla="*/ 3413613 w 4190656"/>
                <a:gd name="connsiteY105" fmla="*/ 1502754 h 2083613"/>
                <a:gd name="connsiteX106" fmla="*/ 3511709 w 4190656"/>
                <a:gd name="connsiteY106" fmla="*/ 1502754 h 2083613"/>
                <a:gd name="connsiteX107" fmla="*/ 3511709 w 4190656"/>
                <a:gd name="connsiteY107" fmla="*/ 1437108 h 2083613"/>
                <a:gd name="connsiteX108" fmla="*/ 3230013 w 4190656"/>
                <a:gd name="connsiteY108" fmla="*/ 1437108 h 2083613"/>
                <a:gd name="connsiteX109" fmla="*/ 3230013 w 4190656"/>
                <a:gd name="connsiteY109" fmla="*/ 1502754 h 2083613"/>
                <a:gd name="connsiteX110" fmla="*/ 3328109 w 4190656"/>
                <a:gd name="connsiteY110" fmla="*/ 1502754 h 2083613"/>
                <a:gd name="connsiteX111" fmla="*/ 3328109 w 4190656"/>
                <a:gd name="connsiteY111" fmla="*/ 1437108 h 2083613"/>
                <a:gd name="connsiteX112" fmla="*/ 3051754 w 4190656"/>
                <a:gd name="connsiteY112" fmla="*/ 1437108 h 2083613"/>
                <a:gd name="connsiteX113" fmla="*/ 3051754 w 4190656"/>
                <a:gd name="connsiteY113" fmla="*/ 1502754 h 2083613"/>
                <a:gd name="connsiteX114" fmla="*/ 3149850 w 4190656"/>
                <a:gd name="connsiteY114" fmla="*/ 1502754 h 2083613"/>
                <a:gd name="connsiteX115" fmla="*/ 3149850 w 4190656"/>
                <a:gd name="connsiteY115" fmla="*/ 1437108 h 2083613"/>
                <a:gd name="connsiteX116" fmla="*/ 2868153 w 4190656"/>
                <a:gd name="connsiteY116" fmla="*/ 1437108 h 2083613"/>
                <a:gd name="connsiteX117" fmla="*/ 2868153 w 4190656"/>
                <a:gd name="connsiteY117" fmla="*/ 1502754 h 2083613"/>
                <a:gd name="connsiteX118" fmla="*/ 2966249 w 4190656"/>
                <a:gd name="connsiteY118" fmla="*/ 1502754 h 2083613"/>
                <a:gd name="connsiteX119" fmla="*/ 2966249 w 4190656"/>
                <a:gd name="connsiteY119" fmla="*/ 1437108 h 2083613"/>
                <a:gd name="connsiteX120" fmla="*/ 2684553 w 4190656"/>
                <a:gd name="connsiteY120" fmla="*/ 1437108 h 2083613"/>
                <a:gd name="connsiteX121" fmla="*/ 2684553 w 4190656"/>
                <a:gd name="connsiteY121" fmla="*/ 1502754 h 2083613"/>
                <a:gd name="connsiteX122" fmla="*/ 2782649 w 4190656"/>
                <a:gd name="connsiteY122" fmla="*/ 1502754 h 2083613"/>
                <a:gd name="connsiteX123" fmla="*/ 2782649 w 4190656"/>
                <a:gd name="connsiteY123" fmla="*/ 1437108 h 2083613"/>
                <a:gd name="connsiteX124" fmla="*/ 1818380 w 4190656"/>
                <a:gd name="connsiteY124" fmla="*/ 1377680 h 2083613"/>
                <a:gd name="connsiteX125" fmla="*/ 1818380 w 4190656"/>
                <a:gd name="connsiteY125" fmla="*/ 1450750 h 2083613"/>
                <a:gd name="connsiteX126" fmla="*/ 1916476 w 4190656"/>
                <a:gd name="connsiteY126" fmla="*/ 1450750 h 2083613"/>
                <a:gd name="connsiteX127" fmla="*/ 1916476 w 4190656"/>
                <a:gd name="connsiteY127" fmla="*/ 1377680 h 2083613"/>
                <a:gd name="connsiteX128" fmla="*/ 1634779 w 4190656"/>
                <a:gd name="connsiteY128" fmla="*/ 1377680 h 2083613"/>
                <a:gd name="connsiteX129" fmla="*/ 1634779 w 4190656"/>
                <a:gd name="connsiteY129" fmla="*/ 1450750 h 2083613"/>
                <a:gd name="connsiteX130" fmla="*/ 1732875 w 4190656"/>
                <a:gd name="connsiteY130" fmla="*/ 1450750 h 2083613"/>
                <a:gd name="connsiteX131" fmla="*/ 1732875 w 4190656"/>
                <a:gd name="connsiteY131" fmla="*/ 1377680 h 2083613"/>
                <a:gd name="connsiteX132" fmla="*/ 1451179 w 4190656"/>
                <a:gd name="connsiteY132" fmla="*/ 1377680 h 2083613"/>
                <a:gd name="connsiteX133" fmla="*/ 1451179 w 4190656"/>
                <a:gd name="connsiteY133" fmla="*/ 1450750 h 2083613"/>
                <a:gd name="connsiteX134" fmla="*/ 1549275 w 4190656"/>
                <a:gd name="connsiteY134" fmla="*/ 1450750 h 2083613"/>
                <a:gd name="connsiteX135" fmla="*/ 1549275 w 4190656"/>
                <a:gd name="connsiteY135" fmla="*/ 1377680 h 2083613"/>
                <a:gd name="connsiteX136" fmla="*/ 1818380 w 4190656"/>
                <a:gd name="connsiteY136" fmla="*/ 1226067 h 2083613"/>
                <a:gd name="connsiteX137" fmla="*/ 1818380 w 4190656"/>
                <a:gd name="connsiteY137" fmla="*/ 1299137 h 2083613"/>
                <a:gd name="connsiteX138" fmla="*/ 1916476 w 4190656"/>
                <a:gd name="connsiteY138" fmla="*/ 1299137 h 2083613"/>
                <a:gd name="connsiteX139" fmla="*/ 1916476 w 4190656"/>
                <a:gd name="connsiteY139" fmla="*/ 1226067 h 2083613"/>
                <a:gd name="connsiteX140" fmla="*/ 1634779 w 4190656"/>
                <a:gd name="connsiteY140" fmla="*/ 1226067 h 2083613"/>
                <a:gd name="connsiteX141" fmla="*/ 1634779 w 4190656"/>
                <a:gd name="connsiteY141" fmla="*/ 1299137 h 2083613"/>
                <a:gd name="connsiteX142" fmla="*/ 1732875 w 4190656"/>
                <a:gd name="connsiteY142" fmla="*/ 1299137 h 2083613"/>
                <a:gd name="connsiteX143" fmla="*/ 1732875 w 4190656"/>
                <a:gd name="connsiteY143" fmla="*/ 1226067 h 2083613"/>
                <a:gd name="connsiteX144" fmla="*/ 1451179 w 4190656"/>
                <a:gd name="connsiteY144" fmla="*/ 1226067 h 2083613"/>
                <a:gd name="connsiteX145" fmla="*/ 1451179 w 4190656"/>
                <a:gd name="connsiteY145" fmla="*/ 1299137 h 2083613"/>
                <a:gd name="connsiteX146" fmla="*/ 1549275 w 4190656"/>
                <a:gd name="connsiteY146" fmla="*/ 1299137 h 2083613"/>
                <a:gd name="connsiteX147" fmla="*/ 1549275 w 4190656"/>
                <a:gd name="connsiteY147" fmla="*/ 1226067 h 2083613"/>
                <a:gd name="connsiteX148" fmla="*/ 403424 w 4190656"/>
                <a:gd name="connsiteY148" fmla="*/ 1142989 h 2083613"/>
                <a:gd name="connsiteX149" fmla="*/ 348620 w 4190656"/>
                <a:gd name="connsiteY149" fmla="*/ 1197793 h 2083613"/>
                <a:gd name="connsiteX150" fmla="*/ 348620 w 4190656"/>
                <a:gd name="connsiteY150" fmla="*/ 2081959 h 2083613"/>
                <a:gd name="connsiteX151" fmla="*/ 458227 w 4190656"/>
                <a:gd name="connsiteY151" fmla="*/ 2081959 h 2083613"/>
                <a:gd name="connsiteX152" fmla="*/ 458228 w 4190656"/>
                <a:gd name="connsiteY152" fmla="*/ 1197793 h 2083613"/>
                <a:gd name="connsiteX153" fmla="*/ 403424 w 4190656"/>
                <a:gd name="connsiteY153" fmla="*/ 1142989 h 2083613"/>
                <a:gd name="connsiteX154" fmla="*/ 169200 w 4190656"/>
                <a:gd name="connsiteY154" fmla="*/ 1139285 h 2083613"/>
                <a:gd name="connsiteX155" fmla="*/ 114396 w 4190656"/>
                <a:gd name="connsiteY155" fmla="*/ 1194089 h 2083613"/>
                <a:gd name="connsiteX156" fmla="*/ 114396 w 4190656"/>
                <a:gd name="connsiteY156" fmla="*/ 2078255 h 2083613"/>
                <a:gd name="connsiteX157" fmla="*/ 224003 w 4190656"/>
                <a:gd name="connsiteY157" fmla="*/ 2078255 h 2083613"/>
                <a:gd name="connsiteX158" fmla="*/ 224004 w 4190656"/>
                <a:gd name="connsiteY158" fmla="*/ 1194089 h 2083613"/>
                <a:gd name="connsiteX159" fmla="*/ 169200 w 4190656"/>
                <a:gd name="connsiteY159" fmla="*/ 1139285 h 2083613"/>
                <a:gd name="connsiteX160" fmla="*/ 1818380 w 4190656"/>
                <a:gd name="connsiteY160" fmla="*/ 1074453 h 2083613"/>
                <a:gd name="connsiteX161" fmla="*/ 1818380 w 4190656"/>
                <a:gd name="connsiteY161" fmla="*/ 1147523 h 2083613"/>
                <a:gd name="connsiteX162" fmla="*/ 1916476 w 4190656"/>
                <a:gd name="connsiteY162" fmla="*/ 1147523 h 2083613"/>
                <a:gd name="connsiteX163" fmla="*/ 1916476 w 4190656"/>
                <a:gd name="connsiteY163" fmla="*/ 1074453 h 2083613"/>
                <a:gd name="connsiteX164" fmla="*/ 1634779 w 4190656"/>
                <a:gd name="connsiteY164" fmla="*/ 1074453 h 2083613"/>
                <a:gd name="connsiteX165" fmla="*/ 1634779 w 4190656"/>
                <a:gd name="connsiteY165" fmla="*/ 1147523 h 2083613"/>
                <a:gd name="connsiteX166" fmla="*/ 1732875 w 4190656"/>
                <a:gd name="connsiteY166" fmla="*/ 1147523 h 2083613"/>
                <a:gd name="connsiteX167" fmla="*/ 1732875 w 4190656"/>
                <a:gd name="connsiteY167" fmla="*/ 1074453 h 2083613"/>
                <a:gd name="connsiteX168" fmla="*/ 1451179 w 4190656"/>
                <a:gd name="connsiteY168" fmla="*/ 1074453 h 2083613"/>
                <a:gd name="connsiteX169" fmla="*/ 1451179 w 4190656"/>
                <a:gd name="connsiteY169" fmla="*/ 1147523 h 2083613"/>
                <a:gd name="connsiteX170" fmla="*/ 1549275 w 4190656"/>
                <a:gd name="connsiteY170" fmla="*/ 1147523 h 2083613"/>
                <a:gd name="connsiteX171" fmla="*/ 1549275 w 4190656"/>
                <a:gd name="connsiteY171" fmla="*/ 1074453 h 2083613"/>
                <a:gd name="connsiteX172" fmla="*/ 1254606 w 4190656"/>
                <a:gd name="connsiteY172" fmla="*/ 1074453 h 2083613"/>
                <a:gd name="connsiteX173" fmla="*/ 1254606 w 4190656"/>
                <a:gd name="connsiteY173" fmla="*/ 1147523 h 2083613"/>
                <a:gd name="connsiteX174" fmla="*/ 1352702 w 4190656"/>
                <a:gd name="connsiteY174" fmla="*/ 1147523 h 2083613"/>
                <a:gd name="connsiteX175" fmla="*/ 1352702 w 4190656"/>
                <a:gd name="connsiteY175" fmla="*/ 1074453 h 2083613"/>
                <a:gd name="connsiteX176" fmla="*/ 1071005 w 4190656"/>
                <a:gd name="connsiteY176" fmla="*/ 1074453 h 2083613"/>
                <a:gd name="connsiteX177" fmla="*/ 1071005 w 4190656"/>
                <a:gd name="connsiteY177" fmla="*/ 1147523 h 2083613"/>
                <a:gd name="connsiteX178" fmla="*/ 1169101 w 4190656"/>
                <a:gd name="connsiteY178" fmla="*/ 1147523 h 2083613"/>
                <a:gd name="connsiteX179" fmla="*/ 1169101 w 4190656"/>
                <a:gd name="connsiteY179" fmla="*/ 1074453 h 2083613"/>
                <a:gd name="connsiteX180" fmla="*/ 887405 w 4190656"/>
                <a:gd name="connsiteY180" fmla="*/ 1074453 h 2083613"/>
                <a:gd name="connsiteX181" fmla="*/ 887405 w 4190656"/>
                <a:gd name="connsiteY181" fmla="*/ 1147523 h 2083613"/>
                <a:gd name="connsiteX182" fmla="*/ 985501 w 4190656"/>
                <a:gd name="connsiteY182" fmla="*/ 1147523 h 2083613"/>
                <a:gd name="connsiteX183" fmla="*/ 985501 w 4190656"/>
                <a:gd name="connsiteY183" fmla="*/ 1074453 h 2083613"/>
                <a:gd name="connsiteX184" fmla="*/ 726849 w 4190656"/>
                <a:gd name="connsiteY184" fmla="*/ 1074453 h 2083613"/>
                <a:gd name="connsiteX185" fmla="*/ 726849 w 4190656"/>
                <a:gd name="connsiteY185" fmla="*/ 1147523 h 2083613"/>
                <a:gd name="connsiteX186" fmla="*/ 824945 w 4190656"/>
                <a:gd name="connsiteY186" fmla="*/ 1147523 h 2083613"/>
                <a:gd name="connsiteX187" fmla="*/ 824945 w 4190656"/>
                <a:gd name="connsiteY187" fmla="*/ 1074453 h 2083613"/>
                <a:gd name="connsiteX188" fmla="*/ 543248 w 4190656"/>
                <a:gd name="connsiteY188" fmla="*/ 1074453 h 2083613"/>
                <a:gd name="connsiteX189" fmla="*/ 543248 w 4190656"/>
                <a:gd name="connsiteY189" fmla="*/ 1147523 h 2083613"/>
                <a:gd name="connsiteX190" fmla="*/ 641344 w 4190656"/>
                <a:gd name="connsiteY190" fmla="*/ 1147523 h 2083613"/>
                <a:gd name="connsiteX191" fmla="*/ 641344 w 4190656"/>
                <a:gd name="connsiteY191" fmla="*/ 1074453 h 2083613"/>
                <a:gd name="connsiteX192" fmla="*/ 3065554 w 4190656"/>
                <a:gd name="connsiteY192" fmla="*/ 331011 h 2083613"/>
                <a:gd name="connsiteX193" fmla="*/ 3065554 w 4190656"/>
                <a:gd name="connsiteY193" fmla="*/ 465308 h 2083613"/>
                <a:gd name="connsiteX194" fmla="*/ 3086674 w 4190656"/>
                <a:gd name="connsiteY194" fmla="*/ 468502 h 2083613"/>
                <a:gd name="connsiteX195" fmla="*/ 3190451 w 4190656"/>
                <a:gd name="connsiteY195" fmla="*/ 562591 h 2083613"/>
                <a:gd name="connsiteX196" fmla="*/ 3200815 w 4190656"/>
                <a:gd name="connsiteY196" fmla="*/ 613926 h 2083613"/>
                <a:gd name="connsiteX197" fmla="*/ 3203518 w 4190656"/>
                <a:gd name="connsiteY197" fmla="*/ 613926 h 2083613"/>
                <a:gd name="connsiteX198" fmla="*/ 3203518 w 4190656"/>
                <a:gd name="connsiteY198" fmla="*/ 627317 h 2083613"/>
                <a:gd name="connsiteX199" fmla="*/ 3203519 w 4190656"/>
                <a:gd name="connsiteY199" fmla="*/ 627321 h 2083613"/>
                <a:gd name="connsiteX200" fmla="*/ 3203518 w 4190656"/>
                <a:gd name="connsiteY200" fmla="*/ 1063497 h 2083613"/>
                <a:gd name="connsiteX201" fmla="*/ 3310645 w 4190656"/>
                <a:gd name="connsiteY201" fmla="*/ 1063497 h 2083613"/>
                <a:gd name="connsiteX202" fmla="*/ 3310645 w 4190656"/>
                <a:gd name="connsiteY202" fmla="*/ 627216 h 2083613"/>
                <a:gd name="connsiteX203" fmla="*/ 3412211 w 4190656"/>
                <a:gd name="connsiteY203" fmla="*/ 473988 h 2083613"/>
                <a:gd name="connsiteX204" fmla="*/ 3465439 w 4190656"/>
                <a:gd name="connsiteY204" fmla="*/ 463242 h 2083613"/>
                <a:gd name="connsiteX205" fmla="*/ 3465439 w 4190656"/>
                <a:gd name="connsiteY205" fmla="*/ 331011 h 2083613"/>
                <a:gd name="connsiteX206" fmla="*/ 2812855 w 4190656"/>
                <a:gd name="connsiteY206" fmla="*/ 331011 h 2083613"/>
                <a:gd name="connsiteX207" fmla="*/ 2812855 w 4190656"/>
                <a:gd name="connsiteY207" fmla="*/ 1063497 h 2083613"/>
                <a:gd name="connsiteX208" fmla="*/ 2870927 w 4190656"/>
                <a:gd name="connsiteY208" fmla="*/ 1063497 h 2083613"/>
                <a:gd name="connsiteX209" fmla="*/ 2870927 w 4190656"/>
                <a:gd name="connsiteY209" fmla="*/ 627321 h 2083613"/>
                <a:gd name="connsiteX210" fmla="*/ 2972493 w 4190656"/>
                <a:gd name="connsiteY210" fmla="*/ 474094 h 2083613"/>
                <a:gd name="connsiteX211" fmla="*/ 3023955 w 4190656"/>
                <a:gd name="connsiteY211" fmla="*/ 463704 h 2083613"/>
                <a:gd name="connsiteX212" fmla="*/ 3023955 w 4190656"/>
                <a:gd name="connsiteY212" fmla="*/ 331011 h 2083613"/>
                <a:gd name="connsiteX213" fmla="*/ 2711332 w 4190656"/>
                <a:gd name="connsiteY213" fmla="*/ 0 h 2083613"/>
                <a:gd name="connsiteX214" fmla="*/ 2812855 w 4190656"/>
                <a:gd name="connsiteY214" fmla="*/ 0 h 2083613"/>
                <a:gd name="connsiteX215" fmla="*/ 2812855 w 4190656"/>
                <a:gd name="connsiteY215" fmla="*/ 1 h 2083613"/>
                <a:gd name="connsiteX216" fmla="*/ 2812855 w 4190656"/>
                <a:gd name="connsiteY216" fmla="*/ 150699 h 2083613"/>
                <a:gd name="connsiteX217" fmla="*/ 2812855 w 4190656"/>
                <a:gd name="connsiteY217" fmla="*/ 150703 h 2083613"/>
                <a:gd name="connsiteX218" fmla="*/ 2812855 w 4190656"/>
                <a:gd name="connsiteY218" fmla="*/ 185573 h 2083613"/>
                <a:gd name="connsiteX219" fmla="*/ 2812855 w 4190656"/>
                <a:gd name="connsiteY219" fmla="*/ 268612 h 2083613"/>
                <a:gd name="connsiteX220" fmla="*/ 3465439 w 4190656"/>
                <a:gd name="connsiteY220" fmla="*/ 268612 h 2083613"/>
                <a:gd name="connsiteX221" fmla="*/ 3465439 w 4190656"/>
                <a:gd name="connsiteY221" fmla="*/ 268180 h 2083613"/>
                <a:gd name="connsiteX222" fmla="*/ 3507038 w 4190656"/>
                <a:gd name="connsiteY222" fmla="*/ 268180 h 2083613"/>
                <a:gd name="connsiteX223" fmla="*/ 3507038 w 4190656"/>
                <a:gd name="connsiteY223" fmla="*/ 466997 h 2083613"/>
                <a:gd name="connsiteX224" fmla="*/ 3541671 w 4190656"/>
                <a:gd name="connsiteY224" fmla="*/ 473988 h 2083613"/>
                <a:gd name="connsiteX225" fmla="*/ 3635761 w 4190656"/>
                <a:gd name="connsiteY225" fmla="*/ 577765 h 2083613"/>
                <a:gd name="connsiteX226" fmla="*/ 3641212 w 4190656"/>
                <a:gd name="connsiteY226" fmla="*/ 613821 h 2083613"/>
                <a:gd name="connsiteX227" fmla="*/ 3643236 w 4190656"/>
                <a:gd name="connsiteY227" fmla="*/ 613821 h 2083613"/>
                <a:gd name="connsiteX228" fmla="*/ 3643236 w 4190656"/>
                <a:gd name="connsiteY228" fmla="*/ 627210 h 2083613"/>
                <a:gd name="connsiteX229" fmla="*/ 3643237 w 4190656"/>
                <a:gd name="connsiteY229" fmla="*/ 627216 h 2083613"/>
                <a:gd name="connsiteX230" fmla="*/ 3643236 w 4190656"/>
                <a:gd name="connsiteY230" fmla="*/ 1063497 h 2083613"/>
                <a:gd name="connsiteX231" fmla="*/ 4190656 w 4190656"/>
                <a:gd name="connsiteY231" fmla="*/ 1063497 h 2083613"/>
                <a:gd name="connsiteX232" fmla="*/ 4190656 w 4190656"/>
                <a:gd name="connsiteY232" fmla="*/ 1184656 h 2083613"/>
                <a:gd name="connsiteX233" fmla="*/ 4190656 w 4190656"/>
                <a:gd name="connsiteY233" fmla="*/ 1530190 h 2083613"/>
                <a:gd name="connsiteX234" fmla="*/ 4190656 w 4190656"/>
                <a:gd name="connsiteY234" fmla="*/ 2078653 h 2083613"/>
                <a:gd name="connsiteX235" fmla="*/ 4190656 w 4190656"/>
                <a:gd name="connsiteY235" fmla="*/ 2082019 h 2083613"/>
                <a:gd name="connsiteX236" fmla="*/ 2526770 w 4190656"/>
                <a:gd name="connsiteY236" fmla="*/ 2082019 h 2083613"/>
                <a:gd name="connsiteX237" fmla="*/ 2526681 w 4190656"/>
                <a:gd name="connsiteY237" fmla="*/ 2082019 h 2083613"/>
                <a:gd name="connsiteX238" fmla="*/ 2449297 w 4190656"/>
                <a:gd name="connsiteY238" fmla="*/ 2082019 h 2083613"/>
                <a:gd name="connsiteX239" fmla="*/ 2449297 w 4190656"/>
                <a:gd name="connsiteY239" fmla="*/ 1864776 h 2083613"/>
                <a:gd name="connsiteX240" fmla="*/ 2354647 w 4190656"/>
                <a:gd name="connsiteY240" fmla="*/ 1864776 h 2083613"/>
                <a:gd name="connsiteX241" fmla="*/ 2354647 w 4190656"/>
                <a:gd name="connsiteY241" fmla="*/ 2082019 h 2083613"/>
                <a:gd name="connsiteX242" fmla="*/ 2277173 w 4190656"/>
                <a:gd name="connsiteY242" fmla="*/ 2082019 h 2083613"/>
                <a:gd name="connsiteX243" fmla="*/ 2277173 w 4190656"/>
                <a:gd name="connsiteY243" fmla="*/ 2082018 h 2083613"/>
                <a:gd name="connsiteX244" fmla="*/ 2190902 w 4190656"/>
                <a:gd name="connsiteY244" fmla="*/ 2082018 h 2083613"/>
                <a:gd name="connsiteX245" fmla="*/ 2190902 w 4190656"/>
                <a:gd name="connsiteY245" fmla="*/ 1864776 h 2083613"/>
                <a:gd name="connsiteX246" fmla="*/ 2096252 w 4190656"/>
                <a:gd name="connsiteY246" fmla="*/ 1864776 h 2083613"/>
                <a:gd name="connsiteX247" fmla="*/ 2096252 w 4190656"/>
                <a:gd name="connsiteY247" fmla="*/ 2082018 h 2083613"/>
                <a:gd name="connsiteX248" fmla="*/ 2028518 w 4190656"/>
                <a:gd name="connsiteY248" fmla="*/ 2082018 h 2083613"/>
                <a:gd name="connsiteX249" fmla="*/ 2028518 w 4190656"/>
                <a:gd name="connsiteY249" fmla="*/ 2083613 h 2083613"/>
                <a:gd name="connsiteX250" fmla="*/ 0 w 4190656"/>
                <a:gd name="connsiteY250" fmla="*/ 2083613 h 2083613"/>
                <a:gd name="connsiteX251" fmla="*/ 0 w 4190656"/>
                <a:gd name="connsiteY251" fmla="*/ 954650 h 2083613"/>
                <a:gd name="connsiteX252" fmla="*/ 525663 w 4190656"/>
                <a:gd name="connsiteY252" fmla="*/ 643073 h 2083613"/>
                <a:gd name="connsiteX253" fmla="*/ 525663 w 4190656"/>
                <a:gd name="connsiteY253" fmla="*/ 940002 h 2083613"/>
                <a:gd name="connsiteX254" fmla="*/ 1026614 w 4190656"/>
                <a:gd name="connsiteY254" fmla="*/ 643073 h 2083613"/>
                <a:gd name="connsiteX255" fmla="*/ 1026614 w 4190656"/>
                <a:gd name="connsiteY255" fmla="*/ 940003 h 2083613"/>
                <a:gd name="connsiteX256" fmla="*/ 1527566 w 4190656"/>
                <a:gd name="connsiteY256" fmla="*/ 643073 h 2083613"/>
                <a:gd name="connsiteX257" fmla="*/ 1527566 w 4190656"/>
                <a:gd name="connsiteY257" fmla="*/ 940003 h 2083613"/>
                <a:gd name="connsiteX258" fmla="*/ 2028518 w 4190656"/>
                <a:gd name="connsiteY258" fmla="*/ 643073 h 2083613"/>
                <a:gd name="connsiteX259" fmla="*/ 2028518 w 4190656"/>
                <a:gd name="connsiteY259" fmla="*/ 954650 h 2083613"/>
                <a:gd name="connsiteX260" fmla="*/ 2028518 w 4190656"/>
                <a:gd name="connsiteY260" fmla="*/ 957207 h 2083613"/>
                <a:gd name="connsiteX261" fmla="*/ 2119418 w 4190656"/>
                <a:gd name="connsiteY261" fmla="*/ 957207 h 2083613"/>
                <a:gd name="connsiteX262" fmla="*/ 2119418 w 4190656"/>
                <a:gd name="connsiteY262" fmla="*/ 351653 h 2083613"/>
                <a:gd name="connsiteX263" fmla="*/ 2119417 w 4190656"/>
                <a:gd name="connsiteY263" fmla="*/ 351653 h 2083613"/>
                <a:gd name="connsiteX264" fmla="*/ 2119417 w 4190656"/>
                <a:gd name="connsiteY264" fmla="*/ 185571 h 2083613"/>
                <a:gd name="connsiteX265" fmla="*/ 2265014 w 4190656"/>
                <a:gd name="connsiteY265" fmla="*/ 185571 h 2083613"/>
                <a:gd name="connsiteX266" fmla="*/ 2410612 w 4190656"/>
                <a:gd name="connsiteY266" fmla="*/ 185571 h 2083613"/>
                <a:gd name="connsiteX267" fmla="*/ 2410613 w 4190656"/>
                <a:gd name="connsiteY267" fmla="*/ 185571 h 2083613"/>
                <a:gd name="connsiteX268" fmla="*/ 2410613 w 4190656"/>
                <a:gd name="connsiteY268" fmla="*/ 337527 h 2083613"/>
                <a:gd name="connsiteX269" fmla="*/ 2410614 w 4190656"/>
                <a:gd name="connsiteY269" fmla="*/ 337527 h 2083613"/>
                <a:gd name="connsiteX270" fmla="*/ 2410614 w 4190656"/>
                <a:gd name="connsiteY270" fmla="*/ 337530 h 2083613"/>
                <a:gd name="connsiteX271" fmla="*/ 2410614 w 4190656"/>
                <a:gd name="connsiteY271" fmla="*/ 955499 h 2083613"/>
                <a:gd name="connsiteX272" fmla="*/ 2526770 w 4190656"/>
                <a:gd name="connsiteY272" fmla="*/ 955499 h 2083613"/>
                <a:gd name="connsiteX273" fmla="*/ 2526770 w 4190656"/>
                <a:gd name="connsiteY273" fmla="*/ 956944 h 2083613"/>
                <a:gd name="connsiteX274" fmla="*/ 2526770 w 4190656"/>
                <a:gd name="connsiteY274" fmla="*/ 1063497 h 2083613"/>
                <a:gd name="connsiteX275" fmla="*/ 2619542 w 4190656"/>
                <a:gd name="connsiteY275" fmla="*/ 1063497 h 2083613"/>
                <a:gd name="connsiteX276" fmla="*/ 2619542 w 4190656"/>
                <a:gd name="connsiteY276" fmla="*/ 185573 h 2083613"/>
                <a:gd name="connsiteX277" fmla="*/ 2619542 w 4190656"/>
                <a:gd name="connsiteY277" fmla="*/ 150703 h 2083613"/>
                <a:gd name="connsiteX278" fmla="*/ 2619542 w 4190656"/>
                <a:gd name="connsiteY278" fmla="*/ 1 h 2083613"/>
                <a:gd name="connsiteX279" fmla="*/ 2711332 w 4190656"/>
                <a:gd name="connsiteY279" fmla="*/ 1 h 208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4190656" h="2083613">
                  <a:moveTo>
                    <a:pt x="1359605" y="2009520"/>
                  </a:moveTo>
                  <a:lnTo>
                    <a:pt x="1359605" y="2049344"/>
                  </a:lnTo>
                  <a:lnTo>
                    <a:pt x="1942246" y="2049344"/>
                  </a:lnTo>
                  <a:lnTo>
                    <a:pt x="1942246" y="2009520"/>
                  </a:lnTo>
                  <a:close/>
                  <a:moveTo>
                    <a:pt x="3736514" y="2004560"/>
                  </a:moveTo>
                  <a:lnTo>
                    <a:pt x="3736514" y="2044384"/>
                  </a:lnTo>
                  <a:lnTo>
                    <a:pt x="4087017" y="2044384"/>
                  </a:lnTo>
                  <a:lnTo>
                    <a:pt x="4087017" y="2004560"/>
                  </a:lnTo>
                  <a:close/>
                  <a:moveTo>
                    <a:pt x="3320982" y="2004560"/>
                  </a:moveTo>
                  <a:lnTo>
                    <a:pt x="3320982" y="2044384"/>
                  </a:lnTo>
                  <a:lnTo>
                    <a:pt x="3671485" y="2044384"/>
                  </a:lnTo>
                  <a:lnTo>
                    <a:pt x="3671485" y="2004560"/>
                  </a:lnTo>
                  <a:close/>
                  <a:moveTo>
                    <a:pt x="1359605" y="1948423"/>
                  </a:moveTo>
                  <a:lnTo>
                    <a:pt x="1359605" y="1988247"/>
                  </a:lnTo>
                  <a:lnTo>
                    <a:pt x="1942246" y="1988247"/>
                  </a:lnTo>
                  <a:lnTo>
                    <a:pt x="1942246" y="1948423"/>
                  </a:lnTo>
                  <a:close/>
                  <a:moveTo>
                    <a:pt x="3736514" y="1943463"/>
                  </a:moveTo>
                  <a:lnTo>
                    <a:pt x="3736514" y="1983287"/>
                  </a:lnTo>
                  <a:lnTo>
                    <a:pt x="4087017" y="1983287"/>
                  </a:lnTo>
                  <a:lnTo>
                    <a:pt x="4087017" y="1943463"/>
                  </a:lnTo>
                  <a:close/>
                  <a:moveTo>
                    <a:pt x="3320982" y="1943463"/>
                  </a:moveTo>
                  <a:lnTo>
                    <a:pt x="3320982" y="1983287"/>
                  </a:lnTo>
                  <a:lnTo>
                    <a:pt x="3671485" y="1983287"/>
                  </a:lnTo>
                  <a:lnTo>
                    <a:pt x="3671485" y="1943463"/>
                  </a:lnTo>
                  <a:close/>
                  <a:moveTo>
                    <a:pt x="1359605" y="1887327"/>
                  </a:moveTo>
                  <a:lnTo>
                    <a:pt x="1359605" y="1927151"/>
                  </a:lnTo>
                  <a:lnTo>
                    <a:pt x="1942246" y="1927151"/>
                  </a:lnTo>
                  <a:lnTo>
                    <a:pt x="1942246" y="1887327"/>
                  </a:lnTo>
                  <a:close/>
                  <a:moveTo>
                    <a:pt x="3736514" y="1882367"/>
                  </a:moveTo>
                  <a:lnTo>
                    <a:pt x="3736514" y="1922191"/>
                  </a:lnTo>
                  <a:lnTo>
                    <a:pt x="4087017" y="1922191"/>
                  </a:lnTo>
                  <a:lnTo>
                    <a:pt x="4087017" y="1882367"/>
                  </a:lnTo>
                  <a:close/>
                  <a:moveTo>
                    <a:pt x="3320982" y="1882367"/>
                  </a:moveTo>
                  <a:lnTo>
                    <a:pt x="3320982" y="1922191"/>
                  </a:lnTo>
                  <a:lnTo>
                    <a:pt x="3671485" y="1922191"/>
                  </a:lnTo>
                  <a:lnTo>
                    <a:pt x="3671485" y="1882367"/>
                  </a:lnTo>
                  <a:close/>
                  <a:moveTo>
                    <a:pt x="3051754" y="1873675"/>
                  </a:moveTo>
                  <a:lnTo>
                    <a:pt x="3051754" y="1939321"/>
                  </a:lnTo>
                  <a:lnTo>
                    <a:pt x="3149850" y="1939321"/>
                  </a:lnTo>
                  <a:lnTo>
                    <a:pt x="3149850" y="1873675"/>
                  </a:lnTo>
                  <a:close/>
                  <a:moveTo>
                    <a:pt x="2868153" y="1873675"/>
                  </a:moveTo>
                  <a:lnTo>
                    <a:pt x="2868153" y="1939321"/>
                  </a:lnTo>
                  <a:lnTo>
                    <a:pt x="2966249" y="1939321"/>
                  </a:lnTo>
                  <a:lnTo>
                    <a:pt x="2966249" y="1873675"/>
                  </a:lnTo>
                  <a:close/>
                  <a:moveTo>
                    <a:pt x="2684553" y="1873675"/>
                  </a:moveTo>
                  <a:lnTo>
                    <a:pt x="2684553" y="1939321"/>
                  </a:lnTo>
                  <a:lnTo>
                    <a:pt x="2782649" y="1939321"/>
                  </a:lnTo>
                  <a:lnTo>
                    <a:pt x="2782649" y="1873675"/>
                  </a:lnTo>
                  <a:close/>
                  <a:moveTo>
                    <a:pt x="1359605" y="1826230"/>
                  </a:moveTo>
                  <a:lnTo>
                    <a:pt x="1359605" y="1866054"/>
                  </a:lnTo>
                  <a:lnTo>
                    <a:pt x="1942246" y="1866054"/>
                  </a:lnTo>
                  <a:lnTo>
                    <a:pt x="1942246" y="1826230"/>
                  </a:lnTo>
                  <a:close/>
                  <a:moveTo>
                    <a:pt x="3736514" y="1821270"/>
                  </a:moveTo>
                  <a:lnTo>
                    <a:pt x="3736514" y="1861094"/>
                  </a:lnTo>
                  <a:lnTo>
                    <a:pt x="4087017" y="1861094"/>
                  </a:lnTo>
                  <a:lnTo>
                    <a:pt x="4087017" y="1821270"/>
                  </a:lnTo>
                  <a:close/>
                  <a:moveTo>
                    <a:pt x="3320982" y="1821270"/>
                  </a:moveTo>
                  <a:lnTo>
                    <a:pt x="3320982" y="1861094"/>
                  </a:lnTo>
                  <a:lnTo>
                    <a:pt x="3671485" y="1861094"/>
                  </a:lnTo>
                  <a:lnTo>
                    <a:pt x="3671485" y="1821270"/>
                  </a:lnTo>
                  <a:close/>
                  <a:moveTo>
                    <a:pt x="3051754" y="1737466"/>
                  </a:moveTo>
                  <a:lnTo>
                    <a:pt x="3051754" y="1803112"/>
                  </a:lnTo>
                  <a:lnTo>
                    <a:pt x="3149850" y="1803112"/>
                  </a:lnTo>
                  <a:lnTo>
                    <a:pt x="3149850" y="1737466"/>
                  </a:lnTo>
                  <a:close/>
                  <a:moveTo>
                    <a:pt x="2868153" y="1737466"/>
                  </a:moveTo>
                  <a:lnTo>
                    <a:pt x="2868153" y="1803112"/>
                  </a:lnTo>
                  <a:lnTo>
                    <a:pt x="2966249" y="1803112"/>
                  </a:lnTo>
                  <a:lnTo>
                    <a:pt x="2966249" y="1737466"/>
                  </a:lnTo>
                  <a:close/>
                  <a:moveTo>
                    <a:pt x="2684553" y="1737466"/>
                  </a:moveTo>
                  <a:lnTo>
                    <a:pt x="2684553" y="1803112"/>
                  </a:lnTo>
                  <a:lnTo>
                    <a:pt x="2782649" y="1803112"/>
                  </a:lnTo>
                  <a:lnTo>
                    <a:pt x="2782649" y="1737466"/>
                  </a:lnTo>
                  <a:close/>
                  <a:moveTo>
                    <a:pt x="3051754" y="1601257"/>
                  </a:moveTo>
                  <a:lnTo>
                    <a:pt x="3051754" y="1666903"/>
                  </a:lnTo>
                  <a:lnTo>
                    <a:pt x="3149850" y="1666903"/>
                  </a:lnTo>
                  <a:lnTo>
                    <a:pt x="3149850" y="1601257"/>
                  </a:lnTo>
                  <a:close/>
                  <a:moveTo>
                    <a:pt x="2868153" y="1601257"/>
                  </a:moveTo>
                  <a:lnTo>
                    <a:pt x="2868153" y="1666903"/>
                  </a:lnTo>
                  <a:lnTo>
                    <a:pt x="2966249" y="1666903"/>
                  </a:lnTo>
                  <a:lnTo>
                    <a:pt x="2966249" y="1601257"/>
                  </a:lnTo>
                  <a:close/>
                  <a:moveTo>
                    <a:pt x="2684553" y="1601257"/>
                  </a:moveTo>
                  <a:lnTo>
                    <a:pt x="2684553" y="1666903"/>
                  </a:lnTo>
                  <a:lnTo>
                    <a:pt x="2782649" y="1666903"/>
                  </a:lnTo>
                  <a:lnTo>
                    <a:pt x="2782649" y="1601257"/>
                  </a:lnTo>
                  <a:close/>
                  <a:moveTo>
                    <a:pt x="1003047" y="1464531"/>
                  </a:moveTo>
                  <a:lnTo>
                    <a:pt x="1003047" y="2082216"/>
                  </a:lnTo>
                  <a:lnTo>
                    <a:pt x="1259865" y="2082216"/>
                  </a:lnTo>
                  <a:lnTo>
                    <a:pt x="1259865" y="1464531"/>
                  </a:lnTo>
                  <a:close/>
                  <a:moveTo>
                    <a:pt x="640721" y="1461809"/>
                  </a:moveTo>
                  <a:lnTo>
                    <a:pt x="640721" y="2079494"/>
                  </a:lnTo>
                  <a:lnTo>
                    <a:pt x="860983" y="2079494"/>
                  </a:lnTo>
                  <a:lnTo>
                    <a:pt x="860983" y="1461809"/>
                  </a:lnTo>
                  <a:close/>
                  <a:moveTo>
                    <a:pt x="3977387" y="1437108"/>
                  </a:moveTo>
                  <a:lnTo>
                    <a:pt x="3977387" y="1502754"/>
                  </a:lnTo>
                  <a:lnTo>
                    <a:pt x="4075483" y="1502754"/>
                  </a:lnTo>
                  <a:lnTo>
                    <a:pt x="4075483" y="1437108"/>
                  </a:lnTo>
                  <a:close/>
                  <a:moveTo>
                    <a:pt x="3793786" y="1437108"/>
                  </a:moveTo>
                  <a:lnTo>
                    <a:pt x="3793786" y="1502754"/>
                  </a:lnTo>
                  <a:lnTo>
                    <a:pt x="3891882" y="1502754"/>
                  </a:lnTo>
                  <a:lnTo>
                    <a:pt x="3891882" y="1437108"/>
                  </a:lnTo>
                  <a:close/>
                  <a:moveTo>
                    <a:pt x="3610186" y="1437108"/>
                  </a:moveTo>
                  <a:lnTo>
                    <a:pt x="3610186" y="1502754"/>
                  </a:lnTo>
                  <a:lnTo>
                    <a:pt x="3708282" y="1502754"/>
                  </a:lnTo>
                  <a:lnTo>
                    <a:pt x="3708282" y="1437108"/>
                  </a:lnTo>
                  <a:close/>
                  <a:moveTo>
                    <a:pt x="3413613" y="1437108"/>
                  </a:moveTo>
                  <a:lnTo>
                    <a:pt x="3413613" y="1502754"/>
                  </a:lnTo>
                  <a:lnTo>
                    <a:pt x="3511709" y="1502754"/>
                  </a:lnTo>
                  <a:lnTo>
                    <a:pt x="3511709" y="1437108"/>
                  </a:lnTo>
                  <a:close/>
                  <a:moveTo>
                    <a:pt x="3230013" y="1437108"/>
                  </a:moveTo>
                  <a:lnTo>
                    <a:pt x="3230013" y="1502754"/>
                  </a:lnTo>
                  <a:lnTo>
                    <a:pt x="3328109" y="1502754"/>
                  </a:lnTo>
                  <a:lnTo>
                    <a:pt x="3328109" y="1437108"/>
                  </a:lnTo>
                  <a:close/>
                  <a:moveTo>
                    <a:pt x="3051754" y="1437108"/>
                  </a:moveTo>
                  <a:lnTo>
                    <a:pt x="3051754" y="1502754"/>
                  </a:lnTo>
                  <a:lnTo>
                    <a:pt x="3149850" y="1502754"/>
                  </a:lnTo>
                  <a:lnTo>
                    <a:pt x="3149850" y="1437108"/>
                  </a:lnTo>
                  <a:close/>
                  <a:moveTo>
                    <a:pt x="2868153" y="1437108"/>
                  </a:moveTo>
                  <a:lnTo>
                    <a:pt x="2868153" y="1502754"/>
                  </a:lnTo>
                  <a:lnTo>
                    <a:pt x="2966249" y="1502754"/>
                  </a:lnTo>
                  <a:lnTo>
                    <a:pt x="2966249" y="1437108"/>
                  </a:lnTo>
                  <a:close/>
                  <a:moveTo>
                    <a:pt x="2684553" y="1437108"/>
                  </a:moveTo>
                  <a:lnTo>
                    <a:pt x="2684553" y="1502754"/>
                  </a:lnTo>
                  <a:lnTo>
                    <a:pt x="2782649" y="1502754"/>
                  </a:lnTo>
                  <a:lnTo>
                    <a:pt x="2782649" y="1437108"/>
                  </a:lnTo>
                  <a:close/>
                  <a:moveTo>
                    <a:pt x="1818380" y="1377680"/>
                  </a:moveTo>
                  <a:lnTo>
                    <a:pt x="1818380" y="1450750"/>
                  </a:lnTo>
                  <a:lnTo>
                    <a:pt x="1916476" y="1450750"/>
                  </a:lnTo>
                  <a:lnTo>
                    <a:pt x="1916476" y="1377680"/>
                  </a:lnTo>
                  <a:close/>
                  <a:moveTo>
                    <a:pt x="1634779" y="1377680"/>
                  </a:moveTo>
                  <a:lnTo>
                    <a:pt x="1634779" y="1450750"/>
                  </a:lnTo>
                  <a:lnTo>
                    <a:pt x="1732875" y="1450750"/>
                  </a:lnTo>
                  <a:lnTo>
                    <a:pt x="1732875" y="1377680"/>
                  </a:lnTo>
                  <a:close/>
                  <a:moveTo>
                    <a:pt x="1451179" y="1377680"/>
                  </a:moveTo>
                  <a:lnTo>
                    <a:pt x="1451179" y="1450750"/>
                  </a:lnTo>
                  <a:lnTo>
                    <a:pt x="1549275" y="1450750"/>
                  </a:lnTo>
                  <a:lnTo>
                    <a:pt x="1549275" y="1377680"/>
                  </a:lnTo>
                  <a:close/>
                  <a:moveTo>
                    <a:pt x="1818380" y="1226067"/>
                  </a:moveTo>
                  <a:lnTo>
                    <a:pt x="1818380" y="1299137"/>
                  </a:lnTo>
                  <a:lnTo>
                    <a:pt x="1916476" y="1299137"/>
                  </a:lnTo>
                  <a:lnTo>
                    <a:pt x="1916476" y="1226067"/>
                  </a:lnTo>
                  <a:close/>
                  <a:moveTo>
                    <a:pt x="1634779" y="1226067"/>
                  </a:moveTo>
                  <a:lnTo>
                    <a:pt x="1634779" y="1299137"/>
                  </a:lnTo>
                  <a:lnTo>
                    <a:pt x="1732875" y="1299137"/>
                  </a:lnTo>
                  <a:lnTo>
                    <a:pt x="1732875" y="1226067"/>
                  </a:lnTo>
                  <a:close/>
                  <a:moveTo>
                    <a:pt x="1451179" y="1226067"/>
                  </a:moveTo>
                  <a:lnTo>
                    <a:pt x="1451179" y="1299137"/>
                  </a:lnTo>
                  <a:lnTo>
                    <a:pt x="1549275" y="1299137"/>
                  </a:lnTo>
                  <a:lnTo>
                    <a:pt x="1549275" y="1226067"/>
                  </a:lnTo>
                  <a:close/>
                  <a:moveTo>
                    <a:pt x="403424" y="1142989"/>
                  </a:moveTo>
                  <a:cubicBezTo>
                    <a:pt x="373157" y="1142989"/>
                    <a:pt x="348620" y="1167526"/>
                    <a:pt x="348620" y="1197793"/>
                  </a:cubicBezTo>
                  <a:lnTo>
                    <a:pt x="348620" y="2081959"/>
                  </a:lnTo>
                  <a:lnTo>
                    <a:pt x="458227" y="2081959"/>
                  </a:lnTo>
                  <a:cubicBezTo>
                    <a:pt x="458227" y="1787237"/>
                    <a:pt x="458228" y="1492515"/>
                    <a:pt x="458228" y="1197793"/>
                  </a:cubicBezTo>
                  <a:cubicBezTo>
                    <a:pt x="458228" y="1167526"/>
                    <a:pt x="433691" y="1142989"/>
                    <a:pt x="403424" y="1142989"/>
                  </a:cubicBezTo>
                  <a:close/>
                  <a:moveTo>
                    <a:pt x="169200" y="1139285"/>
                  </a:moveTo>
                  <a:cubicBezTo>
                    <a:pt x="138933" y="1139285"/>
                    <a:pt x="114396" y="1163822"/>
                    <a:pt x="114396" y="1194089"/>
                  </a:cubicBezTo>
                  <a:lnTo>
                    <a:pt x="114396" y="2078255"/>
                  </a:lnTo>
                  <a:lnTo>
                    <a:pt x="224003" y="2078255"/>
                  </a:lnTo>
                  <a:cubicBezTo>
                    <a:pt x="224003" y="1783533"/>
                    <a:pt x="224004" y="1488811"/>
                    <a:pt x="224004" y="1194089"/>
                  </a:cubicBezTo>
                  <a:cubicBezTo>
                    <a:pt x="224004" y="1163822"/>
                    <a:pt x="199467" y="1139285"/>
                    <a:pt x="169200" y="1139285"/>
                  </a:cubicBezTo>
                  <a:close/>
                  <a:moveTo>
                    <a:pt x="1818380" y="1074453"/>
                  </a:moveTo>
                  <a:lnTo>
                    <a:pt x="1818380" y="1147523"/>
                  </a:lnTo>
                  <a:lnTo>
                    <a:pt x="1916476" y="1147523"/>
                  </a:lnTo>
                  <a:lnTo>
                    <a:pt x="1916476" y="1074453"/>
                  </a:lnTo>
                  <a:close/>
                  <a:moveTo>
                    <a:pt x="1634779" y="1074453"/>
                  </a:moveTo>
                  <a:lnTo>
                    <a:pt x="1634779" y="1147523"/>
                  </a:lnTo>
                  <a:lnTo>
                    <a:pt x="1732875" y="1147523"/>
                  </a:lnTo>
                  <a:lnTo>
                    <a:pt x="1732875" y="1074453"/>
                  </a:lnTo>
                  <a:close/>
                  <a:moveTo>
                    <a:pt x="1451179" y="1074453"/>
                  </a:moveTo>
                  <a:lnTo>
                    <a:pt x="1451179" y="1147523"/>
                  </a:lnTo>
                  <a:lnTo>
                    <a:pt x="1549275" y="1147523"/>
                  </a:lnTo>
                  <a:lnTo>
                    <a:pt x="1549275" y="1074453"/>
                  </a:lnTo>
                  <a:close/>
                  <a:moveTo>
                    <a:pt x="1254606" y="1074453"/>
                  </a:moveTo>
                  <a:lnTo>
                    <a:pt x="1254606" y="1147523"/>
                  </a:lnTo>
                  <a:lnTo>
                    <a:pt x="1352702" y="1147523"/>
                  </a:lnTo>
                  <a:lnTo>
                    <a:pt x="1352702" y="1074453"/>
                  </a:lnTo>
                  <a:close/>
                  <a:moveTo>
                    <a:pt x="1071005" y="1074453"/>
                  </a:moveTo>
                  <a:lnTo>
                    <a:pt x="1071005" y="1147523"/>
                  </a:lnTo>
                  <a:lnTo>
                    <a:pt x="1169101" y="1147523"/>
                  </a:lnTo>
                  <a:lnTo>
                    <a:pt x="1169101" y="1074453"/>
                  </a:lnTo>
                  <a:close/>
                  <a:moveTo>
                    <a:pt x="887405" y="1074453"/>
                  </a:moveTo>
                  <a:lnTo>
                    <a:pt x="887405" y="1147523"/>
                  </a:lnTo>
                  <a:lnTo>
                    <a:pt x="985501" y="1147523"/>
                  </a:lnTo>
                  <a:lnTo>
                    <a:pt x="985501" y="1074453"/>
                  </a:lnTo>
                  <a:close/>
                  <a:moveTo>
                    <a:pt x="726849" y="1074453"/>
                  </a:moveTo>
                  <a:lnTo>
                    <a:pt x="726849" y="1147523"/>
                  </a:lnTo>
                  <a:lnTo>
                    <a:pt x="824945" y="1147523"/>
                  </a:lnTo>
                  <a:lnTo>
                    <a:pt x="824945" y="1074453"/>
                  </a:lnTo>
                  <a:close/>
                  <a:moveTo>
                    <a:pt x="543248" y="1074453"/>
                  </a:moveTo>
                  <a:lnTo>
                    <a:pt x="543248" y="1147523"/>
                  </a:lnTo>
                  <a:lnTo>
                    <a:pt x="641344" y="1147523"/>
                  </a:lnTo>
                  <a:lnTo>
                    <a:pt x="641344" y="1074453"/>
                  </a:lnTo>
                  <a:close/>
                  <a:moveTo>
                    <a:pt x="3065554" y="331011"/>
                  </a:moveTo>
                  <a:lnTo>
                    <a:pt x="3065554" y="465308"/>
                  </a:lnTo>
                  <a:lnTo>
                    <a:pt x="3086674" y="468502"/>
                  </a:lnTo>
                  <a:cubicBezTo>
                    <a:pt x="3133539" y="483078"/>
                    <a:pt x="3171517" y="517827"/>
                    <a:pt x="3190451" y="562591"/>
                  </a:cubicBezTo>
                  <a:lnTo>
                    <a:pt x="3200815" y="613926"/>
                  </a:lnTo>
                  <a:lnTo>
                    <a:pt x="3203518" y="613926"/>
                  </a:lnTo>
                  <a:lnTo>
                    <a:pt x="3203518" y="627317"/>
                  </a:lnTo>
                  <a:lnTo>
                    <a:pt x="3203519" y="627321"/>
                  </a:lnTo>
                  <a:lnTo>
                    <a:pt x="3203518" y="1063497"/>
                  </a:lnTo>
                  <a:lnTo>
                    <a:pt x="3310645" y="1063497"/>
                  </a:lnTo>
                  <a:lnTo>
                    <a:pt x="3310645" y="627216"/>
                  </a:lnTo>
                  <a:cubicBezTo>
                    <a:pt x="3310645" y="558334"/>
                    <a:pt x="3352525" y="499233"/>
                    <a:pt x="3412211" y="473988"/>
                  </a:cubicBezTo>
                  <a:lnTo>
                    <a:pt x="3465439" y="463242"/>
                  </a:lnTo>
                  <a:lnTo>
                    <a:pt x="3465439" y="331011"/>
                  </a:lnTo>
                  <a:close/>
                  <a:moveTo>
                    <a:pt x="2812855" y="331011"/>
                  </a:moveTo>
                  <a:lnTo>
                    <a:pt x="2812855" y="1063497"/>
                  </a:lnTo>
                  <a:lnTo>
                    <a:pt x="2870927" y="1063497"/>
                  </a:lnTo>
                  <a:lnTo>
                    <a:pt x="2870927" y="627321"/>
                  </a:lnTo>
                  <a:cubicBezTo>
                    <a:pt x="2870927" y="558439"/>
                    <a:pt x="2912807" y="499339"/>
                    <a:pt x="2972493" y="474094"/>
                  </a:cubicBezTo>
                  <a:lnTo>
                    <a:pt x="3023955" y="463704"/>
                  </a:lnTo>
                  <a:lnTo>
                    <a:pt x="3023955" y="331011"/>
                  </a:lnTo>
                  <a:close/>
                  <a:moveTo>
                    <a:pt x="2711332" y="0"/>
                  </a:moveTo>
                  <a:lnTo>
                    <a:pt x="2812855" y="0"/>
                  </a:lnTo>
                  <a:lnTo>
                    <a:pt x="2812855" y="1"/>
                  </a:lnTo>
                  <a:lnTo>
                    <a:pt x="2812855" y="150699"/>
                  </a:lnTo>
                  <a:lnTo>
                    <a:pt x="2812855" y="150703"/>
                  </a:lnTo>
                  <a:lnTo>
                    <a:pt x="2812855" y="185573"/>
                  </a:lnTo>
                  <a:lnTo>
                    <a:pt x="2812855" y="268612"/>
                  </a:lnTo>
                  <a:lnTo>
                    <a:pt x="3465439" y="268612"/>
                  </a:lnTo>
                  <a:lnTo>
                    <a:pt x="3465439" y="268180"/>
                  </a:lnTo>
                  <a:lnTo>
                    <a:pt x="3507038" y="268180"/>
                  </a:lnTo>
                  <a:lnTo>
                    <a:pt x="3507038" y="466997"/>
                  </a:lnTo>
                  <a:lnTo>
                    <a:pt x="3541671" y="473988"/>
                  </a:lnTo>
                  <a:cubicBezTo>
                    <a:pt x="3586436" y="492922"/>
                    <a:pt x="3621184" y="530900"/>
                    <a:pt x="3635761" y="577765"/>
                  </a:cubicBezTo>
                  <a:lnTo>
                    <a:pt x="3641212" y="613821"/>
                  </a:lnTo>
                  <a:lnTo>
                    <a:pt x="3643236" y="613821"/>
                  </a:lnTo>
                  <a:lnTo>
                    <a:pt x="3643236" y="627210"/>
                  </a:lnTo>
                  <a:lnTo>
                    <a:pt x="3643237" y="627216"/>
                  </a:lnTo>
                  <a:lnTo>
                    <a:pt x="3643236" y="1063497"/>
                  </a:lnTo>
                  <a:lnTo>
                    <a:pt x="4190656" y="1063497"/>
                  </a:lnTo>
                  <a:lnTo>
                    <a:pt x="4190656" y="1184656"/>
                  </a:lnTo>
                  <a:lnTo>
                    <a:pt x="4190656" y="1530190"/>
                  </a:lnTo>
                  <a:lnTo>
                    <a:pt x="4190656" y="2078653"/>
                  </a:lnTo>
                  <a:lnTo>
                    <a:pt x="4190656" y="2082019"/>
                  </a:lnTo>
                  <a:lnTo>
                    <a:pt x="2526770" y="2082019"/>
                  </a:lnTo>
                  <a:lnTo>
                    <a:pt x="2526681" y="2082019"/>
                  </a:lnTo>
                  <a:lnTo>
                    <a:pt x="2449297" y="2082019"/>
                  </a:lnTo>
                  <a:lnTo>
                    <a:pt x="2449297" y="1864776"/>
                  </a:lnTo>
                  <a:lnTo>
                    <a:pt x="2354647" y="1864776"/>
                  </a:lnTo>
                  <a:lnTo>
                    <a:pt x="2354647" y="2082019"/>
                  </a:lnTo>
                  <a:lnTo>
                    <a:pt x="2277173" y="2082019"/>
                  </a:lnTo>
                  <a:lnTo>
                    <a:pt x="2277173" y="2082018"/>
                  </a:lnTo>
                  <a:lnTo>
                    <a:pt x="2190902" y="2082018"/>
                  </a:lnTo>
                  <a:lnTo>
                    <a:pt x="2190902" y="1864776"/>
                  </a:lnTo>
                  <a:lnTo>
                    <a:pt x="2096252" y="1864776"/>
                  </a:lnTo>
                  <a:lnTo>
                    <a:pt x="2096252" y="2082018"/>
                  </a:lnTo>
                  <a:lnTo>
                    <a:pt x="2028518" y="2082018"/>
                  </a:lnTo>
                  <a:lnTo>
                    <a:pt x="2028518" y="2083613"/>
                  </a:lnTo>
                  <a:lnTo>
                    <a:pt x="0" y="2083613"/>
                  </a:lnTo>
                  <a:lnTo>
                    <a:pt x="0" y="954650"/>
                  </a:lnTo>
                  <a:lnTo>
                    <a:pt x="525663" y="643073"/>
                  </a:lnTo>
                  <a:lnTo>
                    <a:pt x="525663" y="940002"/>
                  </a:lnTo>
                  <a:lnTo>
                    <a:pt x="1026614" y="643073"/>
                  </a:lnTo>
                  <a:lnTo>
                    <a:pt x="1026614" y="940003"/>
                  </a:lnTo>
                  <a:lnTo>
                    <a:pt x="1527566" y="643073"/>
                  </a:lnTo>
                  <a:lnTo>
                    <a:pt x="1527566" y="940003"/>
                  </a:lnTo>
                  <a:lnTo>
                    <a:pt x="2028518" y="643073"/>
                  </a:lnTo>
                  <a:lnTo>
                    <a:pt x="2028518" y="954650"/>
                  </a:lnTo>
                  <a:lnTo>
                    <a:pt x="2028518" y="957207"/>
                  </a:lnTo>
                  <a:lnTo>
                    <a:pt x="2119418" y="957207"/>
                  </a:lnTo>
                  <a:lnTo>
                    <a:pt x="2119418" y="351653"/>
                  </a:lnTo>
                  <a:lnTo>
                    <a:pt x="2119417" y="351653"/>
                  </a:lnTo>
                  <a:lnTo>
                    <a:pt x="2119417" y="185571"/>
                  </a:lnTo>
                  <a:lnTo>
                    <a:pt x="2265014" y="185571"/>
                  </a:lnTo>
                  <a:lnTo>
                    <a:pt x="2410612" y="185571"/>
                  </a:lnTo>
                  <a:lnTo>
                    <a:pt x="2410613" y="185571"/>
                  </a:lnTo>
                  <a:lnTo>
                    <a:pt x="2410613" y="337527"/>
                  </a:lnTo>
                  <a:lnTo>
                    <a:pt x="2410614" y="337527"/>
                  </a:lnTo>
                  <a:lnTo>
                    <a:pt x="2410614" y="337530"/>
                  </a:lnTo>
                  <a:lnTo>
                    <a:pt x="2410614" y="955499"/>
                  </a:lnTo>
                  <a:lnTo>
                    <a:pt x="2526770" y="955499"/>
                  </a:lnTo>
                  <a:lnTo>
                    <a:pt x="2526770" y="956944"/>
                  </a:lnTo>
                  <a:lnTo>
                    <a:pt x="2526770" y="1063497"/>
                  </a:lnTo>
                  <a:lnTo>
                    <a:pt x="2619542" y="1063497"/>
                  </a:lnTo>
                  <a:lnTo>
                    <a:pt x="2619542" y="185573"/>
                  </a:lnTo>
                  <a:lnTo>
                    <a:pt x="2619542" y="150703"/>
                  </a:lnTo>
                  <a:lnTo>
                    <a:pt x="2619542" y="1"/>
                  </a:lnTo>
                  <a:lnTo>
                    <a:pt x="2711332"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Shape 5">
              <a:extLst>
                <a:ext uri="{FF2B5EF4-FFF2-40B4-BE49-F238E27FC236}">
                  <a16:creationId xmlns:a16="http://schemas.microsoft.com/office/drawing/2014/main" id="{168AC211-FDBC-4CB8-A9ED-380FC07B279E}"/>
                </a:ext>
              </a:extLst>
            </p:cNvPr>
            <p:cNvSpPr/>
            <p:nvPr/>
          </p:nvSpPr>
          <p:spPr>
            <a:xfrm>
              <a:off x="6202506" y="1386078"/>
              <a:ext cx="1303698" cy="1355913"/>
            </a:xfrm>
            <a:custGeom>
              <a:avLst/>
              <a:gdLst>
                <a:gd name="connsiteX0" fmla="*/ 91855 w 1303698"/>
                <a:gd name="connsiteY0" fmla="*/ 1312553 h 1355913"/>
                <a:gd name="connsiteX1" fmla="*/ 91855 w 1303698"/>
                <a:gd name="connsiteY1" fmla="*/ 1330841 h 1355913"/>
                <a:gd name="connsiteX2" fmla="*/ 274735 w 1303698"/>
                <a:gd name="connsiteY2" fmla="*/ 1330841 h 1355913"/>
                <a:gd name="connsiteX3" fmla="*/ 274735 w 1303698"/>
                <a:gd name="connsiteY3" fmla="*/ 1312553 h 1355913"/>
                <a:gd name="connsiteX4" fmla="*/ 91855 w 1303698"/>
                <a:gd name="connsiteY4" fmla="*/ 1284733 h 1355913"/>
                <a:gd name="connsiteX5" fmla="*/ 91855 w 1303698"/>
                <a:gd name="connsiteY5" fmla="*/ 1303021 h 1355913"/>
                <a:gd name="connsiteX6" fmla="*/ 274735 w 1303698"/>
                <a:gd name="connsiteY6" fmla="*/ 1303021 h 1355913"/>
                <a:gd name="connsiteX7" fmla="*/ 274735 w 1303698"/>
                <a:gd name="connsiteY7" fmla="*/ 1284733 h 1355913"/>
                <a:gd name="connsiteX8" fmla="*/ 91855 w 1303698"/>
                <a:gd name="connsiteY8" fmla="*/ 1256914 h 1355913"/>
                <a:gd name="connsiteX9" fmla="*/ 91855 w 1303698"/>
                <a:gd name="connsiteY9" fmla="*/ 1275202 h 1355913"/>
                <a:gd name="connsiteX10" fmla="*/ 274735 w 1303698"/>
                <a:gd name="connsiteY10" fmla="*/ 1275202 h 1355913"/>
                <a:gd name="connsiteX11" fmla="*/ 274735 w 1303698"/>
                <a:gd name="connsiteY11" fmla="*/ 1256914 h 1355913"/>
                <a:gd name="connsiteX12" fmla="*/ 91855 w 1303698"/>
                <a:gd name="connsiteY12" fmla="*/ 1229095 h 1355913"/>
                <a:gd name="connsiteX13" fmla="*/ 91855 w 1303698"/>
                <a:gd name="connsiteY13" fmla="*/ 1247383 h 1355913"/>
                <a:gd name="connsiteX14" fmla="*/ 274735 w 1303698"/>
                <a:gd name="connsiteY14" fmla="*/ 1247383 h 1355913"/>
                <a:gd name="connsiteX15" fmla="*/ 274735 w 1303698"/>
                <a:gd name="connsiteY15" fmla="*/ 1229095 h 1355913"/>
                <a:gd name="connsiteX16" fmla="*/ 550507 w 1303698"/>
                <a:gd name="connsiteY16" fmla="*/ 1139433 h 1355913"/>
                <a:gd name="connsiteX17" fmla="*/ 550507 w 1303698"/>
                <a:gd name="connsiteY17" fmla="*/ 1176009 h 1355913"/>
                <a:gd name="connsiteX18" fmla="*/ 596469 w 1303698"/>
                <a:gd name="connsiteY18" fmla="*/ 1176009 h 1355913"/>
                <a:gd name="connsiteX19" fmla="*/ 596469 w 1303698"/>
                <a:gd name="connsiteY19" fmla="*/ 1139433 h 1355913"/>
                <a:gd name="connsiteX20" fmla="*/ 474065 w 1303698"/>
                <a:gd name="connsiteY20" fmla="*/ 1139433 h 1355913"/>
                <a:gd name="connsiteX21" fmla="*/ 474065 w 1303698"/>
                <a:gd name="connsiteY21" fmla="*/ 1176009 h 1355913"/>
                <a:gd name="connsiteX22" fmla="*/ 520027 w 1303698"/>
                <a:gd name="connsiteY22" fmla="*/ 1176009 h 1355913"/>
                <a:gd name="connsiteX23" fmla="*/ 520027 w 1303698"/>
                <a:gd name="connsiteY23" fmla="*/ 1139433 h 1355913"/>
                <a:gd name="connsiteX24" fmla="*/ 397623 w 1303698"/>
                <a:gd name="connsiteY24" fmla="*/ 1139433 h 1355913"/>
                <a:gd name="connsiteX25" fmla="*/ 397623 w 1303698"/>
                <a:gd name="connsiteY25" fmla="*/ 1176009 h 1355913"/>
                <a:gd name="connsiteX26" fmla="*/ 443585 w 1303698"/>
                <a:gd name="connsiteY26" fmla="*/ 1176009 h 1355913"/>
                <a:gd name="connsiteX27" fmla="*/ 443585 w 1303698"/>
                <a:gd name="connsiteY27" fmla="*/ 1139433 h 1355913"/>
                <a:gd name="connsiteX28" fmla="*/ 321181 w 1303698"/>
                <a:gd name="connsiteY28" fmla="*/ 1139433 h 1355913"/>
                <a:gd name="connsiteX29" fmla="*/ 321181 w 1303698"/>
                <a:gd name="connsiteY29" fmla="*/ 1176009 h 1355913"/>
                <a:gd name="connsiteX30" fmla="*/ 367143 w 1303698"/>
                <a:gd name="connsiteY30" fmla="*/ 1176009 h 1355913"/>
                <a:gd name="connsiteX31" fmla="*/ 367143 w 1303698"/>
                <a:gd name="connsiteY31" fmla="*/ 1139433 h 1355913"/>
                <a:gd name="connsiteX32" fmla="*/ 244739 w 1303698"/>
                <a:gd name="connsiteY32" fmla="*/ 1139433 h 1355913"/>
                <a:gd name="connsiteX33" fmla="*/ 244739 w 1303698"/>
                <a:gd name="connsiteY33" fmla="*/ 1176009 h 1355913"/>
                <a:gd name="connsiteX34" fmla="*/ 290701 w 1303698"/>
                <a:gd name="connsiteY34" fmla="*/ 1176009 h 1355913"/>
                <a:gd name="connsiteX35" fmla="*/ 290701 w 1303698"/>
                <a:gd name="connsiteY35" fmla="*/ 1139433 h 1355913"/>
                <a:gd name="connsiteX36" fmla="*/ 168297 w 1303698"/>
                <a:gd name="connsiteY36" fmla="*/ 1139433 h 1355913"/>
                <a:gd name="connsiteX37" fmla="*/ 168297 w 1303698"/>
                <a:gd name="connsiteY37" fmla="*/ 1176009 h 1355913"/>
                <a:gd name="connsiteX38" fmla="*/ 214259 w 1303698"/>
                <a:gd name="connsiteY38" fmla="*/ 1176009 h 1355913"/>
                <a:gd name="connsiteX39" fmla="*/ 214259 w 1303698"/>
                <a:gd name="connsiteY39" fmla="*/ 1139433 h 1355913"/>
                <a:gd name="connsiteX40" fmla="*/ 91855 w 1303698"/>
                <a:gd name="connsiteY40" fmla="*/ 1139433 h 1355913"/>
                <a:gd name="connsiteX41" fmla="*/ 91855 w 1303698"/>
                <a:gd name="connsiteY41" fmla="*/ 1176009 h 1355913"/>
                <a:gd name="connsiteX42" fmla="*/ 137817 w 1303698"/>
                <a:gd name="connsiteY42" fmla="*/ 1176009 h 1355913"/>
                <a:gd name="connsiteX43" fmla="*/ 137817 w 1303698"/>
                <a:gd name="connsiteY43" fmla="*/ 1139433 h 1355913"/>
                <a:gd name="connsiteX44" fmla="*/ 550507 w 1303698"/>
                <a:gd name="connsiteY44" fmla="*/ 1066462 h 1355913"/>
                <a:gd name="connsiteX45" fmla="*/ 550507 w 1303698"/>
                <a:gd name="connsiteY45" fmla="*/ 1103038 h 1355913"/>
                <a:gd name="connsiteX46" fmla="*/ 596469 w 1303698"/>
                <a:gd name="connsiteY46" fmla="*/ 1103038 h 1355913"/>
                <a:gd name="connsiteX47" fmla="*/ 596469 w 1303698"/>
                <a:gd name="connsiteY47" fmla="*/ 1066462 h 1355913"/>
                <a:gd name="connsiteX48" fmla="*/ 474065 w 1303698"/>
                <a:gd name="connsiteY48" fmla="*/ 1066462 h 1355913"/>
                <a:gd name="connsiteX49" fmla="*/ 474065 w 1303698"/>
                <a:gd name="connsiteY49" fmla="*/ 1103038 h 1355913"/>
                <a:gd name="connsiteX50" fmla="*/ 520027 w 1303698"/>
                <a:gd name="connsiteY50" fmla="*/ 1103038 h 1355913"/>
                <a:gd name="connsiteX51" fmla="*/ 520027 w 1303698"/>
                <a:gd name="connsiteY51" fmla="*/ 1066462 h 1355913"/>
                <a:gd name="connsiteX52" fmla="*/ 397623 w 1303698"/>
                <a:gd name="connsiteY52" fmla="*/ 1066462 h 1355913"/>
                <a:gd name="connsiteX53" fmla="*/ 397623 w 1303698"/>
                <a:gd name="connsiteY53" fmla="*/ 1103038 h 1355913"/>
                <a:gd name="connsiteX54" fmla="*/ 443585 w 1303698"/>
                <a:gd name="connsiteY54" fmla="*/ 1103038 h 1355913"/>
                <a:gd name="connsiteX55" fmla="*/ 443585 w 1303698"/>
                <a:gd name="connsiteY55" fmla="*/ 1066462 h 1355913"/>
                <a:gd name="connsiteX56" fmla="*/ 321181 w 1303698"/>
                <a:gd name="connsiteY56" fmla="*/ 1066462 h 1355913"/>
                <a:gd name="connsiteX57" fmla="*/ 321181 w 1303698"/>
                <a:gd name="connsiteY57" fmla="*/ 1103038 h 1355913"/>
                <a:gd name="connsiteX58" fmla="*/ 367143 w 1303698"/>
                <a:gd name="connsiteY58" fmla="*/ 1103038 h 1355913"/>
                <a:gd name="connsiteX59" fmla="*/ 367143 w 1303698"/>
                <a:gd name="connsiteY59" fmla="*/ 1066462 h 1355913"/>
                <a:gd name="connsiteX60" fmla="*/ 244739 w 1303698"/>
                <a:gd name="connsiteY60" fmla="*/ 1066462 h 1355913"/>
                <a:gd name="connsiteX61" fmla="*/ 244739 w 1303698"/>
                <a:gd name="connsiteY61" fmla="*/ 1103038 h 1355913"/>
                <a:gd name="connsiteX62" fmla="*/ 290701 w 1303698"/>
                <a:gd name="connsiteY62" fmla="*/ 1103038 h 1355913"/>
                <a:gd name="connsiteX63" fmla="*/ 290701 w 1303698"/>
                <a:gd name="connsiteY63" fmla="*/ 1066462 h 1355913"/>
                <a:gd name="connsiteX64" fmla="*/ 168297 w 1303698"/>
                <a:gd name="connsiteY64" fmla="*/ 1066462 h 1355913"/>
                <a:gd name="connsiteX65" fmla="*/ 168297 w 1303698"/>
                <a:gd name="connsiteY65" fmla="*/ 1103038 h 1355913"/>
                <a:gd name="connsiteX66" fmla="*/ 214259 w 1303698"/>
                <a:gd name="connsiteY66" fmla="*/ 1103038 h 1355913"/>
                <a:gd name="connsiteX67" fmla="*/ 214259 w 1303698"/>
                <a:gd name="connsiteY67" fmla="*/ 1066462 h 1355913"/>
                <a:gd name="connsiteX68" fmla="*/ 91855 w 1303698"/>
                <a:gd name="connsiteY68" fmla="*/ 1066462 h 1355913"/>
                <a:gd name="connsiteX69" fmla="*/ 91855 w 1303698"/>
                <a:gd name="connsiteY69" fmla="*/ 1103038 h 1355913"/>
                <a:gd name="connsiteX70" fmla="*/ 137817 w 1303698"/>
                <a:gd name="connsiteY70" fmla="*/ 1103038 h 1355913"/>
                <a:gd name="connsiteX71" fmla="*/ 137817 w 1303698"/>
                <a:gd name="connsiteY71" fmla="*/ 1066462 h 1355913"/>
                <a:gd name="connsiteX72" fmla="*/ 406719 w 1303698"/>
                <a:gd name="connsiteY72" fmla="*/ 768369 h 1355913"/>
                <a:gd name="connsiteX73" fmla="*/ 392429 w 1303698"/>
                <a:gd name="connsiteY73" fmla="*/ 781560 h 1355913"/>
                <a:gd name="connsiteX74" fmla="*/ 391879 w 1303698"/>
                <a:gd name="connsiteY74" fmla="*/ 942049 h 1355913"/>
                <a:gd name="connsiteX75" fmla="*/ 405620 w 1303698"/>
                <a:gd name="connsiteY75" fmla="*/ 956339 h 1355913"/>
                <a:gd name="connsiteX76" fmla="*/ 419360 w 1303698"/>
                <a:gd name="connsiteY76" fmla="*/ 942049 h 1355913"/>
                <a:gd name="connsiteX77" fmla="*/ 419360 w 1303698"/>
                <a:gd name="connsiteY77" fmla="*/ 863453 h 1355913"/>
                <a:gd name="connsiteX78" fmla="*/ 419360 w 1303698"/>
                <a:gd name="connsiteY78" fmla="*/ 782110 h 1355913"/>
                <a:gd name="connsiteX79" fmla="*/ 406719 w 1303698"/>
                <a:gd name="connsiteY79" fmla="*/ 768369 h 1355913"/>
                <a:gd name="connsiteX80" fmla="*/ 555116 w 1303698"/>
                <a:gd name="connsiteY80" fmla="*/ 723300 h 1355913"/>
                <a:gd name="connsiteX81" fmla="*/ 544674 w 1303698"/>
                <a:gd name="connsiteY81" fmla="*/ 734842 h 1355913"/>
                <a:gd name="connsiteX82" fmla="*/ 545223 w 1303698"/>
                <a:gd name="connsiteY82" fmla="*/ 944797 h 1355913"/>
                <a:gd name="connsiteX83" fmla="*/ 556765 w 1303698"/>
                <a:gd name="connsiteY83" fmla="*/ 956339 h 1355913"/>
                <a:gd name="connsiteX84" fmla="*/ 600185 w 1303698"/>
                <a:gd name="connsiteY84" fmla="*/ 956339 h 1355913"/>
                <a:gd name="connsiteX85" fmla="*/ 615025 w 1303698"/>
                <a:gd name="connsiteY85" fmla="*/ 941499 h 1355913"/>
                <a:gd name="connsiteX86" fmla="*/ 615025 w 1303698"/>
                <a:gd name="connsiteY86" fmla="*/ 866751 h 1355913"/>
                <a:gd name="connsiteX87" fmla="*/ 621071 w 1303698"/>
                <a:gd name="connsiteY87" fmla="*/ 853010 h 1355913"/>
                <a:gd name="connsiteX88" fmla="*/ 637559 w 1303698"/>
                <a:gd name="connsiteY88" fmla="*/ 827728 h 1355913"/>
                <a:gd name="connsiteX89" fmla="*/ 625468 w 1303698"/>
                <a:gd name="connsiteY89" fmla="*/ 816735 h 1355913"/>
                <a:gd name="connsiteX90" fmla="*/ 585895 w 1303698"/>
                <a:gd name="connsiteY90" fmla="*/ 816735 h 1355913"/>
                <a:gd name="connsiteX91" fmla="*/ 567208 w 1303698"/>
                <a:gd name="connsiteY91" fmla="*/ 798598 h 1355913"/>
                <a:gd name="connsiteX92" fmla="*/ 567208 w 1303698"/>
                <a:gd name="connsiteY92" fmla="*/ 767819 h 1355913"/>
                <a:gd name="connsiteX93" fmla="*/ 566659 w 1303698"/>
                <a:gd name="connsiteY93" fmla="*/ 767819 h 1355913"/>
                <a:gd name="connsiteX94" fmla="*/ 566659 w 1303698"/>
                <a:gd name="connsiteY94" fmla="*/ 735392 h 1355913"/>
                <a:gd name="connsiteX95" fmla="*/ 555116 w 1303698"/>
                <a:gd name="connsiteY95" fmla="*/ 723300 h 1355913"/>
                <a:gd name="connsiteX96" fmla="*/ 509498 w 1303698"/>
                <a:gd name="connsiteY96" fmla="*/ 565559 h 1355913"/>
                <a:gd name="connsiteX97" fmla="*/ 495208 w 1303698"/>
                <a:gd name="connsiteY97" fmla="*/ 572704 h 1355913"/>
                <a:gd name="connsiteX98" fmla="*/ 502353 w 1303698"/>
                <a:gd name="connsiteY98" fmla="*/ 601284 h 1355913"/>
                <a:gd name="connsiteX99" fmla="*/ 545223 w 1303698"/>
                <a:gd name="connsiteY99" fmla="*/ 674384 h 1355913"/>
                <a:gd name="connsiteX100" fmla="*/ 571605 w 1303698"/>
                <a:gd name="connsiteY100" fmla="*/ 702964 h 1355913"/>
                <a:gd name="connsiteX101" fmla="*/ 578750 w 1303698"/>
                <a:gd name="connsiteY101" fmla="*/ 703514 h 1355913"/>
                <a:gd name="connsiteX102" fmla="*/ 588643 w 1303698"/>
                <a:gd name="connsiteY102" fmla="*/ 715056 h 1355913"/>
                <a:gd name="connsiteX103" fmla="*/ 588093 w 1303698"/>
                <a:gd name="connsiteY103" fmla="*/ 767270 h 1355913"/>
                <a:gd name="connsiteX104" fmla="*/ 613376 w 1303698"/>
                <a:gd name="connsiteY104" fmla="*/ 794751 h 1355913"/>
                <a:gd name="connsiteX105" fmla="*/ 617773 w 1303698"/>
                <a:gd name="connsiteY105" fmla="*/ 795300 h 1355913"/>
                <a:gd name="connsiteX106" fmla="*/ 637559 w 1303698"/>
                <a:gd name="connsiteY106" fmla="*/ 783758 h 1355913"/>
                <a:gd name="connsiteX107" fmla="*/ 620521 w 1303698"/>
                <a:gd name="connsiteY107" fmla="*/ 754629 h 1355913"/>
                <a:gd name="connsiteX108" fmla="*/ 597987 w 1303698"/>
                <a:gd name="connsiteY108" fmla="*/ 731545 h 1355913"/>
                <a:gd name="connsiteX109" fmla="*/ 597987 w 1303698"/>
                <a:gd name="connsiteY109" fmla="*/ 656796 h 1355913"/>
                <a:gd name="connsiteX110" fmla="*/ 597437 w 1303698"/>
                <a:gd name="connsiteY110" fmla="*/ 656796 h 1355913"/>
                <a:gd name="connsiteX111" fmla="*/ 597437 w 1303698"/>
                <a:gd name="connsiteY111" fmla="*/ 580949 h 1355913"/>
                <a:gd name="connsiteX112" fmla="*/ 582597 w 1303698"/>
                <a:gd name="connsiteY112" fmla="*/ 565559 h 1355913"/>
                <a:gd name="connsiteX113" fmla="*/ 509498 w 1303698"/>
                <a:gd name="connsiteY113" fmla="*/ 565559 h 1355913"/>
                <a:gd name="connsiteX114" fmla="*/ 1099240 w 1303698"/>
                <a:gd name="connsiteY114" fmla="*/ 0 h 1355913"/>
                <a:gd name="connsiteX115" fmla="*/ 1179484 w 1303698"/>
                <a:gd name="connsiteY115" fmla="*/ 0 h 1355913"/>
                <a:gd name="connsiteX116" fmla="*/ 1216309 w 1303698"/>
                <a:gd name="connsiteY116" fmla="*/ 756827 h 1355913"/>
                <a:gd name="connsiteX117" fmla="*/ 1303698 w 1303698"/>
                <a:gd name="connsiteY117" fmla="*/ 758476 h 1355913"/>
                <a:gd name="connsiteX118" fmla="*/ 1301500 w 1303698"/>
                <a:gd name="connsiteY118" fmla="*/ 1355913 h 1355913"/>
                <a:gd name="connsiteX119" fmla="*/ 0 w 1303698"/>
                <a:gd name="connsiteY119" fmla="*/ 1355913 h 1355913"/>
                <a:gd name="connsiteX120" fmla="*/ 2199 w 1303698"/>
                <a:gd name="connsiteY120" fmla="*/ 951942 h 1355913"/>
                <a:gd name="connsiteX121" fmla="*/ 149497 w 1303698"/>
                <a:gd name="connsiteY121" fmla="*/ 867850 h 1355913"/>
                <a:gd name="connsiteX122" fmla="*/ 190719 w 1303698"/>
                <a:gd name="connsiteY122" fmla="*/ 943698 h 1355913"/>
                <a:gd name="connsiteX123" fmla="*/ 325925 w 1303698"/>
                <a:gd name="connsiteY123" fmla="*/ 867300 h 1355913"/>
                <a:gd name="connsiteX124" fmla="*/ 364398 w 1303698"/>
                <a:gd name="connsiteY124" fmla="*/ 938751 h 1355913"/>
                <a:gd name="connsiteX125" fmla="*/ 366047 w 1303698"/>
                <a:gd name="connsiteY125" fmla="*/ 767270 h 1355913"/>
                <a:gd name="connsiteX126" fmla="*/ 391879 w 1303698"/>
                <a:gd name="connsiteY126" fmla="*/ 741987 h 1355913"/>
                <a:gd name="connsiteX127" fmla="*/ 419910 w 1303698"/>
                <a:gd name="connsiteY127" fmla="*/ 714506 h 1355913"/>
                <a:gd name="connsiteX128" fmla="*/ 419910 w 1303698"/>
                <a:gd name="connsiteY128" fmla="*/ 661193 h 1355913"/>
                <a:gd name="connsiteX129" fmla="*/ 454536 w 1303698"/>
                <a:gd name="connsiteY129" fmla="*/ 606231 h 1355913"/>
                <a:gd name="connsiteX130" fmla="*/ 467727 w 1303698"/>
                <a:gd name="connsiteY130" fmla="*/ 584796 h 1355913"/>
                <a:gd name="connsiteX131" fmla="*/ 467177 w 1303698"/>
                <a:gd name="connsiteY131" fmla="*/ 555116 h 1355913"/>
                <a:gd name="connsiteX132" fmla="*/ 482017 w 1303698"/>
                <a:gd name="connsiteY132" fmla="*/ 539178 h 1355913"/>
                <a:gd name="connsiteX133" fmla="*/ 607330 w 1303698"/>
                <a:gd name="connsiteY133" fmla="*/ 539178 h 1355913"/>
                <a:gd name="connsiteX134" fmla="*/ 624368 w 1303698"/>
                <a:gd name="connsiteY134" fmla="*/ 558414 h 1355913"/>
                <a:gd name="connsiteX135" fmla="*/ 624368 w 1303698"/>
                <a:gd name="connsiteY135" fmla="*/ 673834 h 1355913"/>
                <a:gd name="connsiteX136" fmla="*/ 626017 w 1303698"/>
                <a:gd name="connsiteY136" fmla="*/ 717254 h 1355913"/>
                <a:gd name="connsiteX137" fmla="*/ 632063 w 1303698"/>
                <a:gd name="connsiteY137" fmla="*/ 726598 h 1355913"/>
                <a:gd name="connsiteX138" fmla="*/ 637010 w 1303698"/>
                <a:gd name="connsiteY138" fmla="*/ 717804 h 1355913"/>
                <a:gd name="connsiteX139" fmla="*/ 637010 w 1303698"/>
                <a:gd name="connsiteY139" fmla="*/ 690873 h 1355913"/>
                <a:gd name="connsiteX140" fmla="*/ 653498 w 1303698"/>
                <a:gd name="connsiteY140" fmla="*/ 674384 h 1355913"/>
                <a:gd name="connsiteX141" fmla="*/ 671086 w 1303698"/>
                <a:gd name="connsiteY141" fmla="*/ 658445 h 1355913"/>
                <a:gd name="connsiteX142" fmla="*/ 695819 w 1303698"/>
                <a:gd name="connsiteY142" fmla="*/ 611727 h 1355913"/>
                <a:gd name="connsiteX143" fmla="*/ 715056 w 1303698"/>
                <a:gd name="connsiteY143" fmla="*/ 594140 h 1355913"/>
                <a:gd name="connsiteX144" fmla="*/ 753529 w 1303698"/>
                <a:gd name="connsiteY144" fmla="*/ 597987 h 1355913"/>
                <a:gd name="connsiteX145" fmla="*/ 762323 w 1303698"/>
                <a:gd name="connsiteY145" fmla="*/ 606231 h 1355913"/>
                <a:gd name="connsiteX146" fmla="*/ 795850 w 1303698"/>
                <a:gd name="connsiteY146" fmla="*/ 665590 h 1355913"/>
                <a:gd name="connsiteX147" fmla="*/ 795850 w 1303698"/>
                <a:gd name="connsiteY147" fmla="*/ 765071 h 1355913"/>
                <a:gd name="connsiteX148" fmla="*/ 862903 w 1303698"/>
                <a:gd name="connsiteY148" fmla="*/ 761773 h 1355913"/>
                <a:gd name="connsiteX149" fmla="*/ 898079 w 1303698"/>
                <a:gd name="connsiteY149" fmla="*/ 155543 h 1355913"/>
                <a:gd name="connsiteX150" fmla="*/ 979973 w 1303698"/>
                <a:gd name="connsiteY150" fmla="*/ 155543 h 1355913"/>
                <a:gd name="connsiteX151" fmla="*/ 1016797 w 1303698"/>
                <a:gd name="connsiteY151" fmla="*/ 759026 h 1355913"/>
                <a:gd name="connsiteX152" fmla="*/ 1063515 w 1303698"/>
                <a:gd name="connsiteY152" fmla="*/ 757376 h 13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303698" h="1355913">
                  <a:moveTo>
                    <a:pt x="91855" y="1312553"/>
                  </a:moveTo>
                  <a:lnTo>
                    <a:pt x="91855" y="1330841"/>
                  </a:lnTo>
                  <a:lnTo>
                    <a:pt x="274735" y="1330841"/>
                  </a:lnTo>
                  <a:lnTo>
                    <a:pt x="274735" y="1312553"/>
                  </a:lnTo>
                  <a:close/>
                  <a:moveTo>
                    <a:pt x="91855" y="1284733"/>
                  </a:moveTo>
                  <a:lnTo>
                    <a:pt x="91855" y="1303021"/>
                  </a:lnTo>
                  <a:lnTo>
                    <a:pt x="274735" y="1303021"/>
                  </a:lnTo>
                  <a:lnTo>
                    <a:pt x="274735" y="1284733"/>
                  </a:lnTo>
                  <a:close/>
                  <a:moveTo>
                    <a:pt x="91855" y="1256914"/>
                  </a:moveTo>
                  <a:lnTo>
                    <a:pt x="91855" y="1275202"/>
                  </a:lnTo>
                  <a:lnTo>
                    <a:pt x="274735" y="1275202"/>
                  </a:lnTo>
                  <a:lnTo>
                    <a:pt x="274735" y="1256914"/>
                  </a:lnTo>
                  <a:close/>
                  <a:moveTo>
                    <a:pt x="91855" y="1229095"/>
                  </a:moveTo>
                  <a:lnTo>
                    <a:pt x="91855" y="1247383"/>
                  </a:lnTo>
                  <a:lnTo>
                    <a:pt x="274735" y="1247383"/>
                  </a:lnTo>
                  <a:lnTo>
                    <a:pt x="274735" y="1229095"/>
                  </a:lnTo>
                  <a:close/>
                  <a:moveTo>
                    <a:pt x="550507" y="1139433"/>
                  </a:moveTo>
                  <a:lnTo>
                    <a:pt x="550507" y="1176009"/>
                  </a:lnTo>
                  <a:lnTo>
                    <a:pt x="596469" y="1176009"/>
                  </a:lnTo>
                  <a:lnTo>
                    <a:pt x="596469" y="1139433"/>
                  </a:lnTo>
                  <a:close/>
                  <a:moveTo>
                    <a:pt x="474065" y="1139433"/>
                  </a:moveTo>
                  <a:lnTo>
                    <a:pt x="474065" y="1176009"/>
                  </a:lnTo>
                  <a:lnTo>
                    <a:pt x="520027" y="1176009"/>
                  </a:lnTo>
                  <a:lnTo>
                    <a:pt x="520027" y="1139433"/>
                  </a:lnTo>
                  <a:close/>
                  <a:moveTo>
                    <a:pt x="397623" y="1139433"/>
                  </a:moveTo>
                  <a:lnTo>
                    <a:pt x="397623" y="1176009"/>
                  </a:lnTo>
                  <a:lnTo>
                    <a:pt x="443585" y="1176009"/>
                  </a:lnTo>
                  <a:lnTo>
                    <a:pt x="443585" y="1139433"/>
                  </a:lnTo>
                  <a:close/>
                  <a:moveTo>
                    <a:pt x="321181" y="1139433"/>
                  </a:moveTo>
                  <a:lnTo>
                    <a:pt x="321181" y="1176009"/>
                  </a:lnTo>
                  <a:lnTo>
                    <a:pt x="367143" y="1176009"/>
                  </a:lnTo>
                  <a:lnTo>
                    <a:pt x="367143" y="1139433"/>
                  </a:lnTo>
                  <a:close/>
                  <a:moveTo>
                    <a:pt x="244739" y="1139433"/>
                  </a:moveTo>
                  <a:lnTo>
                    <a:pt x="244739" y="1176009"/>
                  </a:lnTo>
                  <a:lnTo>
                    <a:pt x="290701" y="1176009"/>
                  </a:lnTo>
                  <a:lnTo>
                    <a:pt x="290701" y="1139433"/>
                  </a:lnTo>
                  <a:close/>
                  <a:moveTo>
                    <a:pt x="168297" y="1139433"/>
                  </a:moveTo>
                  <a:lnTo>
                    <a:pt x="168297" y="1176009"/>
                  </a:lnTo>
                  <a:lnTo>
                    <a:pt x="214259" y="1176009"/>
                  </a:lnTo>
                  <a:lnTo>
                    <a:pt x="214259" y="1139433"/>
                  </a:lnTo>
                  <a:close/>
                  <a:moveTo>
                    <a:pt x="91855" y="1139433"/>
                  </a:moveTo>
                  <a:lnTo>
                    <a:pt x="91855" y="1176009"/>
                  </a:lnTo>
                  <a:lnTo>
                    <a:pt x="137817" y="1176009"/>
                  </a:lnTo>
                  <a:lnTo>
                    <a:pt x="137817" y="1139433"/>
                  </a:lnTo>
                  <a:close/>
                  <a:moveTo>
                    <a:pt x="550507" y="1066462"/>
                  </a:moveTo>
                  <a:lnTo>
                    <a:pt x="550507" y="1103038"/>
                  </a:lnTo>
                  <a:lnTo>
                    <a:pt x="596469" y="1103038"/>
                  </a:lnTo>
                  <a:lnTo>
                    <a:pt x="596469" y="1066462"/>
                  </a:lnTo>
                  <a:close/>
                  <a:moveTo>
                    <a:pt x="474065" y="1066462"/>
                  </a:moveTo>
                  <a:lnTo>
                    <a:pt x="474065" y="1103038"/>
                  </a:lnTo>
                  <a:lnTo>
                    <a:pt x="520027" y="1103038"/>
                  </a:lnTo>
                  <a:lnTo>
                    <a:pt x="520027" y="1066462"/>
                  </a:lnTo>
                  <a:close/>
                  <a:moveTo>
                    <a:pt x="397623" y="1066462"/>
                  </a:moveTo>
                  <a:lnTo>
                    <a:pt x="397623" y="1103038"/>
                  </a:lnTo>
                  <a:lnTo>
                    <a:pt x="443585" y="1103038"/>
                  </a:lnTo>
                  <a:lnTo>
                    <a:pt x="443585" y="1066462"/>
                  </a:lnTo>
                  <a:close/>
                  <a:moveTo>
                    <a:pt x="321181" y="1066462"/>
                  </a:moveTo>
                  <a:lnTo>
                    <a:pt x="321181" y="1103038"/>
                  </a:lnTo>
                  <a:lnTo>
                    <a:pt x="367143" y="1103038"/>
                  </a:lnTo>
                  <a:lnTo>
                    <a:pt x="367143" y="1066462"/>
                  </a:lnTo>
                  <a:close/>
                  <a:moveTo>
                    <a:pt x="244739" y="1066462"/>
                  </a:moveTo>
                  <a:lnTo>
                    <a:pt x="244739" y="1103038"/>
                  </a:lnTo>
                  <a:lnTo>
                    <a:pt x="290701" y="1103038"/>
                  </a:lnTo>
                  <a:lnTo>
                    <a:pt x="290701" y="1066462"/>
                  </a:lnTo>
                  <a:close/>
                  <a:moveTo>
                    <a:pt x="168297" y="1066462"/>
                  </a:moveTo>
                  <a:lnTo>
                    <a:pt x="168297" y="1103038"/>
                  </a:lnTo>
                  <a:lnTo>
                    <a:pt x="214259" y="1103038"/>
                  </a:lnTo>
                  <a:lnTo>
                    <a:pt x="214259" y="1066462"/>
                  </a:lnTo>
                  <a:close/>
                  <a:moveTo>
                    <a:pt x="91855" y="1066462"/>
                  </a:moveTo>
                  <a:lnTo>
                    <a:pt x="91855" y="1103038"/>
                  </a:lnTo>
                  <a:lnTo>
                    <a:pt x="137817" y="1103038"/>
                  </a:lnTo>
                  <a:lnTo>
                    <a:pt x="137817" y="1066462"/>
                  </a:lnTo>
                  <a:close/>
                  <a:moveTo>
                    <a:pt x="406719" y="768369"/>
                  </a:moveTo>
                  <a:cubicBezTo>
                    <a:pt x="397376" y="768369"/>
                    <a:pt x="392429" y="770567"/>
                    <a:pt x="392429" y="781560"/>
                  </a:cubicBezTo>
                  <a:cubicBezTo>
                    <a:pt x="392979" y="834873"/>
                    <a:pt x="392979" y="888736"/>
                    <a:pt x="391879" y="942049"/>
                  </a:cubicBezTo>
                  <a:cubicBezTo>
                    <a:pt x="391879" y="951942"/>
                    <a:pt x="395177" y="956339"/>
                    <a:pt x="405620" y="956339"/>
                  </a:cubicBezTo>
                  <a:cubicBezTo>
                    <a:pt x="416063" y="956339"/>
                    <a:pt x="419360" y="952492"/>
                    <a:pt x="419360" y="942049"/>
                  </a:cubicBezTo>
                  <a:cubicBezTo>
                    <a:pt x="418811" y="915667"/>
                    <a:pt x="419360" y="889835"/>
                    <a:pt x="419360" y="863453"/>
                  </a:cubicBezTo>
                  <a:cubicBezTo>
                    <a:pt x="419360" y="836522"/>
                    <a:pt x="418811" y="809041"/>
                    <a:pt x="419360" y="782110"/>
                  </a:cubicBezTo>
                  <a:cubicBezTo>
                    <a:pt x="419360" y="772766"/>
                    <a:pt x="417162" y="768369"/>
                    <a:pt x="406719" y="768369"/>
                  </a:cubicBezTo>
                  <a:close/>
                  <a:moveTo>
                    <a:pt x="555116" y="723300"/>
                  </a:moveTo>
                  <a:cubicBezTo>
                    <a:pt x="546872" y="723300"/>
                    <a:pt x="544674" y="727697"/>
                    <a:pt x="544674" y="734842"/>
                  </a:cubicBezTo>
                  <a:cubicBezTo>
                    <a:pt x="544674" y="804644"/>
                    <a:pt x="544674" y="874446"/>
                    <a:pt x="545223" y="944797"/>
                  </a:cubicBezTo>
                  <a:cubicBezTo>
                    <a:pt x="544674" y="953041"/>
                    <a:pt x="548521" y="956339"/>
                    <a:pt x="556765" y="956339"/>
                  </a:cubicBezTo>
                  <a:cubicBezTo>
                    <a:pt x="571056" y="955789"/>
                    <a:pt x="585895" y="955789"/>
                    <a:pt x="600185" y="956339"/>
                  </a:cubicBezTo>
                  <a:cubicBezTo>
                    <a:pt x="611177" y="956889"/>
                    <a:pt x="615025" y="952492"/>
                    <a:pt x="615025" y="941499"/>
                  </a:cubicBezTo>
                  <a:cubicBezTo>
                    <a:pt x="614475" y="916217"/>
                    <a:pt x="615025" y="891484"/>
                    <a:pt x="615025" y="866751"/>
                  </a:cubicBezTo>
                  <a:cubicBezTo>
                    <a:pt x="615025" y="861255"/>
                    <a:pt x="613926" y="853010"/>
                    <a:pt x="621071" y="853010"/>
                  </a:cubicBezTo>
                  <a:cubicBezTo>
                    <a:pt x="640857" y="853010"/>
                    <a:pt x="637010" y="839270"/>
                    <a:pt x="637559" y="827728"/>
                  </a:cubicBezTo>
                  <a:cubicBezTo>
                    <a:pt x="637559" y="818934"/>
                    <a:pt x="633712" y="816735"/>
                    <a:pt x="625468" y="816735"/>
                  </a:cubicBezTo>
                  <a:cubicBezTo>
                    <a:pt x="612277" y="816735"/>
                    <a:pt x="599086" y="816186"/>
                    <a:pt x="585895" y="816735"/>
                  </a:cubicBezTo>
                  <a:cubicBezTo>
                    <a:pt x="572704" y="817285"/>
                    <a:pt x="567208" y="811239"/>
                    <a:pt x="567208" y="798598"/>
                  </a:cubicBezTo>
                  <a:cubicBezTo>
                    <a:pt x="567208" y="788705"/>
                    <a:pt x="567208" y="778262"/>
                    <a:pt x="567208" y="767819"/>
                  </a:cubicBezTo>
                  <a:cubicBezTo>
                    <a:pt x="566659" y="767819"/>
                    <a:pt x="566659" y="767819"/>
                    <a:pt x="566659" y="767819"/>
                  </a:cubicBezTo>
                  <a:cubicBezTo>
                    <a:pt x="566659" y="756827"/>
                    <a:pt x="566659" y="746384"/>
                    <a:pt x="566659" y="735392"/>
                  </a:cubicBezTo>
                  <a:cubicBezTo>
                    <a:pt x="566659" y="727148"/>
                    <a:pt x="563910" y="723300"/>
                    <a:pt x="555116" y="723300"/>
                  </a:cubicBezTo>
                  <a:close/>
                  <a:moveTo>
                    <a:pt x="509498" y="565559"/>
                  </a:moveTo>
                  <a:cubicBezTo>
                    <a:pt x="503452" y="565559"/>
                    <a:pt x="495208" y="563910"/>
                    <a:pt x="495208" y="572704"/>
                  </a:cubicBezTo>
                  <a:cubicBezTo>
                    <a:pt x="495208" y="582597"/>
                    <a:pt x="488063" y="595239"/>
                    <a:pt x="502353" y="601284"/>
                  </a:cubicBezTo>
                  <a:cubicBezTo>
                    <a:pt x="534781" y="615025"/>
                    <a:pt x="546322" y="640857"/>
                    <a:pt x="545223" y="674384"/>
                  </a:cubicBezTo>
                  <a:cubicBezTo>
                    <a:pt x="544674" y="705712"/>
                    <a:pt x="543025" y="702964"/>
                    <a:pt x="571605" y="702964"/>
                  </a:cubicBezTo>
                  <a:cubicBezTo>
                    <a:pt x="574353" y="702964"/>
                    <a:pt x="576552" y="702964"/>
                    <a:pt x="578750" y="703514"/>
                  </a:cubicBezTo>
                  <a:cubicBezTo>
                    <a:pt x="584796" y="704613"/>
                    <a:pt x="589193" y="706262"/>
                    <a:pt x="588643" y="715056"/>
                  </a:cubicBezTo>
                  <a:cubicBezTo>
                    <a:pt x="586994" y="732644"/>
                    <a:pt x="588093" y="749682"/>
                    <a:pt x="588093" y="767270"/>
                  </a:cubicBezTo>
                  <a:cubicBezTo>
                    <a:pt x="588093" y="793651"/>
                    <a:pt x="588093" y="793651"/>
                    <a:pt x="613376" y="794751"/>
                  </a:cubicBezTo>
                  <a:cubicBezTo>
                    <a:pt x="615025" y="794751"/>
                    <a:pt x="616124" y="795300"/>
                    <a:pt x="617773" y="795300"/>
                  </a:cubicBezTo>
                  <a:cubicBezTo>
                    <a:pt x="627117" y="795850"/>
                    <a:pt x="637010" y="799148"/>
                    <a:pt x="637559" y="783758"/>
                  </a:cubicBezTo>
                  <a:cubicBezTo>
                    <a:pt x="638658" y="756827"/>
                    <a:pt x="638658" y="755178"/>
                    <a:pt x="620521" y="754629"/>
                  </a:cubicBezTo>
                  <a:cubicBezTo>
                    <a:pt x="602384" y="753529"/>
                    <a:pt x="597987" y="749682"/>
                    <a:pt x="597987" y="731545"/>
                  </a:cubicBezTo>
                  <a:cubicBezTo>
                    <a:pt x="597987" y="706262"/>
                    <a:pt x="597987" y="681529"/>
                    <a:pt x="597987" y="656796"/>
                  </a:cubicBezTo>
                  <a:cubicBezTo>
                    <a:pt x="597437" y="656796"/>
                    <a:pt x="597437" y="656796"/>
                    <a:pt x="597437" y="656796"/>
                  </a:cubicBezTo>
                  <a:cubicBezTo>
                    <a:pt x="597437" y="631514"/>
                    <a:pt x="596887" y="606231"/>
                    <a:pt x="597437" y="580949"/>
                  </a:cubicBezTo>
                  <a:cubicBezTo>
                    <a:pt x="597987" y="569956"/>
                    <a:pt x="594689" y="565009"/>
                    <a:pt x="582597" y="565559"/>
                  </a:cubicBezTo>
                  <a:cubicBezTo>
                    <a:pt x="558414" y="566109"/>
                    <a:pt x="533681" y="565559"/>
                    <a:pt x="509498" y="565559"/>
                  </a:cubicBezTo>
                  <a:close/>
                  <a:moveTo>
                    <a:pt x="1099240" y="0"/>
                  </a:moveTo>
                  <a:lnTo>
                    <a:pt x="1179484" y="0"/>
                  </a:lnTo>
                  <a:lnTo>
                    <a:pt x="1216309" y="756827"/>
                  </a:lnTo>
                  <a:lnTo>
                    <a:pt x="1303698" y="758476"/>
                  </a:lnTo>
                  <a:lnTo>
                    <a:pt x="1301500" y="1355913"/>
                  </a:lnTo>
                  <a:lnTo>
                    <a:pt x="0" y="1355913"/>
                  </a:lnTo>
                  <a:lnTo>
                    <a:pt x="2199" y="951942"/>
                  </a:lnTo>
                  <a:lnTo>
                    <a:pt x="149497" y="867850"/>
                  </a:lnTo>
                  <a:lnTo>
                    <a:pt x="190719" y="943698"/>
                  </a:lnTo>
                  <a:lnTo>
                    <a:pt x="325925" y="867300"/>
                  </a:lnTo>
                  <a:lnTo>
                    <a:pt x="364398" y="938751"/>
                  </a:lnTo>
                  <a:cubicBezTo>
                    <a:pt x="364398" y="881591"/>
                    <a:pt x="365498" y="824430"/>
                    <a:pt x="366047" y="767270"/>
                  </a:cubicBezTo>
                  <a:cubicBezTo>
                    <a:pt x="366047" y="743636"/>
                    <a:pt x="367696" y="741987"/>
                    <a:pt x="391879" y="741987"/>
                  </a:cubicBezTo>
                  <a:cubicBezTo>
                    <a:pt x="423208" y="741987"/>
                    <a:pt x="419910" y="745835"/>
                    <a:pt x="419910" y="714506"/>
                  </a:cubicBezTo>
                  <a:cubicBezTo>
                    <a:pt x="419910" y="696918"/>
                    <a:pt x="419910" y="678781"/>
                    <a:pt x="419910" y="661193"/>
                  </a:cubicBezTo>
                  <a:cubicBezTo>
                    <a:pt x="420460" y="635911"/>
                    <a:pt x="431452" y="616674"/>
                    <a:pt x="454536" y="606231"/>
                  </a:cubicBezTo>
                  <a:cubicBezTo>
                    <a:pt x="464979" y="601834"/>
                    <a:pt x="468826" y="595788"/>
                    <a:pt x="467727" y="584796"/>
                  </a:cubicBezTo>
                  <a:cubicBezTo>
                    <a:pt x="466628" y="574903"/>
                    <a:pt x="467177" y="565009"/>
                    <a:pt x="467177" y="555116"/>
                  </a:cubicBezTo>
                  <a:cubicBezTo>
                    <a:pt x="466628" y="544674"/>
                    <a:pt x="471574" y="539178"/>
                    <a:pt x="482017" y="539178"/>
                  </a:cubicBezTo>
                  <a:cubicBezTo>
                    <a:pt x="523788" y="539178"/>
                    <a:pt x="565559" y="539178"/>
                    <a:pt x="607330" y="539178"/>
                  </a:cubicBezTo>
                  <a:cubicBezTo>
                    <a:pt x="620521" y="539178"/>
                    <a:pt x="624368" y="546872"/>
                    <a:pt x="624368" y="558414"/>
                  </a:cubicBezTo>
                  <a:cubicBezTo>
                    <a:pt x="623819" y="596887"/>
                    <a:pt x="623819" y="635361"/>
                    <a:pt x="624368" y="673834"/>
                  </a:cubicBezTo>
                  <a:cubicBezTo>
                    <a:pt x="624368" y="688124"/>
                    <a:pt x="625468" y="702964"/>
                    <a:pt x="626017" y="717254"/>
                  </a:cubicBezTo>
                  <a:cubicBezTo>
                    <a:pt x="626017" y="721651"/>
                    <a:pt x="626017" y="727148"/>
                    <a:pt x="632063" y="726598"/>
                  </a:cubicBezTo>
                  <a:cubicBezTo>
                    <a:pt x="637559" y="726048"/>
                    <a:pt x="637010" y="721651"/>
                    <a:pt x="637010" y="717804"/>
                  </a:cubicBezTo>
                  <a:cubicBezTo>
                    <a:pt x="637010" y="708461"/>
                    <a:pt x="637559" y="699667"/>
                    <a:pt x="637010" y="690873"/>
                  </a:cubicBezTo>
                  <a:cubicBezTo>
                    <a:pt x="636460" y="679330"/>
                    <a:pt x="641407" y="672735"/>
                    <a:pt x="653498" y="674384"/>
                  </a:cubicBezTo>
                  <a:cubicBezTo>
                    <a:pt x="665590" y="676033"/>
                    <a:pt x="671086" y="672186"/>
                    <a:pt x="671086" y="658445"/>
                  </a:cubicBezTo>
                  <a:cubicBezTo>
                    <a:pt x="671086" y="639208"/>
                    <a:pt x="680430" y="623819"/>
                    <a:pt x="695819" y="611727"/>
                  </a:cubicBezTo>
                  <a:cubicBezTo>
                    <a:pt x="702414" y="606231"/>
                    <a:pt x="710109" y="602933"/>
                    <a:pt x="715056" y="594140"/>
                  </a:cubicBezTo>
                  <a:cubicBezTo>
                    <a:pt x="720002" y="585346"/>
                    <a:pt x="748582" y="588643"/>
                    <a:pt x="753529" y="597987"/>
                  </a:cubicBezTo>
                  <a:cubicBezTo>
                    <a:pt x="755728" y="601834"/>
                    <a:pt x="758476" y="604033"/>
                    <a:pt x="762323" y="606231"/>
                  </a:cubicBezTo>
                  <a:cubicBezTo>
                    <a:pt x="785407" y="619422"/>
                    <a:pt x="795850" y="639758"/>
                    <a:pt x="795850" y="665590"/>
                  </a:cubicBezTo>
                  <a:cubicBezTo>
                    <a:pt x="795850" y="698567"/>
                    <a:pt x="795850" y="732094"/>
                    <a:pt x="795850" y="765071"/>
                  </a:cubicBezTo>
                  <a:lnTo>
                    <a:pt x="862903" y="761773"/>
                  </a:lnTo>
                  <a:lnTo>
                    <a:pt x="898079" y="155543"/>
                  </a:lnTo>
                  <a:lnTo>
                    <a:pt x="979973" y="155543"/>
                  </a:lnTo>
                  <a:lnTo>
                    <a:pt x="1016797" y="759026"/>
                  </a:lnTo>
                  <a:lnTo>
                    <a:pt x="1063515" y="757376"/>
                  </a:lnTo>
                  <a:close/>
                </a:path>
              </a:pathLst>
            </a:custGeom>
            <a:solidFill>
              <a:schemeClr val="accent2"/>
            </a:solidFill>
            <a:ln w="9525" cap="flat">
              <a:noFill/>
              <a:prstDash val="solid"/>
              <a:miter/>
            </a:ln>
          </p:spPr>
          <p:txBody>
            <a:bodyPr wrap="square" rtlCol="0" anchor="ctr">
              <a:noAutofit/>
            </a:bodyPr>
            <a:lstStyle/>
            <a:p>
              <a:pPr algn="ctr"/>
              <a:endParaRPr lang="en-US"/>
            </a:p>
          </p:txBody>
        </p:sp>
      </p:grpSp>
    </p:spTree>
    <p:extLst>
      <p:ext uri="{BB962C8B-B14F-4D97-AF65-F5344CB8AC3E}">
        <p14:creationId xmlns:p14="http://schemas.microsoft.com/office/powerpoint/2010/main" val="106797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직선 연결선 5">
            <a:extLst>
              <a:ext uri="{FF2B5EF4-FFF2-40B4-BE49-F238E27FC236}">
                <a16:creationId xmlns:a16="http://schemas.microsoft.com/office/drawing/2014/main" id="{29B5F666-4B53-4C12-8797-D3017E49E01A}"/>
              </a:ext>
            </a:extLst>
          </p:cNvPr>
          <p:cNvCxnSpPr>
            <a:cxnSpLocks/>
            <a:stCxn id="5" idx="6"/>
            <a:endCxn id="8" idx="2"/>
          </p:cNvCxnSpPr>
          <p:nvPr/>
        </p:nvCxnSpPr>
        <p:spPr>
          <a:xfrm>
            <a:off x="7017970" y="3675590"/>
            <a:ext cx="866892" cy="3609"/>
          </a:xfrm>
          <a:prstGeom prst="line">
            <a:avLst/>
          </a:prstGeom>
          <a:no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30" name="TextBox 29">
            <a:extLst>
              <a:ext uri="{FF2B5EF4-FFF2-40B4-BE49-F238E27FC236}">
                <a16:creationId xmlns:a16="http://schemas.microsoft.com/office/drawing/2014/main" id="{17D5F926-413E-4B31-B695-B3587BDA264E}"/>
              </a:ext>
            </a:extLst>
          </p:cNvPr>
          <p:cNvSpPr txBox="1"/>
          <p:nvPr/>
        </p:nvSpPr>
        <p:spPr>
          <a:xfrm>
            <a:off x="5337009" y="3343072"/>
            <a:ext cx="1440160" cy="707886"/>
          </a:xfrm>
          <a:prstGeom prst="rect">
            <a:avLst/>
          </a:prstGeom>
          <a:noFill/>
        </p:spPr>
        <p:txBody>
          <a:bodyPr wrap="square" rtlCol="0">
            <a:spAutoFit/>
          </a:bodyPr>
          <a:lstStyle/>
          <a:p>
            <a:pPr algn="ctr"/>
            <a:r>
              <a:rPr lang="en-US" altLang="ko-KR" sz="2000" b="1" dirty="0">
                <a:solidFill>
                  <a:schemeClr val="bg1"/>
                </a:solidFill>
              </a:rPr>
              <a:t>MAIN</a:t>
            </a:r>
          </a:p>
          <a:p>
            <a:pPr algn="ctr"/>
            <a:r>
              <a:rPr lang="en-US" altLang="ko-KR" sz="2000" b="1" dirty="0">
                <a:solidFill>
                  <a:schemeClr val="bg1"/>
                </a:solidFill>
              </a:rPr>
              <a:t>TITTLE</a:t>
            </a:r>
            <a:endParaRPr lang="en-JM" altLang="ko-KR" sz="2000" b="1" dirty="0">
              <a:solidFill>
                <a:schemeClr val="bg1"/>
              </a:solidFill>
            </a:endParaRPr>
          </a:p>
        </p:txBody>
      </p:sp>
      <p:sp>
        <p:nvSpPr>
          <p:cNvPr id="40" name="Isosceles Triangle 8">
            <a:extLst>
              <a:ext uri="{FF2B5EF4-FFF2-40B4-BE49-F238E27FC236}">
                <a16:creationId xmlns:a16="http://schemas.microsoft.com/office/drawing/2014/main" id="{7C99EBF4-F6A9-4504-BED3-8F4525ED1DD9}"/>
              </a:ext>
            </a:extLst>
          </p:cNvPr>
          <p:cNvSpPr/>
          <p:nvPr/>
        </p:nvSpPr>
        <p:spPr>
          <a:xfrm rot="16200000">
            <a:off x="10300713" y="2444061"/>
            <a:ext cx="340647" cy="406141"/>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1" name="Oval 7">
            <a:extLst>
              <a:ext uri="{FF2B5EF4-FFF2-40B4-BE49-F238E27FC236}">
                <a16:creationId xmlns:a16="http://schemas.microsoft.com/office/drawing/2014/main" id="{F02C8556-D1E7-4E86-B029-331E684301EB}"/>
              </a:ext>
            </a:extLst>
          </p:cNvPr>
          <p:cNvSpPr/>
          <p:nvPr/>
        </p:nvSpPr>
        <p:spPr>
          <a:xfrm>
            <a:off x="10312830" y="4534231"/>
            <a:ext cx="361277" cy="361277"/>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2" name="Round Same Side Corner Rectangle 11">
            <a:extLst>
              <a:ext uri="{FF2B5EF4-FFF2-40B4-BE49-F238E27FC236}">
                <a16:creationId xmlns:a16="http://schemas.microsoft.com/office/drawing/2014/main" id="{78B8C4E4-EE65-4691-87D9-CCEE64320624}"/>
              </a:ext>
            </a:extLst>
          </p:cNvPr>
          <p:cNvSpPr>
            <a:spLocks noChangeAspect="1"/>
          </p:cNvSpPr>
          <p:nvPr/>
        </p:nvSpPr>
        <p:spPr>
          <a:xfrm rot="9900000">
            <a:off x="3472818" y="3521676"/>
            <a:ext cx="396000" cy="336326"/>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3" name="Rounded Rectangle 27">
            <a:extLst>
              <a:ext uri="{FF2B5EF4-FFF2-40B4-BE49-F238E27FC236}">
                <a16:creationId xmlns:a16="http://schemas.microsoft.com/office/drawing/2014/main" id="{F5B54970-D521-49A7-ABAC-6EA4F10332BD}"/>
              </a:ext>
            </a:extLst>
          </p:cNvPr>
          <p:cNvSpPr/>
          <p:nvPr/>
        </p:nvSpPr>
        <p:spPr>
          <a:xfrm>
            <a:off x="1623295" y="2514092"/>
            <a:ext cx="346396" cy="266079"/>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4" name="Rectangle 16">
            <a:extLst>
              <a:ext uri="{FF2B5EF4-FFF2-40B4-BE49-F238E27FC236}">
                <a16:creationId xmlns:a16="http://schemas.microsoft.com/office/drawing/2014/main" id="{1C57E3FE-5A0D-4816-953F-213842AAE872}"/>
              </a:ext>
            </a:extLst>
          </p:cNvPr>
          <p:cNvSpPr/>
          <p:nvPr/>
        </p:nvSpPr>
        <p:spPr>
          <a:xfrm>
            <a:off x="1607412" y="4610687"/>
            <a:ext cx="394118" cy="259020"/>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5" name="Oval 21">
            <a:extLst>
              <a:ext uri="{FF2B5EF4-FFF2-40B4-BE49-F238E27FC236}">
                <a16:creationId xmlns:a16="http://schemas.microsoft.com/office/drawing/2014/main" id="{79587214-E3F3-49DC-B600-F8F6A332949A}"/>
              </a:ext>
            </a:extLst>
          </p:cNvPr>
          <p:cNvSpPr>
            <a:spLocks noChangeAspect="1"/>
          </p:cNvSpPr>
          <p:nvPr/>
        </p:nvSpPr>
        <p:spPr>
          <a:xfrm>
            <a:off x="8279155" y="3476160"/>
            <a:ext cx="381905" cy="385094"/>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62270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E19D0E-9B4A-4456-A49F-EF8E2ACEAD93}"/>
              </a:ext>
            </a:extLst>
          </p:cNvPr>
          <p:cNvGrpSpPr/>
          <p:nvPr/>
        </p:nvGrpSpPr>
        <p:grpSpPr>
          <a:xfrm>
            <a:off x="7805082" y="2098350"/>
            <a:ext cx="556482" cy="555410"/>
            <a:chOff x="7167947" y="1624190"/>
            <a:chExt cx="2677920" cy="2672764"/>
          </a:xfrm>
          <a:solidFill>
            <a:schemeClr val="accent6"/>
          </a:solidFill>
        </p:grpSpPr>
        <p:sp>
          <p:nvSpPr>
            <p:cNvPr id="11" name="Freeform: Shape 10">
              <a:extLst>
                <a:ext uri="{FF2B5EF4-FFF2-40B4-BE49-F238E27FC236}">
                  <a16:creationId xmlns:a16="http://schemas.microsoft.com/office/drawing/2014/main" id="{D964DF17-7F86-4938-94AE-186FD60E7104}"/>
                </a:ext>
              </a:extLst>
            </p:cNvPr>
            <p:cNvSpPr/>
            <p:nvPr/>
          </p:nvSpPr>
          <p:spPr>
            <a:xfrm>
              <a:off x="7167947" y="1624190"/>
              <a:ext cx="2677920" cy="2672764"/>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1270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DBA38F7-B2A4-43C1-9197-40C391E9BBF2}"/>
                </a:ext>
              </a:extLst>
            </p:cNvPr>
            <p:cNvSpPr/>
            <p:nvPr/>
          </p:nvSpPr>
          <p:spPr>
            <a:xfrm>
              <a:off x="7628244" y="2084297"/>
              <a:ext cx="1757326" cy="1752551"/>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12700" cap="flat">
              <a:noFill/>
              <a:prstDash val="solid"/>
              <a:miter/>
            </a:ln>
          </p:spPr>
          <p:txBody>
            <a:bodyPr rtlCol="0" anchor="ctr"/>
            <a:lstStyle/>
            <a:p>
              <a:endParaRPr lang="en-US" dirty="0"/>
            </a:p>
          </p:txBody>
        </p:sp>
      </p:grpSp>
      <p:sp>
        <p:nvSpPr>
          <p:cNvPr id="14" name="TextBox 13">
            <a:extLst>
              <a:ext uri="{FF2B5EF4-FFF2-40B4-BE49-F238E27FC236}">
                <a16:creationId xmlns:a16="http://schemas.microsoft.com/office/drawing/2014/main" id="{17A7DDD5-7A69-4408-A169-D3BEB20173D5}"/>
              </a:ext>
            </a:extLst>
          </p:cNvPr>
          <p:cNvSpPr txBox="1"/>
          <p:nvPr/>
        </p:nvSpPr>
        <p:spPr>
          <a:xfrm>
            <a:off x="2080313" y="79757"/>
            <a:ext cx="8257405" cy="5755615"/>
          </a:xfrm>
          <a:prstGeom prst="rect">
            <a:avLst/>
          </a:prstGeom>
          <a:noFill/>
        </p:spPr>
        <p:txBody>
          <a:bodyPr wrap="square" rtlCol="0" anchor="ctr">
            <a:spAutoFit/>
          </a:bodyPr>
          <a:lstStyle/>
          <a:p>
            <a:pPr algn="ctr"/>
            <a:r>
              <a:rPr lang="en-US" altLang="ko-KR" sz="4800" b="1" dirty="0" smtClean="0">
                <a:solidFill>
                  <a:schemeClr val="bg1"/>
                </a:solidFill>
                <a:cs typeface="Arial" pitchFamily="34" charset="0"/>
              </a:rPr>
              <a:t>END OF PRESENTATION</a:t>
            </a:r>
          </a:p>
          <a:p>
            <a:pPr algn="ctr"/>
            <a:r>
              <a:rPr lang="en-US" altLang="ko-KR" sz="3200" b="1" dirty="0" smtClean="0">
                <a:solidFill>
                  <a:schemeClr val="bg1"/>
                </a:solidFill>
                <a:cs typeface="Arial" pitchFamily="34" charset="0"/>
              </a:rPr>
              <a:t>Please feel free to connect and network with me on the below social media platforms:</a:t>
            </a:r>
          </a:p>
          <a:p>
            <a:pPr algn="ctr"/>
            <a:r>
              <a:rPr lang="en-US" altLang="ko-KR" sz="2000" b="1" dirty="0" smtClean="0">
                <a:solidFill>
                  <a:schemeClr val="bg1"/>
                </a:solidFill>
                <a:cs typeface="Arial" pitchFamily="34" charset="0"/>
              </a:rPr>
              <a:t>Email</a:t>
            </a:r>
            <a:r>
              <a:rPr lang="en-US" altLang="ko-KR" sz="2000" dirty="0" smtClean="0">
                <a:solidFill>
                  <a:schemeClr val="bg1"/>
                </a:solidFill>
                <a:cs typeface="Arial" pitchFamily="34" charset="0"/>
              </a:rPr>
              <a:t>: </a:t>
            </a:r>
            <a:r>
              <a:rPr lang="en-US" altLang="ko-KR" sz="2000" dirty="0" smtClean="0">
                <a:solidFill>
                  <a:schemeClr val="bg1"/>
                </a:solidFill>
                <a:cs typeface="Arial" pitchFamily="34" charset="0"/>
                <a:hlinkClick r:id="rId2"/>
              </a:rPr>
              <a:t>info@tempestgoldbw.com</a:t>
            </a:r>
            <a:endParaRPr lang="en-US" altLang="ko-KR" sz="2000" dirty="0" smtClean="0">
              <a:solidFill>
                <a:schemeClr val="bg1"/>
              </a:solidFill>
              <a:cs typeface="Arial" pitchFamily="34" charset="0"/>
            </a:endParaRPr>
          </a:p>
          <a:p>
            <a:pPr algn="ctr"/>
            <a:r>
              <a:rPr lang="en-US" altLang="ko-KR" sz="2000" b="1" dirty="0" smtClean="0">
                <a:solidFill>
                  <a:schemeClr val="bg1"/>
                </a:solidFill>
                <a:cs typeface="Arial" pitchFamily="34" charset="0"/>
              </a:rPr>
              <a:t>WhatsApp</a:t>
            </a:r>
            <a:r>
              <a:rPr lang="en-US" altLang="ko-KR" sz="2000" dirty="0" smtClean="0">
                <a:solidFill>
                  <a:schemeClr val="bg1"/>
                </a:solidFill>
                <a:cs typeface="Arial" pitchFamily="34" charset="0"/>
              </a:rPr>
              <a:t>: +267 72 196 950</a:t>
            </a:r>
          </a:p>
          <a:p>
            <a:pPr algn="ctr"/>
            <a:r>
              <a:rPr lang="en-US" altLang="ko-KR" sz="2000" b="1" dirty="0" smtClean="0">
                <a:solidFill>
                  <a:schemeClr val="bg1"/>
                </a:solidFill>
                <a:cs typeface="Arial" pitchFamily="34" charset="0"/>
              </a:rPr>
              <a:t>LinkedIn</a:t>
            </a:r>
            <a:r>
              <a:rPr lang="en-US" altLang="ko-KR" sz="2000" dirty="0" smtClean="0">
                <a:solidFill>
                  <a:schemeClr val="bg1"/>
                </a:solidFill>
                <a:cs typeface="Arial" pitchFamily="34" charset="0"/>
                <a:hlinkClick r:id="rId3" action="ppaction://hlinksldjump"/>
              </a:rPr>
              <a:t>: </a:t>
            </a:r>
            <a:r>
              <a:rPr lang="en-US" altLang="ko-KR" sz="2000" dirty="0" smtClean="0">
                <a:solidFill>
                  <a:schemeClr val="bg1"/>
                </a:solidFill>
                <a:cs typeface="Arial" pitchFamily="34" charset="0"/>
                <a:hlinkClick r:id="rId4"/>
              </a:rPr>
              <a:t>https</a:t>
            </a:r>
            <a:r>
              <a:rPr lang="en-US" altLang="ko-KR" sz="2000" dirty="0">
                <a:solidFill>
                  <a:schemeClr val="bg1"/>
                </a:solidFill>
                <a:cs typeface="Arial" pitchFamily="34" charset="0"/>
                <a:hlinkClick r:id="rId4"/>
              </a:rPr>
              <a:t>://www.linkedin.com/in/neltah-mosimanegape-mreib-411b724a</a:t>
            </a:r>
            <a:r>
              <a:rPr lang="en-US" altLang="ko-KR" sz="2000" dirty="0" smtClean="0">
                <a:solidFill>
                  <a:schemeClr val="bg1"/>
                </a:solidFill>
                <a:cs typeface="Arial" pitchFamily="34" charset="0"/>
                <a:hlinkClick r:id="rId4"/>
              </a:rPr>
              <a:t>/</a:t>
            </a:r>
            <a:endParaRPr lang="en-US" altLang="ko-KR" sz="2000" dirty="0" smtClean="0">
              <a:solidFill>
                <a:schemeClr val="bg1"/>
              </a:solidFill>
              <a:cs typeface="Arial" pitchFamily="34" charset="0"/>
            </a:endParaRPr>
          </a:p>
          <a:p>
            <a:pPr algn="ctr"/>
            <a:r>
              <a:rPr lang="en-US" altLang="ko-KR" sz="2000" b="1" dirty="0" smtClean="0">
                <a:solidFill>
                  <a:schemeClr val="bg1"/>
                </a:solidFill>
                <a:cs typeface="Arial" pitchFamily="34" charset="0"/>
              </a:rPr>
              <a:t>Instagram</a:t>
            </a:r>
            <a:r>
              <a:rPr lang="en-US" altLang="ko-KR" sz="2000" dirty="0">
                <a:solidFill>
                  <a:schemeClr val="bg1"/>
                </a:solidFill>
                <a:cs typeface="Arial" pitchFamily="34" charset="0"/>
              </a:rPr>
              <a:t>: </a:t>
            </a:r>
            <a:r>
              <a:rPr lang="en-US" altLang="ko-KR" sz="2000" dirty="0">
                <a:solidFill>
                  <a:schemeClr val="bg1"/>
                </a:solidFill>
                <a:cs typeface="Arial" pitchFamily="34" charset="0"/>
                <a:hlinkClick r:id="rId5"/>
              </a:rPr>
              <a:t>https://</a:t>
            </a:r>
            <a:r>
              <a:rPr lang="en-US" altLang="ko-KR" sz="2000" dirty="0" smtClean="0">
                <a:solidFill>
                  <a:schemeClr val="bg1"/>
                </a:solidFill>
                <a:cs typeface="Arial" pitchFamily="34" charset="0"/>
                <a:hlinkClick r:id="rId5"/>
              </a:rPr>
              <a:t>www.instagram.com/neltah_mosimanegape/</a:t>
            </a:r>
            <a:endParaRPr lang="en-US" altLang="ko-KR" sz="2000" dirty="0">
              <a:solidFill>
                <a:schemeClr val="bg1"/>
              </a:solidFill>
              <a:cs typeface="Arial" pitchFamily="34" charset="0"/>
            </a:endParaRPr>
          </a:p>
          <a:p>
            <a:pPr algn="ctr"/>
            <a:r>
              <a:rPr lang="en-US" altLang="ko-KR" sz="2000" b="1" dirty="0" smtClean="0">
                <a:solidFill>
                  <a:schemeClr val="bg1"/>
                </a:solidFill>
                <a:cs typeface="Arial" pitchFamily="34" charset="0"/>
              </a:rPr>
              <a:t>YouTube</a:t>
            </a:r>
            <a:r>
              <a:rPr lang="en-US" altLang="ko-KR" sz="2000" dirty="0" smtClean="0">
                <a:solidFill>
                  <a:schemeClr val="bg1"/>
                </a:solidFill>
                <a:cs typeface="Arial" pitchFamily="34" charset="0"/>
                <a:hlinkClick r:id="rId3" action="ppaction://hlinksldjump"/>
              </a:rPr>
              <a:t>: https</a:t>
            </a:r>
            <a:r>
              <a:rPr lang="en-US" altLang="ko-KR" sz="2000" dirty="0">
                <a:solidFill>
                  <a:schemeClr val="bg1"/>
                </a:solidFill>
                <a:cs typeface="Arial" pitchFamily="34" charset="0"/>
                <a:hlinkClick r:id="rId3" action="ppaction://hlinksldjump"/>
              </a:rPr>
              <a:t>://www.youtube.com/channel/UCRQqxjHJ9w_vei7sOd4iRDw</a:t>
            </a:r>
            <a:endParaRPr lang="en-US" altLang="ko-KR" sz="2000" dirty="0" smtClean="0">
              <a:solidFill>
                <a:schemeClr val="bg1"/>
              </a:solidFill>
              <a:cs typeface="Arial" pitchFamily="34" charset="0"/>
            </a:endParaRPr>
          </a:p>
          <a:p>
            <a:pPr algn="ctr"/>
            <a:endParaRPr lang="en-US" altLang="ko-KR" sz="1867" dirty="0" smtClean="0">
              <a:solidFill>
                <a:schemeClr val="bg1"/>
              </a:solidFill>
              <a:cs typeface="Arial" pitchFamily="34" charset="0"/>
            </a:endParaRPr>
          </a:p>
          <a:p>
            <a:pPr algn="ctr"/>
            <a:endParaRPr lang="en-US" altLang="ko-KR" sz="1867" dirty="0">
              <a:solidFill>
                <a:schemeClr val="bg1"/>
              </a:solidFill>
              <a:cs typeface="Arial" pitchFamily="34" charset="0"/>
            </a:endParaRPr>
          </a:p>
          <a:p>
            <a:pPr algn="ctr"/>
            <a:endParaRPr lang="en-US" altLang="ko-KR" sz="2000" b="1" dirty="0" smtClean="0">
              <a:solidFill>
                <a:schemeClr val="bg1"/>
              </a:solidFill>
              <a:cs typeface="Arial" pitchFamily="34" charset="0"/>
            </a:endParaRPr>
          </a:p>
          <a:p>
            <a:pPr algn="ctr"/>
            <a:endParaRPr lang="en-US" altLang="ko-KR" sz="2000" b="1" dirty="0">
              <a:solidFill>
                <a:schemeClr val="bg1"/>
              </a:solidFill>
              <a:cs typeface="Arial" pitchFamily="34" charset="0"/>
            </a:endParaRPr>
          </a:p>
          <a:p>
            <a:pPr algn="ctr"/>
            <a:r>
              <a:rPr lang="en-US" altLang="ko-KR" sz="2000" b="1" dirty="0" smtClean="0">
                <a:solidFill>
                  <a:schemeClr val="bg1"/>
                </a:solidFill>
                <a:cs typeface="Arial" pitchFamily="34" charset="0"/>
              </a:rPr>
              <a:t> ENQUIRIES, COMMENTS AND BUSINESS/PARTNERSHIP OPPORTUNITIES ARE </a:t>
            </a:r>
            <a:r>
              <a:rPr lang="en-US" altLang="ko-KR" sz="2000" b="1" dirty="0">
                <a:solidFill>
                  <a:schemeClr val="bg1"/>
                </a:solidFill>
                <a:cs typeface="Arial" pitchFamily="34" charset="0"/>
              </a:rPr>
              <a:t>HIGHLY WELCOME</a:t>
            </a:r>
          </a:p>
          <a:p>
            <a:pPr algn="ctr"/>
            <a:endParaRPr lang="ko-KR" altLang="en-US" sz="1867" dirty="0">
              <a:solidFill>
                <a:schemeClr val="bg1"/>
              </a:solidFill>
              <a:cs typeface="Arial" pitchFamily="34" charset="0"/>
            </a:endParaRPr>
          </a:p>
        </p:txBody>
      </p:sp>
    </p:spTree>
    <p:extLst>
      <p:ext uri="{BB962C8B-B14F-4D97-AF65-F5344CB8AC3E}">
        <p14:creationId xmlns:p14="http://schemas.microsoft.com/office/powerpoint/2010/main" val="7481420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FF1FDA4E-DF01-4D02-BE4F-950B8F39C2BD}"/>
              </a:ext>
            </a:extLst>
          </p:cNvPr>
          <p:cNvGrpSpPr/>
          <p:nvPr/>
        </p:nvGrpSpPr>
        <p:grpSpPr>
          <a:xfrm rot="16200000">
            <a:off x="5185060" y="-1635379"/>
            <a:ext cx="1819481" cy="12191852"/>
            <a:chOff x="7863840" y="1228255"/>
            <a:chExt cx="909828" cy="228600"/>
          </a:xfrm>
        </p:grpSpPr>
        <p:sp>
          <p:nvSpPr>
            <p:cNvPr id="58" name="Rectangle 57">
              <a:extLst>
                <a:ext uri="{FF2B5EF4-FFF2-40B4-BE49-F238E27FC236}">
                  <a16:creationId xmlns:a16="http://schemas.microsoft.com/office/drawing/2014/main" id="{775BF98B-6CE0-479F-B192-D0B65405D91E}"/>
                </a:ext>
              </a:extLst>
            </p:cNvPr>
            <p:cNvSpPr/>
            <p:nvPr/>
          </p:nvSpPr>
          <p:spPr>
            <a:xfrm>
              <a:off x="7863840" y="1228255"/>
              <a:ext cx="228600" cy="22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5E689373-AF9D-48E9-912C-597D7E266311}"/>
                </a:ext>
              </a:extLst>
            </p:cNvPr>
            <p:cNvSpPr/>
            <p:nvPr/>
          </p:nvSpPr>
          <p:spPr>
            <a:xfrm>
              <a:off x="8090916" y="1228255"/>
              <a:ext cx="2286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39A34452-B0CF-452A-A38C-0E75F4630101}"/>
                </a:ext>
              </a:extLst>
            </p:cNvPr>
            <p:cNvSpPr/>
            <p:nvPr/>
          </p:nvSpPr>
          <p:spPr>
            <a:xfrm>
              <a:off x="8317992" y="1228255"/>
              <a:ext cx="2286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D810C2BA-7B37-4863-B1DB-843D5DBB60E2}"/>
                </a:ext>
              </a:extLst>
            </p:cNvPr>
            <p:cNvSpPr/>
            <p:nvPr/>
          </p:nvSpPr>
          <p:spPr>
            <a:xfrm>
              <a:off x="8545068" y="1228255"/>
              <a:ext cx="2286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F4CB848E-1D16-4F7F-919F-6A9FB17B8BC0}"/>
              </a:ext>
            </a:extLst>
          </p:cNvPr>
          <p:cNvSpPr/>
          <p:nvPr/>
        </p:nvSpPr>
        <p:spPr>
          <a:xfrm>
            <a:off x="0" y="3550807"/>
            <a:ext cx="12192000" cy="18181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2C559B9-D98C-4A53-B487-921BAB20C290}"/>
              </a:ext>
            </a:extLst>
          </p:cNvPr>
          <p:cNvSpPr txBox="1"/>
          <p:nvPr/>
        </p:nvSpPr>
        <p:spPr>
          <a:xfrm>
            <a:off x="1" y="3151507"/>
            <a:ext cx="12192000" cy="2246769"/>
          </a:xfrm>
          <a:prstGeom prst="rect">
            <a:avLst/>
          </a:prstGeom>
          <a:noFill/>
        </p:spPr>
        <p:txBody>
          <a:bodyPr wrap="square" rtlCol="0" anchor="ctr">
            <a:spAutoFit/>
          </a:bodyPr>
          <a:lstStyle/>
          <a:p>
            <a:pPr lvl="4" algn="ctr"/>
            <a:endParaRPr lang="en-US" altLang="ko-KR" sz="4000" b="1" dirty="0" smtClean="0">
              <a:cs typeface="Arial" pitchFamily="34" charset="0"/>
            </a:endParaRPr>
          </a:p>
          <a:p>
            <a:pPr lvl="4" algn="ctr"/>
            <a:r>
              <a:rPr lang="en-US" altLang="ko-KR" sz="3600" b="1" dirty="0" smtClean="0">
                <a:cs typeface="Arial" pitchFamily="34" charset="0"/>
              </a:rPr>
              <a:t>Re-imagining </a:t>
            </a:r>
            <a:r>
              <a:rPr lang="en-US" altLang="ko-KR" sz="3600" b="1" dirty="0">
                <a:cs typeface="Arial" pitchFamily="34" charset="0"/>
              </a:rPr>
              <a:t>the built environment through  </a:t>
            </a:r>
            <a:r>
              <a:rPr lang="en-US" altLang="ko-KR" sz="3600" b="1" dirty="0" smtClean="0">
                <a:cs typeface="Arial" pitchFamily="34" charset="0"/>
              </a:rPr>
              <a:t>digitization</a:t>
            </a:r>
          </a:p>
          <a:p>
            <a:pPr lvl="4" algn="ctr"/>
            <a:r>
              <a:rPr lang="en-US" altLang="ko-KR" sz="2800" dirty="0" smtClean="0">
                <a:solidFill>
                  <a:schemeClr val="bg1"/>
                </a:solidFill>
                <a:cs typeface="Arial" pitchFamily="34" charset="0"/>
              </a:rPr>
              <a:t>Presentation </a:t>
            </a:r>
            <a:r>
              <a:rPr lang="en-US" altLang="ko-KR" sz="2800" dirty="0">
                <a:solidFill>
                  <a:schemeClr val="bg1"/>
                </a:solidFill>
                <a:cs typeface="Arial" pitchFamily="34" charset="0"/>
              </a:rPr>
              <a:t>by Neltah Mosimanegape (Tempest </a:t>
            </a:r>
            <a:r>
              <a:rPr lang="en-US" altLang="ko-KR" sz="2800" dirty="0" smtClean="0">
                <a:solidFill>
                  <a:schemeClr val="bg1"/>
                </a:solidFill>
                <a:cs typeface="Arial" pitchFamily="34" charset="0"/>
              </a:rPr>
              <a:t>Gold-Botswana)</a:t>
            </a:r>
            <a:endParaRPr lang="ko-KR" altLang="en-US" sz="2800" dirty="0">
              <a:solidFill>
                <a:schemeClr val="bg1"/>
              </a:solidFill>
              <a:cs typeface="Arial" pitchFamily="34" charset="0"/>
            </a:endParaRPr>
          </a:p>
        </p:txBody>
      </p:sp>
      <p:sp>
        <p:nvSpPr>
          <p:cNvPr id="49" name="Rectangle 48">
            <a:extLst>
              <a:ext uri="{FF2B5EF4-FFF2-40B4-BE49-F238E27FC236}">
                <a16:creationId xmlns:a16="http://schemas.microsoft.com/office/drawing/2014/main" id="{63CBFF0E-5897-4AF6-9083-120D02669595}"/>
              </a:ext>
            </a:extLst>
          </p:cNvPr>
          <p:cNvSpPr/>
          <p:nvPr/>
        </p:nvSpPr>
        <p:spPr>
          <a:xfrm>
            <a:off x="-1" y="3417122"/>
            <a:ext cx="12191853" cy="707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1A64975-1C0D-43DB-B28F-106A015F4420}"/>
              </a:ext>
            </a:extLst>
          </p:cNvPr>
          <p:cNvSpPr/>
          <p:nvPr/>
        </p:nvSpPr>
        <p:spPr>
          <a:xfrm>
            <a:off x="147" y="5426893"/>
            <a:ext cx="12191853" cy="707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A5432F2A-1D4A-4A13-ADBF-F66A01ACD6B4}"/>
              </a:ext>
            </a:extLst>
          </p:cNvPr>
          <p:cNvGrpSpPr/>
          <p:nvPr/>
        </p:nvGrpSpPr>
        <p:grpSpPr>
          <a:xfrm>
            <a:off x="2341001" y="1047036"/>
            <a:ext cx="6335166" cy="1825187"/>
            <a:chOff x="3983392" y="1386078"/>
            <a:chExt cx="4425067" cy="1355914"/>
          </a:xfrm>
        </p:grpSpPr>
        <p:sp>
          <p:nvSpPr>
            <p:cNvPr id="63" name="Freeform: Shape 3">
              <a:extLst>
                <a:ext uri="{FF2B5EF4-FFF2-40B4-BE49-F238E27FC236}">
                  <a16:creationId xmlns:a16="http://schemas.microsoft.com/office/drawing/2014/main" id="{2BD44B44-0E26-4B00-83CE-707DFA3616ED}"/>
                </a:ext>
              </a:extLst>
            </p:cNvPr>
            <p:cNvSpPr/>
            <p:nvPr/>
          </p:nvSpPr>
          <p:spPr>
            <a:xfrm>
              <a:off x="7429500" y="1781175"/>
              <a:ext cx="978959" cy="960817"/>
            </a:xfrm>
            <a:custGeom>
              <a:avLst/>
              <a:gdLst>
                <a:gd name="connsiteX0" fmla="*/ 885118 w 885149"/>
                <a:gd name="connsiteY0" fmla="*/ 999263 h 999573"/>
                <a:gd name="connsiteX1" fmla="*/ 885120 w 885149"/>
                <a:gd name="connsiteY1" fmla="*/ 999263 h 999573"/>
                <a:gd name="connsiteX2" fmla="*/ 885120 w 885149"/>
                <a:gd name="connsiteY2" fmla="*/ 999573 h 999573"/>
                <a:gd name="connsiteX3" fmla="*/ 421711 w 885149"/>
                <a:gd name="connsiteY3" fmla="*/ 433 h 999573"/>
                <a:gd name="connsiteX4" fmla="*/ 496514 w 885149"/>
                <a:gd name="connsiteY4" fmla="*/ 72132 h 999573"/>
                <a:gd name="connsiteX5" fmla="*/ 496514 w 885149"/>
                <a:gd name="connsiteY5" fmla="*/ 358001 h 999573"/>
                <a:gd name="connsiteX6" fmla="*/ 496514 w 885149"/>
                <a:gd name="connsiteY6" fmla="*/ 366692 h 999573"/>
                <a:gd name="connsiteX7" fmla="*/ 501791 w 885149"/>
                <a:gd name="connsiteY7" fmla="*/ 370417 h 999573"/>
                <a:gd name="connsiteX8" fmla="*/ 606392 w 885149"/>
                <a:gd name="connsiteY8" fmla="*/ 361415 h 999573"/>
                <a:gd name="connsiteX9" fmla="*/ 831113 w 885149"/>
                <a:gd name="connsiteY9" fmla="*/ 522507 h 999573"/>
                <a:gd name="connsiteX10" fmla="*/ 845080 w 885149"/>
                <a:gd name="connsiteY10" fmla="*/ 560995 h 999573"/>
                <a:gd name="connsiteX11" fmla="*/ 850357 w 885149"/>
                <a:gd name="connsiteY11" fmla="*/ 563167 h 999573"/>
                <a:gd name="connsiteX12" fmla="*/ 865876 w 885149"/>
                <a:gd name="connsiteY12" fmla="*/ 582101 h 999573"/>
                <a:gd name="connsiteX13" fmla="*/ 866186 w 885149"/>
                <a:gd name="connsiteY13" fmla="*/ 648213 h 999573"/>
                <a:gd name="connsiteX14" fmla="*/ 879533 w 885149"/>
                <a:gd name="connsiteY14" fmla="*/ 648524 h 999573"/>
                <a:gd name="connsiteX15" fmla="*/ 885120 w 885149"/>
                <a:gd name="connsiteY15" fmla="*/ 654111 h 999573"/>
                <a:gd name="connsiteX16" fmla="*/ 885120 w 885149"/>
                <a:gd name="connsiteY16" fmla="*/ 657836 h 999573"/>
                <a:gd name="connsiteX17" fmla="*/ 885120 w 885149"/>
                <a:gd name="connsiteY17" fmla="*/ 949290 h 999573"/>
                <a:gd name="connsiteX18" fmla="*/ 884810 w 885149"/>
                <a:gd name="connsiteY18" fmla="*/ 953946 h 999573"/>
                <a:gd name="connsiteX19" fmla="*/ 885118 w 885149"/>
                <a:gd name="connsiteY19" fmla="*/ 999263 h 999573"/>
                <a:gd name="connsiteX20" fmla="*/ 0 w 885149"/>
                <a:gd name="connsiteY20" fmla="*/ 999263 h 999573"/>
                <a:gd name="connsiteX21" fmla="*/ 0 w 885149"/>
                <a:gd name="connsiteY21" fmla="*/ 378487 h 999573"/>
                <a:gd name="connsiteX22" fmla="*/ 154778 w 885149"/>
                <a:gd name="connsiteY22" fmla="*/ 378487 h 999573"/>
                <a:gd name="connsiteX23" fmla="*/ 162848 w 885149"/>
                <a:gd name="connsiteY23" fmla="*/ 369175 h 999573"/>
                <a:gd name="connsiteX24" fmla="*/ 162848 w 885149"/>
                <a:gd name="connsiteY24" fmla="*/ 186045 h 999573"/>
                <a:gd name="connsiteX25" fmla="*/ 162848 w 885149"/>
                <a:gd name="connsiteY25" fmla="*/ 78340 h 999573"/>
                <a:gd name="connsiteX26" fmla="*/ 164400 w 885149"/>
                <a:gd name="connsiteY26" fmla="*/ 67166 h 999573"/>
                <a:gd name="connsiteX27" fmla="*/ 164710 w 885149"/>
                <a:gd name="connsiteY27" fmla="*/ 80513 h 999573"/>
                <a:gd name="connsiteX28" fmla="*/ 164710 w 885149"/>
                <a:gd name="connsiteY28" fmla="*/ 366382 h 999573"/>
                <a:gd name="connsiteX29" fmla="*/ 164400 w 885149"/>
                <a:gd name="connsiteY29" fmla="*/ 379728 h 999573"/>
                <a:gd name="connsiteX30" fmla="*/ 165641 w 885149"/>
                <a:gd name="connsiteY30" fmla="*/ 379728 h 999573"/>
                <a:gd name="connsiteX31" fmla="*/ 165331 w 885149"/>
                <a:gd name="connsiteY31" fmla="*/ 379418 h 999573"/>
                <a:gd name="connsiteX32" fmla="*/ 165331 w 885149"/>
                <a:gd name="connsiteY32" fmla="*/ 72753 h 999573"/>
                <a:gd name="connsiteX33" fmla="*/ 165952 w 885149"/>
                <a:gd name="connsiteY33" fmla="*/ 67166 h 999573"/>
                <a:gd name="connsiteX34" fmla="*/ 242307 w 885149"/>
                <a:gd name="connsiteY34" fmla="*/ 743 h 999573"/>
                <a:gd name="connsiteX35" fmla="*/ 317110 w 885149"/>
                <a:gd name="connsiteY35" fmla="*/ 72443 h 999573"/>
                <a:gd name="connsiteX36" fmla="*/ 317110 w 885149"/>
                <a:gd name="connsiteY36" fmla="*/ 305856 h 999573"/>
                <a:gd name="connsiteX37" fmla="*/ 317110 w 885149"/>
                <a:gd name="connsiteY37" fmla="*/ 523127 h 999573"/>
                <a:gd name="connsiteX38" fmla="*/ 320214 w 885149"/>
                <a:gd name="connsiteY38" fmla="*/ 533991 h 999573"/>
                <a:gd name="connsiteX39" fmla="*/ 340079 w 885149"/>
                <a:gd name="connsiteY39" fmla="*/ 493951 h 999573"/>
                <a:gd name="connsiteX40" fmla="*/ 345045 w 885149"/>
                <a:gd name="connsiteY40" fmla="*/ 475948 h 999573"/>
                <a:gd name="connsiteX41" fmla="*/ 345045 w 885149"/>
                <a:gd name="connsiteY41" fmla="*/ 154695 h 999573"/>
                <a:gd name="connsiteX42" fmla="*/ 345045 w 885149"/>
                <a:gd name="connsiteY42" fmla="*/ 75547 h 999573"/>
                <a:gd name="connsiteX43" fmla="*/ 408364 w 885149"/>
                <a:gd name="connsiteY43" fmla="*/ 743 h 999573"/>
                <a:gd name="connsiteX44" fmla="*/ 421711 w 885149"/>
                <a:gd name="connsiteY44" fmla="*/ 433 h 99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5149" h="999573">
                  <a:moveTo>
                    <a:pt x="885118" y="999263"/>
                  </a:moveTo>
                  <a:lnTo>
                    <a:pt x="885120" y="999263"/>
                  </a:lnTo>
                  <a:lnTo>
                    <a:pt x="885120" y="999573"/>
                  </a:lnTo>
                  <a:close/>
                  <a:moveTo>
                    <a:pt x="421711" y="433"/>
                  </a:moveTo>
                  <a:cubicBezTo>
                    <a:pt x="462372" y="-1430"/>
                    <a:pt x="496514" y="35507"/>
                    <a:pt x="496514" y="72132"/>
                  </a:cubicBezTo>
                  <a:cubicBezTo>
                    <a:pt x="496204" y="167421"/>
                    <a:pt x="496514" y="262712"/>
                    <a:pt x="496514" y="358001"/>
                  </a:cubicBezTo>
                  <a:cubicBezTo>
                    <a:pt x="496514" y="361105"/>
                    <a:pt x="496514" y="363898"/>
                    <a:pt x="496514" y="366692"/>
                  </a:cubicBezTo>
                  <a:cubicBezTo>
                    <a:pt x="496514" y="370106"/>
                    <a:pt x="499308" y="370417"/>
                    <a:pt x="501791" y="370417"/>
                  </a:cubicBezTo>
                  <a:cubicBezTo>
                    <a:pt x="535934" y="359863"/>
                    <a:pt x="571318" y="357070"/>
                    <a:pt x="606392" y="361415"/>
                  </a:cubicBezTo>
                  <a:cubicBezTo>
                    <a:pt x="710062" y="374452"/>
                    <a:pt x="785176" y="428459"/>
                    <a:pt x="831113" y="522507"/>
                  </a:cubicBezTo>
                  <a:cubicBezTo>
                    <a:pt x="837010" y="534922"/>
                    <a:pt x="842287" y="547648"/>
                    <a:pt x="845080" y="560995"/>
                  </a:cubicBezTo>
                  <a:cubicBezTo>
                    <a:pt x="846943" y="561926"/>
                    <a:pt x="848495" y="562857"/>
                    <a:pt x="850357" y="563167"/>
                  </a:cubicBezTo>
                  <a:cubicBezTo>
                    <a:pt x="861531" y="565650"/>
                    <a:pt x="865876" y="570617"/>
                    <a:pt x="865876" y="582101"/>
                  </a:cubicBezTo>
                  <a:cubicBezTo>
                    <a:pt x="866186" y="604138"/>
                    <a:pt x="866186" y="626176"/>
                    <a:pt x="866186" y="648213"/>
                  </a:cubicBezTo>
                  <a:cubicBezTo>
                    <a:pt x="870532" y="648524"/>
                    <a:pt x="875188" y="648524"/>
                    <a:pt x="879533" y="648524"/>
                  </a:cubicBezTo>
                  <a:cubicBezTo>
                    <a:pt x="883258" y="648524"/>
                    <a:pt x="885430" y="650076"/>
                    <a:pt x="885120" y="654111"/>
                  </a:cubicBezTo>
                  <a:cubicBezTo>
                    <a:pt x="885120" y="655352"/>
                    <a:pt x="885120" y="656594"/>
                    <a:pt x="885120" y="657836"/>
                  </a:cubicBezTo>
                  <a:cubicBezTo>
                    <a:pt x="885120" y="754987"/>
                    <a:pt x="885120" y="852138"/>
                    <a:pt x="885120" y="949290"/>
                  </a:cubicBezTo>
                  <a:cubicBezTo>
                    <a:pt x="885120" y="950842"/>
                    <a:pt x="884810" y="952394"/>
                    <a:pt x="884810" y="953946"/>
                  </a:cubicBezTo>
                  <a:lnTo>
                    <a:pt x="885118" y="999263"/>
                  </a:lnTo>
                  <a:lnTo>
                    <a:pt x="0" y="999263"/>
                  </a:lnTo>
                  <a:lnTo>
                    <a:pt x="0" y="378487"/>
                  </a:lnTo>
                  <a:lnTo>
                    <a:pt x="154778" y="378487"/>
                  </a:lnTo>
                  <a:cubicBezTo>
                    <a:pt x="162848" y="378487"/>
                    <a:pt x="162848" y="378176"/>
                    <a:pt x="162848" y="369175"/>
                  </a:cubicBezTo>
                  <a:cubicBezTo>
                    <a:pt x="162848" y="308029"/>
                    <a:pt x="162848" y="247193"/>
                    <a:pt x="162848" y="186045"/>
                  </a:cubicBezTo>
                  <a:cubicBezTo>
                    <a:pt x="162848" y="150040"/>
                    <a:pt x="162848" y="114345"/>
                    <a:pt x="162848" y="78340"/>
                  </a:cubicBezTo>
                  <a:cubicBezTo>
                    <a:pt x="162848" y="74615"/>
                    <a:pt x="161606" y="70580"/>
                    <a:pt x="164400" y="67166"/>
                  </a:cubicBezTo>
                  <a:cubicBezTo>
                    <a:pt x="164710" y="71511"/>
                    <a:pt x="164710" y="76167"/>
                    <a:pt x="164710" y="80513"/>
                  </a:cubicBezTo>
                  <a:cubicBezTo>
                    <a:pt x="164710" y="175802"/>
                    <a:pt x="164710" y="271093"/>
                    <a:pt x="164710" y="366382"/>
                  </a:cubicBezTo>
                  <a:cubicBezTo>
                    <a:pt x="164710" y="370727"/>
                    <a:pt x="164400" y="375383"/>
                    <a:pt x="164400" y="379728"/>
                  </a:cubicBezTo>
                  <a:cubicBezTo>
                    <a:pt x="164710" y="379728"/>
                    <a:pt x="165331" y="379728"/>
                    <a:pt x="165641" y="379728"/>
                  </a:cubicBezTo>
                  <a:cubicBezTo>
                    <a:pt x="165641" y="379728"/>
                    <a:pt x="165331" y="379418"/>
                    <a:pt x="165331" y="379418"/>
                  </a:cubicBezTo>
                  <a:cubicBezTo>
                    <a:pt x="165331" y="277300"/>
                    <a:pt x="165331" y="174871"/>
                    <a:pt x="165331" y="72753"/>
                  </a:cubicBezTo>
                  <a:cubicBezTo>
                    <a:pt x="165331" y="70891"/>
                    <a:pt x="165020" y="69028"/>
                    <a:pt x="165952" y="67166"/>
                  </a:cubicBezTo>
                  <a:cubicBezTo>
                    <a:pt x="170918" y="22470"/>
                    <a:pt x="212199" y="-2361"/>
                    <a:pt x="242307" y="743"/>
                  </a:cubicBezTo>
                  <a:cubicBezTo>
                    <a:pt x="281416" y="-1740"/>
                    <a:pt x="317421" y="34886"/>
                    <a:pt x="317110" y="72443"/>
                  </a:cubicBezTo>
                  <a:cubicBezTo>
                    <a:pt x="316800" y="150040"/>
                    <a:pt x="317110" y="227949"/>
                    <a:pt x="317110" y="305856"/>
                  </a:cubicBezTo>
                  <a:cubicBezTo>
                    <a:pt x="317110" y="378176"/>
                    <a:pt x="317110" y="450807"/>
                    <a:pt x="317110" y="523127"/>
                  </a:cubicBezTo>
                  <a:cubicBezTo>
                    <a:pt x="317110" y="526852"/>
                    <a:pt x="314938" y="531508"/>
                    <a:pt x="320214" y="533991"/>
                  </a:cubicBezTo>
                  <a:cubicBezTo>
                    <a:pt x="325180" y="519713"/>
                    <a:pt x="332319" y="506677"/>
                    <a:pt x="340079" y="493951"/>
                  </a:cubicBezTo>
                  <a:cubicBezTo>
                    <a:pt x="343804" y="488053"/>
                    <a:pt x="345045" y="482466"/>
                    <a:pt x="345045" y="475948"/>
                  </a:cubicBezTo>
                  <a:cubicBezTo>
                    <a:pt x="345045" y="368865"/>
                    <a:pt x="345045" y="261781"/>
                    <a:pt x="345045" y="154695"/>
                  </a:cubicBezTo>
                  <a:cubicBezTo>
                    <a:pt x="345045" y="128312"/>
                    <a:pt x="345666" y="101929"/>
                    <a:pt x="345045" y="75547"/>
                  </a:cubicBezTo>
                  <a:cubicBezTo>
                    <a:pt x="344114" y="43266"/>
                    <a:pt x="367393" y="8503"/>
                    <a:pt x="408364" y="743"/>
                  </a:cubicBezTo>
                  <a:cubicBezTo>
                    <a:pt x="412710" y="-188"/>
                    <a:pt x="417366" y="-188"/>
                    <a:pt x="421711" y="433"/>
                  </a:cubicBezTo>
                  <a:close/>
                </a:path>
              </a:pathLst>
            </a:custGeom>
            <a:solidFill>
              <a:schemeClr val="accent2"/>
            </a:solidFill>
            <a:ln w="3651" cap="flat">
              <a:noFill/>
              <a:prstDash val="solid"/>
              <a:miter/>
            </a:ln>
          </p:spPr>
          <p:txBody>
            <a:bodyPr wrap="square" rtlCol="0" anchor="ctr">
              <a:noAutofit/>
            </a:bodyPr>
            <a:lstStyle/>
            <a:p>
              <a:pPr algn="ctr"/>
              <a:endParaRPr lang="en-US"/>
            </a:p>
          </p:txBody>
        </p:sp>
        <p:sp>
          <p:nvSpPr>
            <p:cNvPr id="64" name="Freeform: Shape 4">
              <a:extLst>
                <a:ext uri="{FF2B5EF4-FFF2-40B4-BE49-F238E27FC236}">
                  <a16:creationId xmlns:a16="http://schemas.microsoft.com/office/drawing/2014/main" id="{87A3D21E-6EE3-4B59-A6EA-73A3386B026A}"/>
                </a:ext>
              </a:extLst>
            </p:cNvPr>
            <p:cNvSpPr/>
            <p:nvPr/>
          </p:nvSpPr>
          <p:spPr>
            <a:xfrm>
              <a:off x="3983392" y="1627126"/>
              <a:ext cx="2234528" cy="1111017"/>
            </a:xfrm>
            <a:custGeom>
              <a:avLst/>
              <a:gdLst>
                <a:gd name="connsiteX0" fmla="*/ 1359605 w 4190656"/>
                <a:gd name="connsiteY0" fmla="*/ 2009520 h 2083613"/>
                <a:gd name="connsiteX1" fmla="*/ 1359605 w 4190656"/>
                <a:gd name="connsiteY1" fmla="*/ 2049344 h 2083613"/>
                <a:gd name="connsiteX2" fmla="*/ 1942246 w 4190656"/>
                <a:gd name="connsiteY2" fmla="*/ 2049344 h 2083613"/>
                <a:gd name="connsiteX3" fmla="*/ 1942246 w 4190656"/>
                <a:gd name="connsiteY3" fmla="*/ 2009520 h 2083613"/>
                <a:gd name="connsiteX4" fmla="*/ 3736514 w 4190656"/>
                <a:gd name="connsiteY4" fmla="*/ 2004560 h 2083613"/>
                <a:gd name="connsiteX5" fmla="*/ 3736514 w 4190656"/>
                <a:gd name="connsiteY5" fmla="*/ 2044384 h 2083613"/>
                <a:gd name="connsiteX6" fmla="*/ 4087017 w 4190656"/>
                <a:gd name="connsiteY6" fmla="*/ 2044384 h 2083613"/>
                <a:gd name="connsiteX7" fmla="*/ 4087017 w 4190656"/>
                <a:gd name="connsiteY7" fmla="*/ 2004560 h 2083613"/>
                <a:gd name="connsiteX8" fmla="*/ 3320982 w 4190656"/>
                <a:gd name="connsiteY8" fmla="*/ 2004560 h 2083613"/>
                <a:gd name="connsiteX9" fmla="*/ 3320982 w 4190656"/>
                <a:gd name="connsiteY9" fmla="*/ 2044384 h 2083613"/>
                <a:gd name="connsiteX10" fmla="*/ 3671485 w 4190656"/>
                <a:gd name="connsiteY10" fmla="*/ 2044384 h 2083613"/>
                <a:gd name="connsiteX11" fmla="*/ 3671485 w 4190656"/>
                <a:gd name="connsiteY11" fmla="*/ 2004560 h 2083613"/>
                <a:gd name="connsiteX12" fmla="*/ 1359605 w 4190656"/>
                <a:gd name="connsiteY12" fmla="*/ 1948423 h 2083613"/>
                <a:gd name="connsiteX13" fmla="*/ 1359605 w 4190656"/>
                <a:gd name="connsiteY13" fmla="*/ 1988247 h 2083613"/>
                <a:gd name="connsiteX14" fmla="*/ 1942246 w 4190656"/>
                <a:gd name="connsiteY14" fmla="*/ 1988247 h 2083613"/>
                <a:gd name="connsiteX15" fmla="*/ 1942246 w 4190656"/>
                <a:gd name="connsiteY15" fmla="*/ 1948423 h 2083613"/>
                <a:gd name="connsiteX16" fmla="*/ 3736514 w 4190656"/>
                <a:gd name="connsiteY16" fmla="*/ 1943463 h 2083613"/>
                <a:gd name="connsiteX17" fmla="*/ 3736514 w 4190656"/>
                <a:gd name="connsiteY17" fmla="*/ 1983287 h 2083613"/>
                <a:gd name="connsiteX18" fmla="*/ 4087017 w 4190656"/>
                <a:gd name="connsiteY18" fmla="*/ 1983287 h 2083613"/>
                <a:gd name="connsiteX19" fmla="*/ 4087017 w 4190656"/>
                <a:gd name="connsiteY19" fmla="*/ 1943463 h 2083613"/>
                <a:gd name="connsiteX20" fmla="*/ 3320982 w 4190656"/>
                <a:gd name="connsiteY20" fmla="*/ 1943463 h 2083613"/>
                <a:gd name="connsiteX21" fmla="*/ 3320982 w 4190656"/>
                <a:gd name="connsiteY21" fmla="*/ 1983287 h 2083613"/>
                <a:gd name="connsiteX22" fmla="*/ 3671485 w 4190656"/>
                <a:gd name="connsiteY22" fmla="*/ 1983287 h 2083613"/>
                <a:gd name="connsiteX23" fmla="*/ 3671485 w 4190656"/>
                <a:gd name="connsiteY23" fmla="*/ 1943463 h 2083613"/>
                <a:gd name="connsiteX24" fmla="*/ 1359605 w 4190656"/>
                <a:gd name="connsiteY24" fmla="*/ 1887327 h 2083613"/>
                <a:gd name="connsiteX25" fmla="*/ 1359605 w 4190656"/>
                <a:gd name="connsiteY25" fmla="*/ 1927151 h 2083613"/>
                <a:gd name="connsiteX26" fmla="*/ 1942246 w 4190656"/>
                <a:gd name="connsiteY26" fmla="*/ 1927151 h 2083613"/>
                <a:gd name="connsiteX27" fmla="*/ 1942246 w 4190656"/>
                <a:gd name="connsiteY27" fmla="*/ 1887327 h 2083613"/>
                <a:gd name="connsiteX28" fmla="*/ 3736514 w 4190656"/>
                <a:gd name="connsiteY28" fmla="*/ 1882367 h 2083613"/>
                <a:gd name="connsiteX29" fmla="*/ 3736514 w 4190656"/>
                <a:gd name="connsiteY29" fmla="*/ 1922191 h 2083613"/>
                <a:gd name="connsiteX30" fmla="*/ 4087017 w 4190656"/>
                <a:gd name="connsiteY30" fmla="*/ 1922191 h 2083613"/>
                <a:gd name="connsiteX31" fmla="*/ 4087017 w 4190656"/>
                <a:gd name="connsiteY31" fmla="*/ 1882367 h 2083613"/>
                <a:gd name="connsiteX32" fmla="*/ 3320982 w 4190656"/>
                <a:gd name="connsiteY32" fmla="*/ 1882367 h 2083613"/>
                <a:gd name="connsiteX33" fmla="*/ 3320982 w 4190656"/>
                <a:gd name="connsiteY33" fmla="*/ 1922191 h 2083613"/>
                <a:gd name="connsiteX34" fmla="*/ 3671485 w 4190656"/>
                <a:gd name="connsiteY34" fmla="*/ 1922191 h 2083613"/>
                <a:gd name="connsiteX35" fmla="*/ 3671485 w 4190656"/>
                <a:gd name="connsiteY35" fmla="*/ 1882367 h 2083613"/>
                <a:gd name="connsiteX36" fmla="*/ 3051754 w 4190656"/>
                <a:gd name="connsiteY36" fmla="*/ 1873675 h 2083613"/>
                <a:gd name="connsiteX37" fmla="*/ 3051754 w 4190656"/>
                <a:gd name="connsiteY37" fmla="*/ 1939321 h 2083613"/>
                <a:gd name="connsiteX38" fmla="*/ 3149850 w 4190656"/>
                <a:gd name="connsiteY38" fmla="*/ 1939321 h 2083613"/>
                <a:gd name="connsiteX39" fmla="*/ 3149850 w 4190656"/>
                <a:gd name="connsiteY39" fmla="*/ 1873675 h 2083613"/>
                <a:gd name="connsiteX40" fmla="*/ 2868153 w 4190656"/>
                <a:gd name="connsiteY40" fmla="*/ 1873675 h 2083613"/>
                <a:gd name="connsiteX41" fmla="*/ 2868153 w 4190656"/>
                <a:gd name="connsiteY41" fmla="*/ 1939321 h 2083613"/>
                <a:gd name="connsiteX42" fmla="*/ 2966249 w 4190656"/>
                <a:gd name="connsiteY42" fmla="*/ 1939321 h 2083613"/>
                <a:gd name="connsiteX43" fmla="*/ 2966249 w 4190656"/>
                <a:gd name="connsiteY43" fmla="*/ 1873675 h 2083613"/>
                <a:gd name="connsiteX44" fmla="*/ 2684553 w 4190656"/>
                <a:gd name="connsiteY44" fmla="*/ 1873675 h 2083613"/>
                <a:gd name="connsiteX45" fmla="*/ 2684553 w 4190656"/>
                <a:gd name="connsiteY45" fmla="*/ 1939321 h 2083613"/>
                <a:gd name="connsiteX46" fmla="*/ 2782649 w 4190656"/>
                <a:gd name="connsiteY46" fmla="*/ 1939321 h 2083613"/>
                <a:gd name="connsiteX47" fmla="*/ 2782649 w 4190656"/>
                <a:gd name="connsiteY47" fmla="*/ 1873675 h 2083613"/>
                <a:gd name="connsiteX48" fmla="*/ 1359605 w 4190656"/>
                <a:gd name="connsiteY48" fmla="*/ 1826230 h 2083613"/>
                <a:gd name="connsiteX49" fmla="*/ 1359605 w 4190656"/>
                <a:gd name="connsiteY49" fmla="*/ 1866054 h 2083613"/>
                <a:gd name="connsiteX50" fmla="*/ 1942246 w 4190656"/>
                <a:gd name="connsiteY50" fmla="*/ 1866054 h 2083613"/>
                <a:gd name="connsiteX51" fmla="*/ 1942246 w 4190656"/>
                <a:gd name="connsiteY51" fmla="*/ 1826230 h 2083613"/>
                <a:gd name="connsiteX52" fmla="*/ 3736514 w 4190656"/>
                <a:gd name="connsiteY52" fmla="*/ 1821270 h 2083613"/>
                <a:gd name="connsiteX53" fmla="*/ 3736514 w 4190656"/>
                <a:gd name="connsiteY53" fmla="*/ 1861094 h 2083613"/>
                <a:gd name="connsiteX54" fmla="*/ 4087017 w 4190656"/>
                <a:gd name="connsiteY54" fmla="*/ 1861094 h 2083613"/>
                <a:gd name="connsiteX55" fmla="*/ 4087017 w 4190656"/>
                <a:gd name="connsiteY55" fmla="*/ 1821270 h 2083613"/>
                <a:gd name="connsiteX56" fmla="*/ 3320982 w 4190656"/>
                <a:gd name="connsiteY56" fmla="*/ 1821270 h 2083613"/>
                <a:gd name="connsiteX57" fmla="*/ 3320982 w 4190656"/>
                <a:gd name="connsiteY57" fmla="*/ 1861094 h 2083613"/>
                <a:gd name="connsiteX58" fmla="*/ 3671485 w 4190656"/>
                <a:gd name="connsiteY58" fmla="*/ 1861094 h 2083613"/>
                <a:gd name="connsiteX59" fmla="*/ 3671485 w 4190656"/>
                <a:gd name="connsiteY59" fmla="*/ 1821270 h 2083613"/>
                <a:gd name="connsiteX60" fmla="*/ 3051754 w 4190656"/>
                <a:gd name="connsiteY60" fmla="*/ 1737466 h 2083613"/>
                <a:gd name="connsiteX61" fmla="*/ 3051754 w 4190656"/>
                <a:gd name="connsiteY61" fmla="*/ 1803112 h 2083613"/>
                <a:gd name="connsiteX62" fmla="*/ 3149850 w 4190656"/>
                <a:gd name="connsiteY62" fmla="*/ 1803112 h 2083613"/>
                <a:gd name="connsiteX63" fmla="*/ 3149850 w 4190656"/>
                <a:gd name="connsiteY63" fmla="*/ 1737466 h 2083613"/>
                <a:gd name="connsiteX64" fmla="*/ 2868153 w 4190656"/>
                <a:gd name="connsiteY64" fmla="*/ 1737466 h 2083613"/>
                <a:gd name="connsiteX65" fmla="*/ 2868153 w 4190656"/>
                <a:gd name="connsiteY65" fmla="*/ 1803112 h 2083613"/>
                <a:gd name="connsiteX66" fmla="*/ 2966249 w 4190656"/>
                <a:gd name="connsiteY66" fmla="*/ 1803112 h 2083613"/>
                <a:gd name="connsiteX67" fmla="*/ 2966249 w 4190656"/>
                <a:gd name="connsiteY67" fmla="*/ 1737466 h 2083613"/>
                <a:gd name="connsiteX68" fmla="*/ 2684553 w 4190656"/>
                <a:gd name="connsiteY68" fmla="*/ 1737466 h 2083613"/>
                <a:gd name="connsiteX69" fmla="*/ 2684553 w 4190656"/>
                <a:gd name="connsiteY69" fmla="*/ 1803112 h 2083613"/>
                <a:gd name="connsiteX70" fmla="*/ 2782649 w 4190656"/>
                <a:gd name="connsiteY70" fmla="*/ 1803112 h 2083613"/>
                <a:gd name="connsiteX71" fmla="*/ 2782649 w 4190656"/>
                <a:gd name="connsiteY71" fmla="*/ 1737466 h 2083613"/>
                <a:gd name="connsiteX72" fmla="*/ 3051754 w 4190656"/>
                <a:gd name="connsiteY72" fmla="*/ 1601257 h 2083613"/>
                <a:gd name="connsiteX73" fmla="*/ 3051754 w 4190656"/>
                <a:gd name="connsiteY73" fmla="*/ 1666903 h 2083613"/>
                <a:gd name="connsiteX74" fmla="*/ 3149850 w 4190656"/>
                <a:gd name="connsiteY74" fmla="*/ 1666903 h 2083613"/>
                <a:gd name="connsiteX75" fmla="*/ 3149850 w 4190656"/>
                <a:gd name="connsiteY75" fmla="*/ 1601257 h 2083613"/>
                <a:gd name="connsiteX76" fmla="*/ 2868153 w 4190656"/>
                <a:gd name="connsiteY76" fmla="*/ 1601257 h 2083613"/>
                <a:gd name="connsiteX77" fmla="*/ 2868153 w 4190656"/>
                <a:gd name="connsiteY77" fmla="*/ 1666903 h 2083613"/>
                <a:gd name="connsiteX78" fmla="*/ 2966249 w 4190656"/>
                <a:gd name="connsiteY78" fmla="*/ 1666903 h 2083613"/>
                <a:gd name="connsiteX79" fmla="*/ 2966249 w 4190656"/>
                <a:gd name="connsiteY79" fmla="*/ 1601257 h 2083613"/>
                <a:gd name="connsiteX80" fmla="*/ 2684553 w 4190656"/>
                <a:gd name="connsiteY80" fmla="*/ 1601257 h 2083613"/>
                <a:gd name="connsiteX81" fmla="*/ 2684553 w 4190656"/>
                <a:gd name="connsiteY81" fmla="*/ 1666903 h 2083613"/>
                <a:gd name="connsiteX82" fmla="*/ 2782649 w 4190656"/>
                <a:gd name="connsiteY82" fmla="*/ 1666903 h 2083613"/>
                <a:gd name="connsiteX83" fmla="*/ 2782649 w 4190656"/>
                <a:gd name="connsiteY83" fmla="*/ 1601257 h 2083613"/>
                <a:gd name="connsiteX84" fmla="*/ 1003047 w 4190656"/>
                <a:gd name="connsiteY84" fmla="*/ 1464531 h 2083613"/>
                <a:gd name="connsiteX85" fmla="*/ 1003047 w 4190656"/>
                <a:gd name="connsiteY85" fmla="*/ 2082216 h 2083613"/>
                <a:gd name="connsiteX86" fmla="*/ 1259865 w 4190656"/>
                <a:gd name="connsiteY86" fmla="*/ 2082216 h 2083613"/>
                <a:gd name="connsiteX87" fmla="*/ 1259865 w 4190656"/>
                <a:gd name="connsiteY87" fmla="*/ 1464531 h 2083613"/>
                <a:gd name="connsiteX88" fmla="*/ 640721 w 4190656"/>
                <a:gd name="connsiteY88" fmla="*/ 1461809 h 2083613"/>
                <a:gd name="connsiteX89" fmla="*/ 640721 w 4190656"/>
                <a:gd name="connsiteY89" fmla="*/ 2079494 h 2083613"/>
                <a:gd name="connsiteX90" fmla="*/ 860983 w 4190656"/>
                <a:gd name="connsiteY90" fmla="*/ 2079494 h 2083613"/>
                <a:gd name="connsiteX91" fmla="*/ 860983 w 4190656"/>
                <a:gd name="connsiteY91" fmla="*/ 1461809 h 2083613"/>
                <a:gd name="connsiteX92" fmla="*/ 3977387 w 4190656"/>
                <a:gd name="connsiteY92" fmla="*/ 1437108 h 2083613"/>
                <a:gd name="connsiteX93" fmla="*/ 3977387 w 4190656"/>
                <a:gd name="connsiteY93" fmla="*/ 1502754 h 2083613"/>
                <a:gd name="connsiteX94" fmla="*/ 4075483 w 4190656"/>
                <a:gd name="connsiteY94" fmla="*/ 1502754 h 2083613"/>
                <a:gd name="connsiteX95" fmla="*/ 4075483 w 4190656"/>
                <a:gd name="connsiteY95" fmla="*/ 1437108 h 2083613"/>
                <a:gd name="connsiteX96" fmla="*/ 3793786 w 4190656"/>
                <a:gd name="connsiteY96" fmla="*/ 1437108 h 2083613"/>
                <a:gd name="connsiteX97" fmla="*/ 3793786 w 4190656"/>
                <a:gd name="connsiteY97" fmla="*/ 1502754 h 2083613"/>
                <a:gd name="connsiteX98" fmla="*/ 3891882 w 4190656"/>
                <a:gd name="connsiteY98" fmla="*/ 1502754 h 2083613"/>
                <a:gd name="connsiteX99" fmla="*/ 3891882 w 4190656"/>
                <a:gd name="connsiteY99" fmla="*/ 1437108 h 2083613"/>
                <a:gd name="connsiteX100" fmla="*/ 3610186 w 4190656"/>
                <a:gd name="connsiteY100" fmla="*/ 1437108 h 2083613"/>
                <a:gd name="connsiteX101" fmla="*/ 3610186 w 4190656"/>
                <a:gd name="connsiteY101" fmla="*/ 1502754 h 2083613"/>
                <a:gd name="connsiteX102" fmla="*/ 3708282 w 4190656"/>
                <a:gd name="connsiteY102" fmla="*/ 1502754 h 2083613"/>
                <a:gd name="connsiteX103" fmla="*/ 3708282 w 4190656"/>
                <a:gd name="connsiteY103" fmla="*/ 1437108 h 2083613"/>
                <a:gd name="connsiteX104" fmla="*/ 3413613 w 4190656"/>
                <a:gd name="connsiteY104" fmla="*/ 1437108 h 2083613"/>
                <a:gd name="connsiteX105" fmla="*/ 3413613 w 4190656"/>
                <a:gd name="connsiteY105" fmla="*/ 1502754 h 2083613"/>
                <a:gd name="connsiteX106" fmla="*/ 3511709 w 4190656"/>
                <a:gd name="connsiteY106" fmla="*/ 1502754 h 2083613"/>
                <a:gd name="connsiteX107" fmla="*/ 3511709 w 4190656"/>
                <a:gd name="connsiteY107" fmla="*/ 1437108 h 2083613"/>
                <a:gd name="connsiteX108" fmla="*/ 3230013 w 4190656"/>
                <a:gd name="connsiteY108" fmla="*/ 1437108 h 2083613"/>
                <a:gd name="connsiteX109" fmla="*/ 3230013 w 4190656"/>
                <a:gd name="connsiteY109" fmla="*/ 1502754 h 2083613"/>
                <a:gd name="connsiteX110" fmla="*/ 3328109 w 4190656"/>
                <a:gd name="connsiteY110" fmla="*/ 1502754 h 2083613"/>
                <a:gd name="connsiteX111" fmla="*/ 3328109 w 4190656"/>
                <a:gd name="connsiteY111" fmla="*/ 1437108 h 2083613"/>
                <a:gd name="connsiteX112" fmla="*/ 3051754 w 4190656"/>
                <a:gd name="connsiteY112" fmla="*/ 1437108 h 2083613"/>
                <a:gd name="connsiteX113" fmla="*/ 3051754 w 4190656"/>
                <a:gd name="connsiteY113" fmla="*/ 1502754 h 2083613"/>
                <a:gd name="connsiteX114" fmla="*/ 3149850 w 4190656"/>
                <a:gd name="connsiteY114" fmla="*/ 1502754 h 2083613"/>
                <a:gd name="connsiteX115" fmla="*/ 3149850 w 4190656"/>
                <a:gd name="connsiteY115" fmla="*/ 1437108 h 2083613"/>
                <a:gd name="connsiteX116" fmla="*/ 2868153 w 4190656"/>
                <a:gd name="connsiteY116" fmla="*/ 1437108 h 2083613"/>
                <a:gd name="connsiteX117" fmla="*/ 2868153 w 4190656"/>
                <a:gd name="connsiteY117" fmla="*/ 1502754 h 2083613"/>
                <a:gd name="connsiteX118" fmla="*/ 2966249 w 4190656"/>
                <a:gd name="connsiteY118" fmla="*/ 1502754 h 2083613"/>
                <a:gd name="connsiteX119" fmla="*/ 2966249 w 4190656"/>
                <a:gd name="connsiteY119" fmla="*/ 1437108 h 2083613"/>
                <a:gd name="connsiteX120" fmla="*/ 2684553 w 4190656"/>
                <a:gd name="connsiteY120" fmla="*/ 1437108 h 2083613"/>
                <a:gd name="connsiteX121" fmla="*/ 2684553 w 4190656"/>
                <a:gd name="connsiteY121" fmla="*/ 1502754 h 2083613"/>
                <a:gd name="connsiteX122" fmla="*/ 2782649 w 4190656"/>
                <a:gd name="connsiteY122" fmla="*/ 1502754 h 2083613"/>
                <a:gd name="connsiteX123" fmla="*/ 2782649 w 4190656"/>
                <a:gd name="connsiteY123" fmla="*/ 1437108 h 2083613"/>
                <a:gd name="connsiteX124" fmla="*/ 1818380 w 4190656"/>
                <a:gd name="connsiteY124" fmla="*/ 1377680 h 2083613"/>
                <a:gd name="connsiteX125" fmla="*/ 1818380 w 4190656"/>
                <a:gd name="connsiteY125" fmla="*/ 1450750 h 2083613"/>
                <a:gd name="connsiteX126" fmla="*/ 1916476 w 4190656"/>
                <a:gd name="connsiteY126" fmla="*/ 1450750 h 2083613"/>
                <a:gd name="connsiteX127" fmla="*/ 1916476 w 4190656"/>
                <a:gd name="connsiteY127" fmla="*/ 1377680 h 2083613"/>
                <a:gd name="connsiteX128" fmla="*/ 1634779 w 4190656"/>
                <a:gd name="connsiteY128" fmla="*/ 1377680 h 2083613"/>
                <a:gd name="connsiteX129" fmla="*/ 1634779 w 4190656"/>
                <a:gd name="connsiteY129" fmla="*/ 1450750 h 2083613"/>
                <a:gd name="connsiteX130" fmla="*/ 1732875 w 4190656"/>
                <a:gd name="connsiteY130" fmla="*/ 1450750 h 2083613"/>
                <a:gd name="connsiteX131" fmla="*/ 1732875 w 4190656"/>
                <a:gd name="connsiteY131" fmla="*/ 1377680 h 2083613"/>
                <a:gd name="connsiteX132" fmla="*/ 1451179 w 4190656"/>
                <a:gd name="connsiteY132" fmla="*/ 1377680 h 2083613"/>
                <a:gd name="connsiteX133" fmla="*/ 1451179 w 4190656"/>
                <a:gd name="connsiteY133" fmla="*/ 1450750 h 2083613"/>
                <a:gd name="connsiteX134" fmla="*/ 1549275 w 4190656"/>
                <a:gd name="connsiteY134" fmla="*/ 1450750 h 2083613"/>
                <a:gd name="connsiteX135" fmla="*/ 1549275 w 4190656"/>
                <a:gd name="connsiteY135" fmla="*/ 1377680 h 2083613"/>
                <a:gd name="connsiteX136" fmla="*/ 1818380 w 4190656"/>
                <a:gd name="connsiteY136" fmla="*/ 1226067 h 2083613"/>
                <a:gd name="connsiteX137" fmla="*/ 1818380 w 4190656"/>
                <a:gd name="connsiteY137" fmla="*/ 1299137 h 2083613"/>
                <a:gd name="connsiteX138" fmla="*/ 1916476 w 4190656"/>
                <a:gd name="connsiteY138" fmla="*/ 1299137 h 2083613"/>
                <a:gd name="connsiteX139" fmla="*/ 1916476 w 4190656"/>
                <a:gd name="connsiteY139" fmla="*/ 1226067 h 2083613"/>
                <a:gd name="connsiteX140" fmla="*/ 1634779 w 4190656"/>
                <a:gd name="connsiteY140" fmla="*/ 1226067 h 2083613"/>
                <a:gd name="connsiteX141" fmla="*/ 1634779 w 4190656"/>
                <a:gd name="connsiteY141" fmla="*/ 1299137 h 2083613"/>
                <a:gd name="connsiteX142" fmla="*/ 1732875 w 4190656"/>
                <a:gd name="connsiteY142" fmla="*/ 1299137 h 2083613"/>
                <a:gd name="connsiteX143" fmla="*/ 1732875 w 4190656"/>
                <a:gd name="connsiteY143" fmla="*/ 1226067 h 2083613"/>
                <a:gd name="connsiteX144" fmla="*/ 1451179 w 4190656"/>
                <a:gd name="connsiteY144" fmla="*/ 1226067 h 2083613"/>
                <a:gd name="connsiteX145" fmla="*/ 1451179 w 4190656"/>
                <a:gd name="connsiteY145" fmla="*/ 1299137 h 2083613"/>
                <a:gd name="connsiteX146" fmla="*/ 1549275 w 4190656"/>
                <a:gd name="connsiteY146" fmla="*/ 1299137 h 2083613"/>
                <a:gd name="connsiteX147" fmla="*/ 1549275 w 4190656"/>
                <a:gd name="connsiteY147" fmla="*/ 1226067 h 2083613"/>
                <a:gd name="connsiteX148" fmla="*/ 403424 w 4190656"/>
                <a:gd name="connsiteY148" fmla="*/ 1142989 h 2083613"/>
                <a:gd name="connsiteX149" fmla="*/ 348620 w 4190656"/>
                <a:gd name="connsiteY149" fmla="*/ 1197793 h 2083613"/>
                <a:gd name="connsiteX150" fmla="*/ 348620 w 4190656"/>
                <a:gd name="connsiteY150" fmla="*/ 2081959 h 2083613"/>
                <a:gd name="connsiteX151" fmla="*/ 458227 w 4190656"/>
                <a:gd name="connsiteY151" fmla="*/ 2081959 h 2083613"/>
                <a:gd name="connsiteX152" fmla="*/ 458228 w 4190656"/>
                <a:gd name="connsiteY152" fmla="*/ 1197793 h 2083613"/>
                <a:gd name="connsiteX153" fmla="*/ 403424 w 4190656"/>
                <a:gd name="connsiteY153" fmla="*/ 1142989 h 2083613"/>
                <a:gd name="connsiteX154" fmla="*/ 169200 w 4190656"/>
                <a:gd name="connsiteY154" fmla="*/ 1139285 h 2083613"/>
                <a:gd name="connsiteX155" fmla="*/ 114396 w 4190656"/>
                <a:gd name="connsiteY155" fmla="*/ 1194089 h 2083613"/>
                <a:gd name="connsiteX156" fmla="*/ 114396 w 4190656"/>
                <a:gd name="connsiteY156" fmla="*/ 2078255 h 2083613"/>
                <a:gd name="connsiteX157" fmla="*/ 224003 w 4190656"/>
                <a:gd name="connsiteY157" fmla="*/ 2078255 h 2083613"/>
                <a:gd name="connsiteX158" fmla="*/ 224004 w 4190656"/>
                <a:gd name="connsiteY158" fmla="*/ 1194089 h 2083613"/>
                <a:gd name="connsiteX159" fmla="*/ 169200 w 4190656"/>
                <a:gd name="connsiteY159" fmla="*/ 1139285 h 2083613"/>
                <a:gd name="connsiteX160" fmla="*/ 1818380 w 4190656"/>
                <a:gd name="connsiteY160" fmla="*/ 1074453 h 2083613"/>
                <a:gd name="connsiteX161" fmla="*/ 1818380 w 4190656"/>
                <a:gd name="connsiteY161" fmla="*/ 1147523 h 2083613"/>
                <a:gd name="connsiteX162" fmla="*/ 1916476 w 4190656"/>
                <a:gd name="connsiteY162" fmla="*/ 1147523 h 2083613"/>
                <a:gd name="connsiteX163" fmla="*/ 1916476 w 4190656"/>
                <a:gd name="connsiteY163" fmla="*/ 1074453 h 2083613"/>
                <a:gd name="connsiteX164" fmla="*/ 1634779 w 4190656"/>
                <a:gd name="connsiteY164" fmla="*/ 1074453 h 2083613"/>
                <a:gd name="connsiteX165" fmla="*/ 1634779 w 4190656"/>
                <a:gd name="connsiteY165" fmla="*/ 1147523 h 2083613"/>
                <a:gd name="connsiteX166" fmla="*/ 1732875 w 4190656"/>
                <a:gd name="connsiteY166" fmla="*/ 1147523 h 2083613"/>
                <a:gd name="connsiteX167" fmla="*/ 1732875 w 4190656"/>
                <a:gd name="connsiteY167" fmla="*/ 1074453 h 2083613"/>
                <a:gd name="connsiteX168" fmla="*/ 1451179 w 4190656"/>
                <a:gd name="connsiteY168" fmla="*/ 1074453 h 2083613"/>
                <a:gd name="connsiteX169" fmla="*/ 1451179 w 4190656"/>
                <a:gd name="connsiteY169" fmla="*/ 1147523 h 2083613"/>
                <a:gd name="connsiteX170" fmla="*/ 1549275 w 4190656"/>
                <a:gd name="connsiteY170" fmla="*/ 1147523 h 2083613"/>
                <a:gd name="connsiteX171" fmla="*/ 1549275 w 4190656"/>
                <a:gd name="connsiteY171" fmla="*/ 1074453 h 2083613"/>
                <a:gd name="connsiteX172" fmla="*/ 1254606 w 4190656"/>
                <a:gd name="connsiteY172" fmla="*/ 1074453 h 2083613"/>
                <a:gd name="connsiteX173" fmla="*/ 1254606 w 4190656"/>
                <a:gd name="connsiteY173" fmla="*/ 1147523 h 2083613"/>
                <a:gd name="connsiteX174" fmla="*/ 1352702 w 4190656"/>
                <a:gd name="connsiteY174" fmla="*/ 1147523 h 2083613"/>
                <a:gd name="connsiteX175" fmla="*/ 1352702 w 4190656"/>
                <a:gd name="connsiteY175" fmla="*/ 1074453 h 2083613"/>
                <a:gd name="connsiteX176" fmla="*/ 1071005 w 4190656"/>
                <a:gd name="connsiteY176" fmla="*/ 1074453 h 2083613"/>
                <a:gd name="connsiteX177" fmla="*/ 1071005 w 4190656"/>
                <a:gd name="connsiteY177" fmla="*/ 1147523 h 2083613"/>
                <a:gd name="connsiteX178" fmla="*/ 1169101 w 4190656"/>
                <a:gd name="connsiteY178" fmla="*/ 1147523 h 2083613"/>
                <a:gd name="connsiteX179" fmla="*/ 1169101 w 4190656"/>
                <a:gd name="connsiteY179" fmla="*/ 1074453 h 2083613"/>
                <a:gd name="connsiteX180" fmla="*/ 887405 w 4190656"/>
                <a:gd name="connsiteY180" fmla="*/ 1074453 h 2083613"/>
                <a:gd name="connsiteX181" fmla="*/ 887405 w 4190656"/>
                <a:gd name="connsiteY181" fmla="*/ 1147523 h 2083613"/>
                <a:gd name="connsiteX182" fmla="*/ 985501 w 4190656"/>
                <a:gd name="connsiteY182" fmla="*/ 1147523 h 2083613"/>
                <a:gd name="connsiteX183" fmla="*/ 985501 w 4190656"/>
                <a:gd name="connsiteY183" fmla="*/ 1074453 h 2083613"/>
                <a:gd name="connsiteX184" fmla="*/ 726849 w 4190656"/>
                <a:gd name="connsiteY184" fmla="*/ 1074453 h 2083613"/>
                <a:gd name="connsiteX185" fmla="*/ 726849 w 4190656"/>
                <a:gd name="connsiteY185" fmla="*/ 1147523 h 2083613"/>
                <a:gd name="connsiteX186" fmla="*/ 824945 w 4190656"/>
                <a:gd name="connsiteY186" fmla="*/ 1147523 h 2083613"/>
                <a:gd name="connsiteX187" fmla="*/ 824945 w 4190656"/>
                <a:gd name="connsiteY187" fmla="*/ 1074453 h 2083613"/>
                <a:gd name="connsiteX188" fmla="*/ 543248 w 4190656"/>
                <a:gd name="connsiteY188" fmla="*/ 1074453 h 2083613"/>
                <a:gd name="connsiteX189" fmla="*/ 543248 w 4190656"/>
                <a:gd name="connsiteY189" fmla="*/ 1147523 h 2083613"/>
                <a:gd name="connsiteX190" fmla="*/ 641344 w 4190656"/>
                <a:gd name="connsiteY190" fmla="*/ 1147523 h 2083613"/>
                <a:gd name="connsiteX191" fmla="*/ 641344 w 4190656"/>
                <a:gd name="connsiteY191" fmla="*/ 1074453 h 2083613"/>
                <a:gd name="connsiteX192" fmla="*/ 3065554 w 4190656"/>
                <a:gd name="connsiteY192" fmla="*/ 331011 h 2083613"/>
                <a:gd name="connsiteX193" fmla="*/ 3065554 w 4190656"/>
                <a:gd name="connsiteY193" fmla="*/ 465308 h 2083613"/>
                <a:gd name="connsiteX194" fmla="*/ 3086674 w 4190656"/>
                <a:gd name="connsiteY194" fmla="*/ 468502 h 2083613"/>
                <a:gd name="connsiteX195" fmla="*/ 3190451 w 4190656"/>
                <a:gd name="connsiteY195" fmla="*/ 562591 h 2083613"/>
                <a:gd name="connsiteX196" fmla="*/ 3200815 w 4190656"/>
                <a:gd name="connsiteY196" fmla="*/ 613926 h 2083613"/>
                <a:gd name="connsiteX197" fmla="*/ 3203518 w 4190656"/>
                <a:gd name="connsiteY197" fmla="*/ 613926 h 2083613"/>
                <a:gd name="connsiteX198" fmla="*/ 3203518 w 4190656"/>
                <a:gd name="connsiteY198" fmla="*/ 627317 h 2083613"/>
                <a:gd name="connsiteX199" fmla="*/ 3203519 w 4190656"/>
                <a:gd name="connsiteY199" fmla="*/ 627321 h 2083613"/>
                <a:gd name="connsiteX200" fmla="*/ 3203518 w 4190656"/>
                <a:gd name="connsiteY200" fmla="*/ 1063497 h 2083613"/>
                <a:gd name="connsiteX201" fmla="*/ 3310645 w 4190656"/>
                <a:gd name="connsiteY201" fmla="*/ 1063497 h 2083613"/>
                <a:gd name="connsiteX202" fmla="*/ 3310645 w 4190656"/>
                <a:gd name="connsiteY202" fmla="*/ 627216 h 2083613"/>
                <a:gd name="connsiteX203" fmla="*/ 3412211 w 4190656"/>
                <a:gd name="connsiteY203" fmla="*/ 473988 h 2083613"/>
                <a:gd name="connsiteX204" fmla="*/ 3465439 w 4190656"/>
                <a:gd name="connsiteY204" fmla="*/ 463242 h 2083613"/>
                <a:gd name="connsiteX205" fmla="*/ 3465439 w 4190656"/>
                <a:gd name="connsiteY205" fmla="*/ 331011 h 2083613"/>
                <a:gd name="connsiteX206" fmla="*/ 2812855 w 4190656"/>
                <a:gd name="connsiteY206" fmla="*/ 331011 h 2083613"/>
                <a:gd name="connsiteX207" fmla="*/ 2812855 w 4190656"/>
                <a:gd name="connsiteY207" fmla="*/ 1063497 h 2083613"/>
                <a:gd name="connsiteX208" fmla="*/ 2870927 w 4190656"/>
                <a:gd name="connsiteY208" fmla="*/ 1063497 h 2083613"/>
                <a:gd name="connsiteX209" fmla="*/ 2870927 w 4190656"/>
                <a:gd name="connsiteY209" fmla="*/ 627321 h 2083613"/>
                <a:gd name="connsiteX210" fmla="*/ 2972493 w 4190656"/>
                <a:gd name="connsiteY210" fmla="*/ 474094 h 2083613"/>
                <a:gd name="connsiteX211" fmla="*/ 3023955 w 4190656"/>
                <a:gd name="connsiteY211" fmla="*/ 463704 h 2083613"/>
                <a:gd name="connsiteX212" fmla="*/ 3023955 w 4190656"/>
                <a:gd name="connsiteY212" fmla="*/ 331011 h 2083613"/>
                <a:gd name="connsiteX213" fmla="*/ 2711332 w 4190656"/>
                <a:gd name="connsiteY213" fmla="*/ 0 h 2083613"/>
                <a:gd name="connsiteX214" fmla="*/ 2812855 w 4190656"/>
                <a:gd name="connsiteY214" fmla="*/ 0 h 2083613"/>
                <a:gd name="connsiteX215" fmla="*/ 2812855 w 4190656"/>
                <a:gd name="connsiteY215" fmla="*/ 1 h 2083613"/>
                <a:gd name="connsiteX216" fmla="*/ 2812855 w 4190656"/>
                <a:gd name="connsiteY216" fmla="*/ 150699 h 2083613"/>
                <a:gd name="connsiteX217" fmla="*/ 2812855 w 4190656"/>
                <a:gd name="connsiteY217" fmla="*/ 150703 h 2083613"/>
                <a:gd name="connsiteX218" fmla="*/ 2812855 w 4190656"/>
                <a:gd name="connsiteY218" fmla="*/ 185573 h 2083613"/>
                <a:gd name="connsiteX219" fmla="*/ 2812855 w 4190656"/>
                <a:gd name="connsiteY219" fmla="*/ 268612 h 2083613"/>
                <a:gd name="connsiteX220" fmla="*/ 3465439 w 4190656"/>
                <a:gd name="connsiteY220" fmla="*/ 268612 h 2083613"/>
                <a:gd name="connsiteX221" fmla="*/ 3465439 w 4190656"/>
                <a:gd name="connsiteY221" fmla="*/ 268180 h 2083613"/>
                <a:gd name="connsiteX222" fmla="*/ 3507038 w 4190656"/>
                <a:gd name="connsiteY222" fmla="*/ 268180 h 2083613"/>
                <a:gd name="connsiteX223" fmla="*/ 3507038 w 4190656"/>
                <a:gd name="connsiteY223" fmla="*/ 466997 h 2083613"/>
                <a:gd name="connsiteX224" fmla="*/ 3541671 w 4190656"/>
                <a:gd name="connsiteY224" fmla="*/ 473988 h 2083613"/>
                <a:gd name="connsiteX225" fmla="*/ 3635761 w 4190656"/>
                <a:gd name="connsiteY225" fmla="*/ 577765 h 2083613"/>
                <a:gd name="connsiteX226" fmla="*/ 3641212 w 4190656"/>
                <a:gd name="connsiteY226" fmla="*/ 613821 h 2083613"/>
                <a:gd name="connsiteX227" fmla="*/ 3643236 w 4190656"/>
                <a:gd name="connsiteY227" fmla="*/ 613821 h 2083613"/>
                <a:gd name="connsiteX228" fmla="*/ 3643236 w 4190656"/>
                <a:gd name="connsiteY228" fmla="*/ 627210 h 2083613"/>
                <a:gd name="connsiteX229" fmla="*/ 3643237 w 4190656"/>
                <a:gd name="connsiteY229" fmla="*/ 627216 h 2083613"/>
                <a:gd name="connsiteX230" fmla="*/ 3643236 w 4190656"/>
                <a:gd name="connsiteY230" fmla="*/ 1063497 h 2083613"/>
                <a:gd name="connsiteX231" fmla="*/ 4190656 w 4190656"/>
                <a:gd name="connsiteY231" fmla="*/ 1063497 h 2083613"/>
                <a:gd name="connsiteX232" fmla="*/ 4190656 w 4190656"/>
                <a:gd name="connsiteY232" fmla="*/ 1184656 h 2083613"/>
                <a:gd name="connsiteX233" fmla="*/ 4190656 w 4190656"/>
                <a:gd name="connsiteY233" fmla="*/ 1530190 h 2083613"/>
                <a:gd name="connsiteX234" fmla="*/ 4190656 w 4190656"/>
                <a:gd name="connsiteY234" fmla="*/ 2078653 h 2083613"/>
                <a:gd name="connsiteX235" fmla="*/ 4190656 w 4190656"/>
                <a:gd name="connsiteY235" fmla="*/ 2082019 h 2083613"/>
                <a:gd name="connsiteX236" fmla="*/ 2526770 w 4190656"/>
                <a:gd name="connsiteY236" fmla="*/ 2082019 h 2083613"/>
                <a:gd name="connsiteX237" fmla="*/ 2526681 w 4190656"/>
                <a:gd name="connsiteY237" fmla="*/ 2082019 h 2083613"/>
                <a:gd name="connsiteX238" fmla="*/ 2449297 w 4190656"/>
                <a:gd name="connsiteY238" fmla="*/ 2082019 h 2083613"/>
                <a:gd name="connsiteX239" fmla="*/ 2449297 w 4190656"/>
                <a:gd name="connsiteY239" fmla="*/ 1864776 h 2083613"/>
                <a:gd name="connsiteX240" fmla="*/ 2354647 w 4190656"/>
                <a:gd name="connsiteY240" fmla="*/ 1864776 h 2083613"/>
                <a:gd name="connsiteX241" fmla="*/ 2354647 w 4190656"/>
                <a:gd name="connsiteY241" fmla="*/ 2082019 h 2083613"/>
                <a:gd name="connsiteX242" fmla="*/ 2277173 w 4190656"/>
                <a:gd name="connsiteY242" fmla="*/ 2082019 h 2083613"/>
                <a:gd name="connsiteX243" fmla="*/ 2277173 w 4190656"/>
                <a:gd name="connsiteY243" fmla="*/ 2082018 h 2083613"/>
                <a:gd name="connsiteX244" fmla="*/ 2190902 w 4190656"/>
                <a:gd name="connsiteY244" fmla="*/ 2082018 h 2083613"/>
                <a:gd name="connsiteX245" fmla="*/ 2190902 w 4190656"/>
                <a:gd name="connsiteY245" fmla="*/ 1864776 h 2083613"/>
                <a:gd name="connsiteX246" fmla="*/ 2096252 w 4190656"/>
                <a:gd name="connsiteY246" fmla="*/ 1864776 h 2083613"/>
                <a:gd name="connsiteX247" fmla="*/ 2096252 w 4190656"/>
                <a:gd name="connsiteY247" fmla="*/ 2082018 h 2083613"/>
                <a:gd name="connsiteX248" fmla="*/ 2028518 w 4190656"/>
                <a:gd name="connsiteY248" fmla="*/ 2082018 h 2083613"/>
                <a:gd name="connsiteX249" fmla="*/ 2028518 w 4190656"/>
                <a:gd name="connsiteY249" fmla="*/ 2083613 h 2083613"/>
                <a:gd name="connsiteX250" fmla="*/ 0 w 4190656"/>
                <a:gd name="connsiteY250" fmla="*/ 2083613 h 2083613"/>
                <a:gd name="connsiteX251" fmla="*/ 0 w 4190656"/>
                <a:gd name="connsiteY251" fmla="*/ 954650 h 2083613"/>
                <a:gd name="connsiteX252" fmla="*/ 525663 w 4190656"/>
                <a:gd name="connsiteY252" fmla="*/ 643073 h 2083613"/>
                <a:gd name="connsiteX253" fmla="*/ 525663 w 4190656"/>
                <a:gd name="connsiteY253" fmla="*/ 940002 h 2083613"/>
                <a:gd name="connsiteX254" fmla="*/ 1026614 w 4190656"/>
                <a:gd name="connsiteY254" fmla="*/ 643073 h 2083613"/>
                <a:gd name="connsiteX255" fmla="*/ 1026614 w 4190656"/>
                <a:gd name="connsiteY255" fmla="*/ 940003 h 2083613"/>
                <a:gd name="connsiteX256" fmla="*/ 1527566 w 4190656"/>
                <a:gd name="connsiteY256" fmla="*/ 643073 h 2083613"/>
                <a:gd name="connsiteX257" fmla="*/ 1527566 w 4190656"/>
                <a:gd name="connsiteY257" fmla="*/ 940003 h 2083613"/>
                <a:gd name="connsiteX258" fmla="*/ 2028518 w 4190656"/>
                <a:gd name="connsiteY258" fmla="*/ 643073 h 2083613"/>
                <a:gd name="connsiteX259" fmla="*/ 2028518 w 4190656"/>
                <a:gd name="connsiteY259" fmla="*/ 954650 h 2083613"/>
                <a:gd name="connsiteX260" fmla="*/ 2028518 w 4190656"/>
                <a:gd name="connsiteY260" fmla="*/ 957207 h 2083613"/>
                <a:gd name="connsiteX261" fmla="*/ 2119418 w 4190656"/>
                <a:gd name="connsiteY261" fmla="*/ 957207 h 2083613"/>
                <a:gd name="connsiteX262" fmla="*/ 2119418 w 4190656"/>
                <a:gd name="connsiteY262" fmla="*/ 351653 h 2083613"/>
                <a:gd name="connsiteX263" fmla="*/ 2119417 w 4190656"/>
                <a:gd name="connsiteY263" fmla="*/ 351653 h 2083613"/>
                <a:gd name="connsiteX264" fmla="*/ 2119417 w 4190656"/>
                <a:gd name="connsiteY264" fmla="*/ 185571 h 2083613"/>
                <a:gd name="connsiteX265" fmla="*/ 2265014 w 4190656"/>
                <a:gd name="connsiteY265" fmla="*/ 185571 h 2083613"/>
                <a:gd name="connsiteX266" fmla="*/ 2410612 w 4190656"/>
                <a:gd name="connsiteY266" fmla="*/ 185571 h 2083613"/>
                <a:gd name="connsiteX267" fmla="*/ 2410613 w 4190656"/>
                <a:gd name="connsiteY267" fmla="*/ 185571 h 2083613"/>
                <a:gd name="connsiteX268" fmla="*/ 2410613 w 4190656"/>
                <a:gd name="connsiteY268" fmla="*/ 337527 h 2083613"/>
                <a:gd name="connsiteX269" fmla="*/ 2410614 w 4190656"/>
                <a:gd name="connsiteY269" fmla="*/ 337527 h 2083613"/>
                <a:gd name="connsiteX270" fmla="*/ 2410614 w 4190656"/>
                <a:gd name="connsiteY270" fmla="*/ 337530 h 2083613"/>
                <a:gd name="connsiteX271" fmla="*/ 2410614 w 4190656"/>
                <a:gd name="connsiteY271" fmla="*/ 955499 h 2083613"/>
                <a:gd name="connsiteX272" fmla="*/ 2526770 w 4190656"/>
                <a:gd name="connsiteY272" fmla="*/ 955499 h 2083613"/>
                <a:gd name="connsiteX273" fmla="*/ 2526770 w 4190656"/>
                <a:gd name="connsiteY273" fmla="*/ 956944 h 2083613"/>
                <a:gd name="connsiteX274" fmla="*/ 2526770 w 4190656"/>
                <a:gd name="connsiteY274" fmla="*/ 1063497 h 2083613"/>
                <a:gd name="connsiteX275" fmla="*/ 2619542 w 4190656"/>
                <a:gd name="connsiteY275" fmla="*/ 1063497 h 2083613"/>
                <a:gd name="connsiteX276" fmla="*/ 2619542 w 4190656"/>
                <a:gd name="connsiteY276" fmla="*/ 185573 h 2083613"/>
                <a:gd name="connsiteX277" fmla="*/ 2619542 w 4190656"/>
                <a:gd name="connsiteY277" fmla="*/ 150703 h 2083613"/>
                <a:gd name="connsiteX278" fmla="*/ 2619542 w 4190656"/>
                <a:gd name="connsiteY278" fmla="*/ 1 h 2083613"/>
                <a:gd name="connsiteX279" fmla="*/ 2711332 w 4190656"/>
                <a:gd name="connsiteY279" fmla="*/ 1 h 208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4190656" h="2083613">
                  <a:moveTo>
                    <a:pt x="1359605" y="2009520"/>
                  </a:moveTo>
                  <a:lnTo>
                    <a:pt x="1359605" y="2049344"/>
                  </a:lnTo>
                  <a:lnTo>
                    <a:pt x="1942246" y="2049344"/>
                  </a:lnTo>
                  <a:lnTo>
                    <a:pt x="1942246" y="2009520"/>
                  </a:lnTo>
                  <a:close/>
                  <a:moveTo>
                    <a:pt x="3736514" y="2004560"/>
                  </a:moveTo>
                  <a:lnTo>
                    <a:pt x="3736514" y="2044384"/>
                  </a:lnTo>
                  <a:lnTo>
                    <a:pt x="4087017" y="2044384"/>
                  </a:lnTo>
                  <a:lnTo>
                    <a:pt x="4087017" y="2004560"/>
                  </a:lnTo>
                  <a:close/>
                  <a:moveTo>
                    <a:pt x="3320982" y="2004560"/>
                  </a:moveTo>
                  <a:lnTo>
                    <a:pt x="3320982" y="2044384"/>
                  </a:lnTo>
                  <a:lnTo>
                    <a:pt x="3671485" y="2044384"/>
                  </a:lnTo>
                  <a:lnTo>
                    <a:pt x="3671485" y="2004560"/>
                  </a:lnTo>
                  <a:close/>
                  <a:moveTo>
                    <a:pt x="1359605" y="1948423"/>
                  </a:moveTo>
                  <a:lnTo>
                    <a:pt x="1359605" y="1988247"/>
                  </a:lnTo>
                  <a:lnTo>
                    <a:pt x="1942246" y="1988247"/>
                  </a:lnTo>
                  <a:lnTo>
                    <a:pt x="1942246" y="1948423"/>
                  </a:lnTo>
                  <a:close/>
                  <a:moveTo>
                    <a:pt x="3736514" y="1943463"/>
                  </a:moveTo>
                  <a:lnTo>
                    <a:pt x="3736514" y="1983287"/>
                  </a:lnTo>
                  <a:lnTo>
                    <a:pt x="4087017" y="1983287"/>
                  </a:lnTo>
                  <a:lnTo>
                    <a:pt x="4087017" y="1943463"/>
                  </a:lnTo>
                  <a:close/>
                  <a:moveTo>
                    <a:pt x="3320982" y="1943463"/>
                  </a:moveTo>
                  <a:lnTo>
                    <a:pt x="3320982" y="1983287"/>
                  </a:lnTo>
                  <a:lnTo>
                    <a:pt x="3671485" y="1983287"/>
                  </a:lnTo>
                  <a:lnTo>
                    <a:pt x="3671485" y="1943463"/>
                  </a:lnTo>
                  <a:close/>
                  <a:moveTo>
                    <a:pt x="1359605" y="1887327"/>
                  </a:moveTo>
                  <a:lnTo>
                    <a:pt x="1359605" y="1927151"/>
                  </a:lnTo>
                  <a:lnTo>
                    <a:pt x="1942246" y="1927151"/>
                  </a:lnTo>
                  <a:lnTo>
                    <a:pt x="1942246" y="1887327"/>
                  </a:lnTo>
                  <a:close/>
                  <a:moveTo>
                    <a:pt x="3736514" y="1882367"/>
                  </a:moveTo>
                  <a:lnTo>
                    <a:pt x="3736514" y="1922191"/>
                  </a:lnTo>
                  <a:lnTo>
                    <a:pt x="4087017" y="1922191"/>
                  </a:lnTo>
                  <a:lnTo>
                    <a:pt x="4087017" y="1882367"/>
                  </a:lnTo>
                  <a:close/>
                  <a:moveTo>
                    <a:pt x="3320982" y="1882367"/>
                  </a:moveTo>
                  <a:lnTo>
                    <a:pt x="3320982" y="1922191"/>
                  </a:lnTo>
                  <a:lnTo>
                    <a:pt x="3671485" y="1922191"/>
                  </a:lnTo>
                  <a:lnTo>
                    <a:pt x="3671485" y="1882367"/>
                  </a:lnTo>
                  <a:close/>
                  <a:moveTo>
                    <a:pt x="3051754" y="1873675"/>
                  </a:moveTo>
                  <a:lnTo>
                    <a:pt x="3051754" y="1939321"/>
                  </a:lnTo>
                  <a:lnTo>
                    <a:pt x="3149850" y="1939321"/>
                  </a:lnTo>
                  <a:lnTo>
                    <a:pt x="3149850" y="1873675"/>
                  </a:lnTo>
                  <a:close/>
                  <a:moveTo>
                    <a:pt x="2868153" y="1873675"/>
                  </a:moveTo>
                  <a:lnTo>
                    <a:pt x="2868153" y="1939321"/>
                  </a:lnTo>
                  <a:lnTo>
                    <a:pt x="2966249" y="1939321"/>
                  </a:lnTo>
                  <a:lnTo>
                    <a:pt x="2966249" y="1873675"/>
                  </a:lnTo>
                  <a:close/>
                  <a:moveTo>
                    <a:pt x="2684553" y="1873675"/>
                  </a:moveTo>
                  <a:lnTo>
                    <a:pt x="2684553" y="1939321"/>
                  </a:lnTo>
                  <a:lnTo>
                    <a:pt x="2782649" y="1939321"/>
                  </a:lnTo>
                  <a:lnTo>
                    <a:pt x="2782649" y="1873675"/>
                  </a:lnTo>
                  <a:close/>
                  <a:moveTo>
                    <a:pt x="1359605" y="1826230"/>
                  </a:moveTo>
                  <a:lnTo>
                    <a:pt x="1359605" y="1866054"/>
                  </a:lnTo>
                  <a:lnTo>
                    <a:pt x="1942246" y="1866054"/>
                  </a:lnTo>
                  <a:lnTo>
                    <a:pt x="1942246" y="1826230"/>
                  </a:lnTo>
                  <a:close/>
                  <a:moveTo>
                    <a:pt x="3736514" y="1821270"/>
                  </a:moveTo>
                  <a:lnTo>
                    <a:pt x="3736514" y="1861094"/>
                  </a:lnTo>
                  <a:lnTo>
                    <a:pt x="4087017" y="1861094"/>
                  </a:lnTo>
                  <a:lnTo>
                    <a:pt x="4087017" y="1821270"/>
                  </a:lnTo>
                  <a:close/>
                  <a:moveTo>
                    <a:pt x="3320982" y="1821270"/>
                  </a:moveTo>
                  <a:lnTo>
                    <a:pt x="3320982" y="1861094"/>
                  </a:lnTo>
                  <a:lnTo>
                    <a:pt x="3671485" y="1861094"/>
                  </a:lnTo>
                  <a:lnTo>
                    <a:pt x="3671485" y="1821270"/>
                  </a:lnTo>
                  <a:close/>
                  <a:moveTo>
                    <a:pt x="3051754" y="1737466"/>
                  </a:moveTo>
                  <a:lnTo>
                    <a:pt x="3051754" y="1803112"/>
                  </a:lnTo>
                  <a:lnTo>
                    <a:pt x="3149850" y="1803112"/>
                  </a:lnTo>
                  <a:lnTo>
                    <a:pt x="3149850" y="1737466"/>
                  </a:lnTo>
                  <a:close/>
                  <a:moveTo>
                    <a:pt x="2868153" y="1737466"/>
                  </a:moveTo>
                  <a:lnTo>
                    <a:pt x="2868153" y="1803112"/>
                  </a:lnTo>
                  <a:lnTo>
                    <a:pt x="2966249" y="1803112"/>
                  </a:lnTo>
                  <a:lnTo>
                    <a:pt x="2966249" y="1737466"/>
                  </a:lnTo>
                  <a:close/>
                  <a:moveTo>
                    <a:pt x="2684553" y="1737466"/>
                  </a:moveTo>
                  <a:lnTo>
                    <a:pt x="2684553" y="1803112"/>
                  </a:lnTo>
                  <a:lnTo>
                    <a:pt x="2782649" y="1803112"/>
                  </a:lnTo>
                  <a:lnTo>
                    <a:pt x="2782649" y="1737466"/>
                  </a:lnTo>
                  <a:close/>
                  <a:moveTo>
                    <a:pt x="3051754" y="1601257"/>
                  </a:moveTo>
                  <a:lnTo>
                    <a:pt x="3051754" y="1666903"/>
                  </a:lnTo>
                  <a:lnTo>
                    <a:pt x="3149850" y="1666903"/>
                  </a:lnTo>
                  <a:lnTo>
                    <a:pt x="3149850" y="1601257"/>
                  </a:lnTo>
                  <a:close/>
                  <a:moveTo>
                    <a:pt x="2868153" y="1601257"/>
                  </a:moveTo>
                  <a:lnTo>
                    <a:pt x="2868153" y="1666903"/>
                  </a:lnTo>
                  <a:lnTo>
                    <a:pt x="2966249" y="1666903"/>
                  </a:lnTo>
                  <a:lnTo>
                    <a:pt x="2966249" y="1601257"/>
                  </a:lnTo>
                  <a:close/>
                  <a:moveTo>
                    <a:pt x="2684553" y="1601257"/>
                  </a:moveTo>
                  <a:lnTo>
                    <a:pt x="2684553" y="1666903"/>
                  </a:lnTo>
                  <a:lnTo>
                    <a:pt x="2782649" y="1666903"/>
                  </a:lnTo>
                  <a:lnTo>
                    <a:pt x="2782649" y="1601257"/>
                  </a:lnTo>
                  <a:close/>
                  <a:moveTo>
                    <a:pt x="1003047" y="1464531"/>
                  </a:moveTo>
                  <a:lnTo>
                    <a:pt x="1003047" y="2082216"/>
                  </a:lnTo>
                  <a:lnTo>
                    <a:pt x="1259865" y="2082216"/>
                  </a:lnTo>
                  <a:lnTo>
                    <a:pt x="1259865" y="1464531"/>
                  </a:lnTo>
                  <a:close/>
                  <a:moveTo>
                    <a:pt x="640721" y="1461809"/>
                  </a:moveTo>
                  <a:lnTo>
                    <a:pt x="640721" y="2079494"/>
                  </a:lnTo>
                  <a:lnTo>
                    <a:pt x="860983" y="2079494"/>
                  </a:lnTo>
                  <a:lnTo>
                    <a:pt x="860983" y="1461809"/>
                  </a:lnTo>
                  <a:close/>
                  <a:moveTo>
                    <a:pt x="3977387" y="1437108"/>
                  </a:moveTo>
                  <a:lnTo>
                    <a:pt x="3977387" y="1502754"/>
                  </a:lnTo>
                  <a:lnTo>
                    <a:pt x="4075483" y="1502754"/>
                  </a:lnTo>
                  <a:lnTo>
                    <a:pt x="4075483" y="1437108"/>
                  </a:lnTo>
                  <a:close/>
                  <a:moveTo>
                    <a:pt x="3793786" y="1437108"/>
                  </a:moveTo>
                  <a:lnTo>
                    <a:pt x="3793786" y="1502754"/>
                  </a:lnTo>
                  <a:lnTo>
                    <a:pt x="3891882" y="1502754"/>
                  </a:lnTo>
                  <a:lnTo>
                    <a:pt x="3891882" y="1437108"/>
                  </a:lnTo>
                  <a:close/>
                  <a:moveTo>
                    <a:pt x="3610186" y="1437108"/>
                  </a:moveTo>
                  <a:lnTo>
                    <a:pt x="3610186" y="1502754"/>
                  </a:lnTo>
                  <a:lnTo>
                    <a:pt x="3708282" y="1502754"/>
                  </a:lnTo>
                  <a:lnTo>
                    <a:pt x="3708282" y="1437108"/>
                  </a:lnTo>
                  <a:close/>
                  <a:moveTo>
                    <a:pt x="3413613" y="1437108"/>
                  </a:moveTo>
                  <a:lnTo>
                    <a:pt x="3413613" y="1502754"/>
                  </a:lnTo>
                  <a:lnTo>
                    <a:pt x="3511709" y="1502754"/>
                  </a:lnTo>
                  <a:lnTo>
                    <a:pt x="3511709" y="1437108"/>
                  </a:lnTo>
                  <a:close/>
                  <a:moveTo>
                    <a:pt x="3230013" y="1437108"/>
                  </a:moveTo>
                  <a:lnTo>
                    <a:pt x="3230013" y="1502754"/>
                  </a:lnTo>
                  <a:lnTo>
                    <a:pt x="3328109" y="1502754"/>
                  </a:lnTo>
                  <a:lnTo>
                    <a:pt x="3328109" y="1437108"/>
                  </a:lnTo>
                  <a:close/>
                  <a:moveTo>
                    <a:pt x="3051754" y="1437108"/>
                  </a:moveTo>
                  <a:lnTo>
                    <a:pt x="3051754" y="1502754"/>
                  </a:lnTo>
                  <a:lnTo>
                    <a:pt x="3149850" y="1502754"/>
                  </a:lnTo>
                  <a:lnTo>
                    <a:pt x="3149850" y="1437108"/>
                  </a:lnTo>
                  <a:close/>
                  <a:moveTo>
                    <a:pt x="2868153" y="1437108"/>
                  </a:moveTo>
                  <a:lnTo>
                    <a:pt x="2868153" y="1502754"/>
                  </a:lnTo>
                  <a:lnTo>
                    <a:pt x="2966249" y="1502754"/>
                  </a:lnTo>
                  <a:lnTo>
                    <a:pt x="2966249" y="1437108"/>
                  </a:lnTo>
                  <a:close/>
                  <a:moveTo>
                    <a:pt x="2684553" y="1437108"/>
                  </a:moveTo>
                  <a:lnTo>
                    <a:pt x="2684553" y="1502754"/>
                  </a:lnTo>
                  <a:lnTo>
                    <a:pt x="2782649" y="1502754"/>
                  </a:lnTo>
                  <a:lnTo>
                    <a:pt x="2782649" y="1437108"/>
                  </a:lnTo>
                  <a:close/>
                  <a:moveTo>
                    <a:pt x="1818380" y="1377680"/>
                  </a:moveTo>
                  <a:lnTo>
                    <a:pt x="1818380" y="1450750"/>
                  </a:lnTo>
                  <a:lnTo>
                    <a:pt x="1916476" y="1450750"/>
                  </a:lnTo>
                  <a:lnTo>
                    <a:pt x="1916476" y="1377680"/>
                  </a:lnTo>
                  <a:close/>
                  <a:moveTo>
                    <a:pt x="1634779" y="1377680"/>
                  </a:moveTo>
                  <a:lnTo>
                    <a:pt x="1634779" y="1450750"/>
                  </a:lnTo>
                  <a:lnTo>
                    <a:pt x="1732875" y="1450750"/>
                  </a:lnTo>
                  <a:lnTo>
                    <a:pt x="1732875" y="1377680"/>
                  </a:lnTo>
                  <a:close/>
                  <a:moveTo>
                    <a:pt x="1451179" y="1377680"/>
                  </a:moveTo>
                  <a:lnTo>
                    <a:pt x="1451179" y="1450750"/>
                  </a:lnTo>
                  <a:lnTo>
                    <a:pt x="1549275" y="1450750"/>
                  </a:lnTo>
                  <a:lnTo>
                    <a:pt x="1549275" y="1377680"/>
                  </a:lnTo>
                  <a:close/>
                  <a:moveTo>
                    <a:pt x="1818380" y="1226067"/>
                  </a:moveTo>
                  <a:lnTo>
                    <a:pt x="1818380" y="1299137"/>
                  </a:lnTo>
                  <a:lnTo>
                    <a:pt x="1916476" y="1299137"/>
                  </a:lnTo>
                  <a:lnTo>
                    <a:pt x="1916476" y="1226067"/>
                  </a:lnTo>
                  <a:close/>
                  <a:moveTo>
                    <a:pt x="1634779" y="1226067"/>
                  </a:moveTo>
                  <a:lnTo>
                    <a:pt x="1634779" y="1299137"/>
                  </a:lnTo>
                  <a:lnTo>
                    <a:pt x="1732875" y="1299137"/>
                  </a:lnTo>
                  <a:lnTo>
                    <a:pt x="1732875" y="1226067"/>
                  </a:lnTo>
                  <a:close/>
                  <a:moveTo>
                    <a:pt x="1451179" y="1226067"/>
                  </a:moveTo>
                  <a:lnTo>
                    <a:pt x="1451179" y="1299137"/>
                  </a:lnTo>
                  <a:lnTo>
                    <a:pt x="1549275" y="1299137"/>
                  </a:lnTo>
                  <a:lnTo>
                    <a:pt x="1549275" y="1226067"/>
                  </a:lnTo>
                  <a:close/>
                  <a:moveTo>
                    <a:pt x="403424" y="1142989"/>
                  </a:moveTo>
                  <a:cubicBezTo>
                    <a:pt x="373157" y="1142989"/>
                    <a:pt x="348620" y="1167526"/>
                    <a:pt x="348620" y="1197793"/>
                  </a:cubicBezTo>
                  <a:lnTo>
                    <a:pt x="348620" y="2081959"/>
                  </a:lnTo>
                  <a:lnTo>
                    <a:pt x="458227" y="2081959"/>
                  </a:lnTo>
                  <a:cubicBezTo>
                    <a:pt x="458227" y="1787237"/>
                    <a:pt x="458228" y="1492515"/>
                    <a:pt x="458228" y="1197793"/>
                  </a:cubicBezTo>
                  <a:cubicBezTo>
                    <a:pt x="458228" y="1167526"/>
                    <a:pt x="433691" y="1142989"/>
                    <a:pt x="403424" y="1142989"/>
                  </a:cubicBezTo>
                  <a:close/>
                  <a:moveTo>
                    <a:pt x="169200" y="1139285"/>
                  </a:moveTo>
                  <a:cubicBezTo>
                    <a:pt x="138933" y="1139285"/>
                    <a:pt x="114396" y="1163822"/>
                    <a:pt x="114396" y="1194089"/>
                  </a:cubicBezTo>
                  <a:lnTo>
                    <a:pt x="114396" y="2078255"/>
                  </a:lnTo>
                  <a:lnTo>
                    <a:pt x="224003" y="2078255"/>
                  </a:lnTo>
                  <a:cubicBezTo>
                    <a:pt x="224003" y="1783533"/>
                    <a:pt x="224004" y="1488811"/>
                    <a:pt x="224004" y="1194089"/>
                  </a:cubicBezTo>
                  <a:cubicBezTo>
                    <a:pt x="224004" y="1163822"/>
                    <a:pt x="199467" y="1139285"/>
                    <a:pt x="169200" y="1139285"/>
                  </a:cubicBezTo>
                  <a:close/>
                  <a:moveTo>
                    <a:pt x="1818380" y="1074453"/>
                  </a:moveTo>
                  <a:lnTo>
                    <a:pt x="1818380" y="1147523"/>
                  </a:lnTo>
                  <a:lnTo>
                    <a:pt x="1916476" y="1147523"/>
                  </a:lnTo>
                  <a:lnTo>
                    <a:pt x="1916476" y="1074453"/>
                  </a:lnTo>
                  <a:close/>
                  <a:moveTo>
                    <a:pt x="1634779" y="1074453"/>
                  </a:moveTo>
                  <a:lnTo>
                    <a:pt x="1634779" y="1147523"/>
                  </a:lnTo>
                  <a:lnTo>
                    <a:pt x="1732875" y="1147523"/>
                  </a:lnTo>
                  <a:lnTo>
                    <a:pt x="1732875" y="1074453"/>
                  </a:lnTo>
                  <a:close/>
                  <a:moveTo>
                    <a:pt x="1451179" y="1074453"/>
                  </a:moveTo>
                  <a:lnTo>
                    <a:pt x="1451179" y="1147523"/>
                  </a:lnTo>
                  <a:lnTo>
                    <a:pt x="1549275" y="1147523"/>
                  </a:lnTo>
                  <a:lnTo>
                    <a:pt x="1549275" y="1074453"/>
                  </a:lnTo>
                  <a:close/>
                  <a:moveTo>
                    <a:pt x="1254606" y="1074453"/>
                  </a:moveTo>
                  <a:lnTo>
                    <a:pt x="1254606" y="1147523"/>
                  </a:lnTo>
                  <a:lnTo>
                    <a:pt x="1352702" y="1147523"/>
                  </a:lnTo>
                  <a:lnTo>
                    <a:pt x="1352702" y="1074453"/>
                  </a:lnTo>
                  <a:close/>
                  <a:moveTo>
                    <a:pt x="1071005" y="1074453"/>
                  </a:moveTo>
                  <a:lnTo>
                    <a:pt x="1071005" y="1147523"/>
                  </a:lnTo>
                  <a:lnTo>
                    <a:pt x="1169101" y="1147523"/>
                  </a:lnTo>
                  <a:lnTo>
                    <a:pt x="1169101" y="1074453"/>
                  </a:lnTo>
                  <a:close/>
                  <a:moveTo>
                    <a:pt x="887405" y="1074453"/>
                  </a:moveTo>
                  <a:lnTo>
                    <a:pt x="887405" y="1147523"/>
                  </a:lnTo>
                  <a:lnTo>
                    <a:pt x="985501" y="1147523"/>
                  </a:lnTo>
                  <a:lnTo>
                    <a:pt x="985501" y="1074453"/>
                  </a:lnTo>
                  <a:close/>
                  <a:moveTo>
                    <a:pt x="726849" y="1074453"/>
                  </a:moveTo>
                  <a:lnTo>
                    <a:pt x="726849" y="1147523"/>
                  </a:lnTo>
                  <a:lnTo>
                    <a:pt x="824945" y="1147523"/>
                  </a:lnTo>
                  <a:lnTo>
                    <a:pt x="824945" y="1074453"/>
                  </a:lnTo>
                  <a:close/>
                  <a:moveTo>
                    <a:pt x="543248" y="1074453"/>
                  </a:moveTo>
                  <a:lnTo>
                    <a:pt x="543248" y="1147523"/>
                  </a:lnTo>
                  <a:lnTo>
                    <a:pt x="641344" y="1147523"/>
                  </a:lnTo>
                  <a:lnTo>
                    <a:pt x="641344" y="1074453"/>
                  </a:lnTo>
                  <a:close/>
                  <a:moveTo>
                    <a:pt x="3065554" y="331011"/>
                  </a:moveTo>
                  <a:lnTo>
                    <a:pt x="3065554" y="465308"/>
                  </a:lnTo>
                  <a:lnTo>
                    <a:pt x="3086674" y="468502"/>
                  </a:lnTo>
                  <a:cubicBezTo>
                    <a:pt x="3133539" y="483078"/>
                    <a:pt x="3171517" y="517827"/>
                    <a:pt x="3190451" y="562591"/>
                  </a:cubicBezTo>
                  <a:lnTo>
                    <a:pt x="3200815" y="613926"/>
                  </a:lnTo>
                  <a:lnTo>
                    <a:pt x="3203518" y="613926"/>
                  </a:lnTo>
                  <a:lnTo>
                    <a:pt x="3203518" y="627317"/>
                  </a:lnTo>
                  <a:lnTo>
                    <a:pt x="3203519" y="627321"/>
                  </a:lnTo>
                  <a:lnTo>
                    <a:pt x="3203518" y="1063497"/>
                  </a:lnTo>
                  <a:lnTo>
                    <a:pt x="3310645" y="1063497"/>
                  </a:lnTo>
                  <a:lnTo>
                    <a:pt x="3310645" y="627216"/>
                  </a:lnTo>
                  <a:cubicBezTo>
                    <a:pt x="3310645" y="558334"/>
                    <a:pt x="3352525" y="499233"/>
                    <a:pt x="3412211" y="473988"/>
                  </a:cubicBezTo>
                  <a:lnTo>
                    <a:pt x="3465439" y="463242"/>
                  </a:lnTo>
                  <a:lnTo>
                    <a:pt x="3465439" y="331011"/>
                  </a:lnTo>
                  <a:close/>
                  <a:moveTo>
                    <a:pt x="2812855" y="331011"/>
                  </a:moveTo>
                  <a:lnTo>
                    <a:pt x="2812855" y="1063497"/>
                  </a:lnTo>
                  <a:lnTo>
                    <a:pt x="2870927" y="1063497"/>
                  </a:lnTo>
                  <a:lnTo>
                    <a:pt x="2870927" y="627321"/>
                  </a:lnTo>
                  <a:cubicBezTo>
                    <a:pt x="2870927" y="558439"/>
                    <a:pt x="2912807" y="499339"/>
                    <a:pt x="2972493" y="474094"/>
                  </a:cubicBezTo>
                  <a:lnTo>
                    <a:pt x="3023955" y="463704"/>
                  </a:lnTo>
                  <a:lnTo>
                    <a:pt x="3023955" y="331011"/>
                  </a:lnTo>
                  <a:close/>
                  <a:moveTo>
                    <a:pt x="2711332" y="0"/>
                  </a:moveTo>
                  <a:lnTo>
                    <a:pt x="2812855" y="0"/>
                  </a:lnTo>
                  <a:lnTo>
                    <a:pt x="2812855" y="1"/>
                  </a:lnTo>
                  <a:lnTo>
                    <a:pt x="2812855" y="150699"/>
                  </a:lnTo>
                  <a:lnTo>
                    <a:pt x="2812855" y="150703"/>
                  </a:lnTo>
                  <a:lnTo>
                    <a:pt x="2812855" y="185573"/>
                  </a:lnTo>
                  <a:lnTo>
                    <a:pt x="2812855" y="268612"/>
                  </a:lnTo>
                  <a:lnTo>
                    <a:pt x="3465439" y="268612"/>
                  </a:lnTo>
                  <a:lnTo>
                    <a:pt x="3465439" y="268180"/>
                  </a:lnTo>
                  <a:lnTo>
                    <a:pt x="3507038" y="268180"/>
                  </a:lnTo>
                  <a:lnTo>
                    <a:pt x="3507038" y="466997"/>
                  </a:lnTo>
                  <a:lnTo>
                    <a:pt x="3541671" y="473988"/>
                  </a:lnTo>
                  <a:cubicBezTo>
                    <a:pt x="3586436" y="492922"/>
                    <a:pt x="3621184" y="530900"/>
                    <a:pt x="3635761" y="577765"/>
                  </a:cubicBezTo>
                  <a:lnTo>
                    <a:pt x="3641212" y="613821"/>
                  </a:lnTo>
                  <a:lnTo>
                    <a:pt x="3643236" y="613821"/>
                  </a:lnTo>
                  <a:lnTo>
                    <a:pt x="3643236" y="627210"/>
                  </a:lnTo>
                  <a:lnTo>
                    <a:pt x="3643237" y="627216"/>
                  </a:lnTo>
                  <a:lnTo>
                    <a:pt x="3643236" y="1063497"/>
                  </a:lnTo>
                  <a:lnTo>
                    <a:pt x="4190656" y="1063497"/>
                  </a:lnTo>
                  <a:lnTo>
                    <a:pt x="4190656" y="1184656"/>
                  </a:lnTo>
                  <a:lnTo>
                    <a:pt x="4190656" y="1530190"/>
                  </a:lnTo>
                  <a:lnTo>
                    <a:pt x="4190656" y="2078653"/>
                  </a:lnTo>
                  <a:lnTo>
                    <a:pt x="4190656" y="2082019"/>
                  </a:lnTo>
                  <a:lnTo>
                    <a:pt x="2526770" y="2082019"/>
                  </a:lnTo>
                  <a:lnTo>
                    <a:pt x="2526681" y="2082019"/>
                  </a:lnTo>
                  <a:lnTo>
                    <a:pt x="2449297" y="2082019"/>
                  </a:lnTo>
                  <a:lnTo>
                    <a:pt x="2449297" y="1864776"/>
                  </a:lnTo>
                  <a:lnTo>
                    <a:pt x="2354647" y="1864776"/>
                  </a:lnTo>
                  <a:lnTo>
                    <a:pt x="2354647" y="2082019"/>
                  </a:lnTo>
                  <a:lnTo>
                    <a:pt x="2277173" y="2082019"/>
                  </a:lnTo>
                  <a:lnTo>
                    <a:pt x="2277173" y="2082018"/>
                  </a:lnTo>
                  <a:lnTo>
                    <a:pt x="2190902" y="2082018"/>
                  </a:lnTo>
                  <a:lnTo>
                    <a:pt x="2190902" y="1864776"/>
                  </a:lnTo>
                  <a:lnTo>
                    <a:pt x="2096252" y="1864776"/>
                  </a:lnTo>
                  <a:lnTo>
                    <a:pt x="2096252" y="2082018"/>
                  </a:lnTo>
                  <a:lnTo>
                    <a:pt x="2028518" y="2082018"/>
                  </a:lnTo>
                  <a:lnTo>
                    <a:pt x="2028518" y="2083613"/>
                  </a:lnTo>
                  <a:lnTo>
                    <a:pt x="0" y="2083613"/>
                  </a:lnTo>
                  <a:lnTo>
                    <a:pt x="0" y="954650"/>
                  </a:lnTo>
                  <a:lnTo>
                    <a:pt x="525663" y="643073"/>
                  </a:lnTo>
                  <a:lnTo>
                    <a:pt x="525663" y="940002"/>
                  </a:lnTo>
                  <a:lnTo>
                    <a:pt x="1026614" y="643073"/>
                  </a:lnTo>
                  <a:lnTo>
                    <a:pt x="1026614" y="940003"/>
                  </a:lnTo>
                  <a:lnTo>
                    <a:pt x="1527566" y="643073"/>
                  </a:lnTo>
                  <a:lnTo>
                    <a:pt x="1527566" y="940003"/>
                  </a:lnTo>
                  <a:lnTo>
                    <a:pt x="2028518" y="643073"/>
                  </a:lnTo>
                  <a:lnTo>
                    <a:pt x="2028518" y="954650"/>
                  </a:lnTo>
                  <a:lnTo>
                    <a:pt x="2028518" y="957207"/>
                  </a:lnTo>
                  <a:lnTo>
                    <a:pt x="2119418" y="957207"/>
                  </a:lnTo>
                  <a:lnTo>
                    <a:pt x="2119418" y="351653"/>
                  </a:lnTo>
                  <a:lnTo>
                    <a:pt x="2119417" y="351653"/>
                  </a:lnTo>
                  <a:lnTo>
                    <a:pt x="2119417" y="185571"/>
                  </a:lnTo>
                  <a:lnTo>
                    <a:pt x="2265014" y="185571"/>
                  </a:lnTo>
                  <a:lnTo>
                    <a:pt x="2410612" y="185571"/>
                  </a:lnTo>
                  <a:lnTo>
                    <a:pt x="2410613" y="185571"/>
                  </a:lnTo>
                  <a:lnTo>
                    <a:pt x="2410613" y="337527"/>
                  </a:lnTo>
                  <a:lnTo>
                    <a:pt x="2410614" y="337527"/>
                  </a:lnTo>
                  <a:lnTo>
                    <a:pt x="2410614" y="337530"/>
                  </a:lnTo>
                  <a:lnTo>
                    <a:pt x="2410614" y="955499"/>
                  </a:lnTo>
                  <a:lnTo>
                    <a:pt x="2526770" y="955499"/>
                  </a:lnTo>
                  <a:lnTo>
                    <a:pt x="2526770" y="956944"/>
                  </a:lnTo>
                  <a:lnTo>
                    <a:pt x="2526770" y="1063497"/>
                  </a:lnTo>
                  <a:lnTo>
                    <a:pt x="2619542" y="1063497"/>
                  </a:lnTo>
                  <a:lnTo>
                    <a:pt x="2619542" y="185573"/>
                  </a:lnTo>
                  <a:lnTo>
                    <a:pt x="2619542" y="150703"/>
                  </a:lnTo>
                  <a:lnTo>
                    <a:pt x="2619542" y="1"/>
                  </a:lnTo>
                  <a:lnTo>
                    <a:pt x="2711332"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Shape 5">
              <a:extLst>
                <a:ext uri="{FF2B5EF4-FFF2-40B4-BE49-F238E27FC236}">
                  <a16:creationId xmlns:a16="http://schemas.microsoft.com/office/drawing/2014/main" id="{168AC211-FDBC-4CB8-A9ED-380FC07B279E}"/>
                </a:ext>
              </a:extLst>
            </p:cNvPr>
            <p:cNvSpPr/>
            <p:nvPr/>
          </p:nvSpPr>
          <p:spPr>
            <a:xfrm>
              <a:off x="6202506" y="1386078"/>
              <a:ext cx="1303698" cy="1355913"/>
            </a:xfrm>
            <a:custGeom>
              <a:avLst/>
              <a:gdLst>
                <a:gd name="connsiteX0" fmla="*/ 91855 w 1303698"/>
                <a:gd name="connsiteY0" fmla="*/ 1312553 h 1355913"/>
                <a:gd name="connsiteX1" fmla="*/ 91855 w 1303698"/>
                <a:gd name="connsiteY1" fmla="*/ 1330841 h 1355913"/>
                <a:gd name="connsiteX2" fmla="*/ 274735 w 1303698"/>
                <a:gd name="connsiteY2" fmla="*/ 1330841 h 1355913"/>
                <a:gd name="connsiteX3" fmla="*/ 274735 w 1303698"/>
                <a:gd name="connsiteY3" fmla="*/ 1312553 h 1355913"/>
                <a:gd name="connsiteX4" fmla="*/ 91855 w 1303698"/>
                <a:gd name="connsiteY4" fmla="*/ 1284733 h 1355913"/>
                <a:gd name="connsiteX5" fmla="*/ 91855 w 1303698"/>
                <a:gd name="connsiteY5" fmla="*/ 1303021 h 1355913"/>
                <a:gd name="connsiteX6" fmla="*/ 274735 w 1303698"/>
                <a:gd name="connsiteY6" fmla="*/ 1303021 h 1355913"/>
                <a:gd name="connsiteX7" fmla="*/ 274735 w 1303698"/>
                <a:gd name="connsiteY7" fmla="*/ 1284733 h 1355913"/>
                <a:gd name="connsiteX8" fmla="*/ 91855 w 1303698"/>
                <a:gd name="connsiteY8" fmla="*/ 1256914 h 1355913"/>
                <a:gd name="connsiteX9" fmla="*/ 91855 w 1303698"/>
                <a:gd name="connsiteY9" fmla="*/ 1275202 h 1355913"/>
                <a:gd name="connsiteX10" fmla="*/ 274735 w 1303698"/>
                <a:gd name="connsiteY10" fmla="*/ 1275202 h 1355913"/>
                <a:gd name="connsiteX11" fmla="*/ 274735 w 1303698"/>
                <a:gd name="connsiteY11" fmla="*/ 1256914 h 1355913"/>
                <a:gd name="connsiteX12" fmla="*/ 91855 w 1303698"/>
                <a:gd name="connsiteY12" fmla="*/ 1229095 h 1355913"/>
                <a:gd name="connsiteX13" fmla="*/ 91855 w 1303698"/>
                <a:gd name="connsiteY13" fmla="*/ 1247383 h 1355913"/>
                <a:gd name="connsiteX14" fmla="*/ 274735 w 1303698"/>
                <a:gd name="connsiteY14" fmla="*/ 1247383 h 1355913"/>
                <a:gd name="connsiteX15" fmla="*/ 274735 w 1303698"/>
                <a:gd name="connsiteY15" fmla="*/ 1229095 h 1355913"/>
                <a:gd name="connsiteX16" fmla="*/ 550507 w 1303698"/>
                <a:gd name="connsiteY16" fmla="*/ 1139433 h 1355913"/>
                <a:gd name="connsiteX17" fmla="*/ 550507 w 1303698"/>
                <a:gd name="connsiteY17" fmla="*/ 1176009 h 1355913"/>
                <a:gd name="connsiteX18" fmla="*/ 596469 w 1303698"/>
                <a:gd name="connsiteY18" fmla="*/ 1176009 h 1355913"/>
                <a:gd name="connsiteX19" fmla="*/ 596469 w 1303698"/>
                <a:gd name="connsiteY19" fmla="*/ 1139433 h 1355913"/>
                <a:gd name="connsiteX20" fmla="*/ 474065 w 1303698"/>
                <a:gd name="connsiteY20" fmla="*/ 1139433 h 1355913"/>
                <a:gd name="connsiteX21" fmla="*/ 474065 w 1303698"/>
                <a:gd name="connsiteY21" fmla="*/ 1176009 h 1355913"/>
                <a:gd name="connsiteX22" fmla="*/ 520027 w 1303698"/>
                <a:gd name="connsiteY22" fmla="*/ 1176009 h 1355913"/>
                <a:gd name="connsiteX23" fmla="*/ 520027 w 1303698"/>
                <a:gd name="connsiteY23" fmla="*/ 1139433 h 1355913"/>
                <a:gd name="connsiteX24" fmla="*/ 397623 w 1303698"/>
                <a:gd name="connsiteY24" fmla="*/ 1139433 h 1355913"/>
                <a:gd name="connsiteX25" fmla="*/ 397623 w 1303698"/>
                <a:gd name="connsiteY25" fmla="*/ 1176009 h 1355913"/>
                <a:gd name="connsiteX26" fmla="*/ 443585 w 1303698"/>
                <a:gd name="connsiteY26" fmla="*/ 1176009 h 1355913"/>
                <a:gd name="connsiteX27" fmla="*/ 443585 w 1303698"/>
                <a:gd name="connsiteY27" fmla="*/ 1139433 h 1355913"/>
                <a:gd name="connsiteX28" fmla="*/ 321181 w 1303698"/>
                <a:gd name="connsiteY28" fmla="*/ 1139433 h 1355913"/>
                <a:gd name="connsiteX29" fmla="*/ 321181 w 1303698"/>
                <a:gd name="connsiteY29" fmla="*/ 1176009 h 1355913"/>
                <a:gd name="connsiteX30" fmla="*/ 367143 w 1303698"/>
                <a:gd name="connsiteY30" fmla="*/ 1176009 h 1355913"/>
                <a:gd name="connsiteX31" fmla="*/ 367143 w 1303698"/>
                <a:gd name="connsiteY31" fmla="*/ 1139433 h 1355913"/>
                <a:gd name="connsiteX32" fmla="*/ 244739 w 1303698"/>
                <a:gd name="connsiteY32" fmla="*/ 1139433 h 1355913"/>
                <a:gd name="connsiteX33" fmla="*/ 244739 w 1303698"/>
                <a:gd name="connsiteY33" fmla="*/ 1176009 h 1355913"/>
                <a:gd name="connsiteX34" fmla="*/ 290701 w 1303698"/>
                <a:gd name="connsiteY34" fmla="*/ 1176009 h 1355913"/>
                <a:gd name="connsiteX35" fmla="*/ 290701 w 1303698"/>
                <a:gd name="connsiteY35" fmla="*/ 1139433 h 1355913"/>
                <a:gd name="connsiteX36" fmla="*/ 168297 w 1303698"/>
                <a:gd name="connsiteY36" fmla="*/ 1139433 h 1355913"/>
                <a:gd name="connsiteX37" fmla="*/ 168297 w 1303698"/>
                <a:gd name="connsiteY37" fmla="*/ 1176009 h 1355913"/>
                <a:gd name="connsiteX38" fmla="*/ 214259 w 1303698"/>
                <a:gd name="connsiteY38" fmla="*/ 1176009 h 1355913"/>
                <a:gd name="connsiteX39" fmla="*/ 214259 w 1303698"/>
                <a:gd name="connsiteY39" fmla="*/ 1139433 h 1355913"/>
                <a:gd name="connsiteX40" fmla="*/ 91855 w 1303698"/>
                <a:gd name="connsiteY40" fmla="*/ 1139433 h 1355913"/>
                <a:gd name="connsiteX41" fmla="*/ 91855 w 1303698"/>
                <a:gd name="connsiteY41" fmla="*/ 1176009 h 1355913"/>
                <a:gd name="connsiteX42" fmla="*/ 137817 w 1303698"/>
                <a:gd name="connsiteY42" fmla="*/ 1176009 h 1355913"/>
                <a:gd name="connsiteX43" fmla="*/ 137817 w 1303698"/>
                <a:gd name="connsiteY43" fmla="*/ 1139433 h 1355913"/>
                <a:gd name="connsiteX44" fmla="*/ 550507 w 1303698"/>
                <a:gd name="connsiteY44" fmla="*/ 1066462 h 1355913"/>
                <a:gd name="connsiteX45" fmla="*/ 550507 w 1303698"/>
                <a:gd name="connsiteY45" fmla="*/ 1103038 h 1355913"/>
                <a:gd name="connsiteX46" fmla="*/ 596469 w 1303698"/>
                <a:gd name="connsiteY46" fmla="*/ 1103038 h 1355913"/>
                <a:gd name="connsiteX47" fmla="*/ 596469 w 1303698"/>
                <a:gd name="connsiteY47" fmla="*/ 1066462 h 1355913"/>
                <a:gd name="connsiteX48" fmla="*/ 474065 w 1303698"/>
                <a:gd name="connsiteY48" fmla="*/ 1066462 h 1355913"/>
                <a:gd name="connsiteX49" fmla="*/ 474065 w 1303698"/>
                <a:gd name="connsiteY49" fmla="*/ 1103038 h 1355913"/>
                <a:gd name="connsiteX50" fmla="*/ 520027 w 1303698"/>
                <a:gd name="connsiteY50" fmla="*/ 1103038 h 1355913"/>
                <a:gd name="connsiteX51" fmla="*/ 520027 w 1303698"/>
                <a:gd name="connsiteY51" fmla="*/ 1066462 h 1355913"/>
                <a:gd name="connsiteX52" fmla="*/ 397623 w 1303698"/>
                <a:gd name="connsiteY52" fmla="*/ 1066462 h 1355913"/>
                <a:gd name="connsiteX53" fmla="*/ 397623 w 1303698"/>
                <a:gd name="connsiteY53" fmla="*/ 1103038 h 1355913"/>
                <a:gd name="connsiteX54" fmla="*/ 443585 w 1303698"/>
                <a:gd name="connsiteY54" fmla="*/ 1103038 h 1355913"/>
                <a:gd name="connsiteX55" fmla="*/ 443585 w 1303698"/>
                <a:gd name="connsiteY55" fmla="*/ 1066462 h 1355913"/>
                <a:gd name="connsiteX56" fmla="*/ 321181 w 1303698"/>
                <a:gd name="connsiteY56" fmla="*/ 1066462 h 1355913"/>
                <a:gd name="connsiteX57" fmla="*/ 321181 w 1303698"/>
                <a:gd name="connsiteY57" fmla="*/ 1103038 h 1355913"/>
                <a:gd name="connsiteX58" fmla="*/ 367143 w 1303698"/>
                <a:gd name="connsiteY58" fmla="*/ 1103038 h 1355913"/>
                <a:gd name="connsiteX59" fmla="*/ 367143 w 1303698"/>
                <a:gd name="connsiteY59" fmla="*/ 1066462 h 1355913"/>
                <a:gd name="connsiteX60" fmla="*/ 244739 w 1303698"/>
                <a:gd name="connsiteY60" fmla="*/ 1066462 h 1355913"/>
                <a:gd name="connsiteX61" fmla="*/ 244739 w 1303698"/>
                <a:gd name="connsiteY61" fmla="*/ 1103038 h 1355913"/>
                <a:gd name="connsiteX62" fmla="*/ 290701 w 1303698"/>
                <a:gd name="connsiteY62" fmla="*/ 1103038 h 1355913"/>
                <a:gd name="connsiteX63" fmla="*/ 290701 w 1303698"/>
                <a:gd name="connsiteY63" fmla="*/ 1066462 h 1355913"/>
                <a:gd name="connsiteX64" fmla="*/ 168297 w 1303698"/>
                <a:gd name="connsiteY64" fmla="*/ 1066462 h 1355913"/>
                <a:gd name="connsiteX65" fmla="*/ 168297 w 1303698"/>
                <a:gd name="connsiteY65" fmla="*/ 1103038 h 1355913"/>
                <a:gd name="connsiteX66" fmla="*/ 214259 w 1303698"/>
                <a:gd name="connsiteY66" fmla="*/ 1103038 h 1355913"/>
                <a:gd name="connsiteX67" fmla="*/ 214259 w 1303698"/>
                <a:gd name="connsiteY67" fmla="*/ 1066462 h 1355913"/>
                <a:gd name="connsiteX68" fmla="*/ 91855 w 1303698"/>
                <a:gd name="connsiteY68" fmla="*/ 1066462 h 1355913"/>
                <a:gd name="connsiteX69" fmla="*/ 91855 w 1303698"/>
                <a:gd name="connsiteY69" fmla="*/ 1103038 h 1355913"/>
                <a:gd name="connsiteX70" fmla="*/ 137817 w 1303698"/>
                <a:gd name="connsiteY70" fmla="*/ 1103038 h 1355913"/>
                <a:gd name="connsiteX71" fmla="*/ 137817 w 1303698"/>
                <a:gd name="connsiteY71" fmla="*/ 1066462 h 1355913"/>
                <a:gd name="connsiteX72" fmla="*/ 406719 w 1303698"/>
                <a:gd name="connsiteY72" fmla="*/ 768369 h 1355913"/>
                <a:gd name="connsiteX73" fmla="*/ 392429 w 1303698"/>
                <a:gd name="connsiteY73" fmla="*/ 781560 h 1355913"/>
                <a:gd name="connsiteX74" fmla="*/ 391879 w 1303698"/>
                <a:gd name="connsiteY74" fmla="*/ 942049 h 1355913"/>
                <a:gd name="connsiteX75" fmla="*/ 405620 w 1303698"/>
                <a:gd name="connsiteY75" fmla="*/ 956339 h 1355913"/>
                <a:gd name="connsiteX76" fmla="*/ 419360 w 1303698"/>
                <a:gd name="connsiteY76" fmla="*/ 942049 h 1355913"/>
                <a:gd name="connsiteX77" fmla="*/ 419360 w 1303698"/>
                <a:gd name="connsiteY77" fmla="*/ 863453 h 1355913"/>
                <a:gd name="connsiteX78" fmla="*/ 419360 w 1303698"/>
                <a:gd name="connsiteY78" fmla="*/ 782110 h 1355913"/>
                <a:gd name="connsiteX79" fmla="*/ 406719 w 1303698"/>
                <a:gd name="connsiteY79" fmla="*/ 768369 h 1355913"/>
                <a:gd name="connsiteX80" fmla="*/ 555116 w 1303698"/>
                <a:gd name="connsiteY80" fmla="*/ 723300 h 1355913"/>
                <a:gd name="connsiteX81" fmla="*/ 544674 w 1303698"/>
                <a:gd name="connsiteY81" fmla="*/ 734842 h 1355913"/>
                <a:gd name="connsiteX82" fmla="*/ 545223 w 1303698"/>
                <a:gd name="connsiteY82" fmla="*/ 944797 h 1355913"/>
                <a:gd name="connsiteX83" fmla="*/ 556765 w 1303698"/>
                <a:gd name="connsiteY83" fmla="*/ 956339 h 1355913"/>
                <a:gd name="connsiteX84" fmla="*/ 600185 w 1303698"/>
                <a:gd name="connsiteY84" fmla="*/ 956339 h 1355913"/>
                <a:gd name="connsiteX85" fmla="*/ 615025 w 1303698"/>
                <a:gd name="connsiteY85" fmla="*/ 941499 h 1355913"/>
                <a:gd name="connsiteX86" fmla="*/ 615025 w 1303698"/>
                <a:gd name="connsiteY86" fmla="*/ 866751 h 1355913"/>
                <a:gd name="connsiteX87" fmla="*/ 621071 w 1303698"/>
                <a:gd name="connsiteY87" fmla="*/ 853010 h 1355913"/>
                <a:gd name="connsiteX88" fmla="*/ 637559 w 1303698"/>
                <a:gd name="connsiteY88" fmla="*/ 827728 h 1355913"/>
                <a:gd name="connsiteX89" fmla="*/ 625468 w 1303698"/>
                <a:gd name="connsiteY89" fmla="*/ 816735 h 1355913"/>
                <a:gd name="connsiteX90" fmla="*/ 585895 w 1303698"/>
                <a:gd name="connsiteY90" fmla="*/ 816735 h 1355913"/>
                <a:gd name="connsiteX91" fmla="*/ 567208 w 1303698"/>
                <a:gd name="connsiteY91" fmla="*/ 798598 h 1355913"/>
                <a:gd name="connsiteX92" fmla="*/ 567208 w 1303698"/>
                <a:gd name="connsiteY92" fmla="*/ 767819 h 1355913"/>
                <a:gd name="connsiteX93" fmla="*/ 566659 w 1303698"/>
                <a:gd name="connsiteY93" fmla="*/ 767819 h 1355913"/>
                <a:gd name="connsiteX94" fmla="*/ 566659 w 1303698"/>
                <a:gd name="connsiteY94" fmla="*/ 735392 h 1355913"/>
                <a:gd name="connsiteX95" fmla="*/ 555116 w 1303698"/>
                <a:gd name="connsiteY95" fmla="*/ 723300 h 1355913"/>
                <a:gd name="connsiteX96" fmla="*/ 509498 w 1303698"/>
                <a:gd name="connsiteY96" fmla="*/ 565559 h 1355913"/>
                <a:gd name="connsiteX97" fmla="*/ 495208 w 1303698"/>
                <a:gd name="connsiteY97" fmla="*/ 572704 h 1355913"/>
                <a:gd name="connsiteX98" fmla="*/ 502353 w 1303698"/>
                <a:gd name="connsiteY98" fmla="*/ 601284 h 1355913"/>
                <a:gd name="connsiteX99" fmla="*/ 545223 w 1303698"/>
                <a:gd name="connsiteY99" fmla="*/ 674384 h 1355913"/>
                <a:gd name="connsiteX100" fmla="*/ 571605 w 1303698"/>
                <a:gd name="connsiteY100" fmla="*/ 702964 h 1355913"/>
                <a:gd name="connsiteX101" fmla="*/ 578750 w 1303698"/>
                <a:gd name="connsiteY101" fmla="*/ 703514 h 1355913"/>
                <a:gd name="connsiteX102" fmla="*/ 588643 w 1303698"/>
                <a:gd name="connsiteY102" fmla="*/ 715056 h 1355913"/>
                <a:gd name="connsiteX103" fmla="*/ 588093 w 1303698"/>
                <a:gd name="connsiteY103" fmla="*/ 767270 h 1355913"/>
                <a:gd name="connsiteX104" fmla="*/ 613376 w 1303698"/>
                <a:gd name="connsiteY104" fmla="*/ 794751 h 1355913"/>
                <a:gd name="connsiteX105" fmla="*/ 617773 w 1303698"/>
                <a:gd name="connsiteY105" fmla="*/ 795300 h 1355913"/>
                <a:gd name="connsiteX106" fmla="*/ 637559 w 1303698"/>
                <a:gd name="connsiteY106" fmla="*/ 783758 h 1355913"/>
                <a:gd name="connsiteX107" fmla="*/ 620521 w 1303698"/>
                <a:gd name="connsiteY107" fmla="*/ 754629 h 1355913"/>
                <a:gd name="connsiteX108" fmla="*/ 597987 w 1303698"/>
                <a:gd name="connsiteY108" fmla="*/ 731545 h 1355913"/>
                <a:gd name="connsiteX109" fmla="*/ 597987 w 1303698"/>
                <a:gd name="connsiteY109" fmla="*/ 656796 h 1355913"/>
                <a:gd name="connsiteX110" fmla="*/ 597437 w 1303698"/>
                <a:gd name="connsiteY110" fmla="*/ 656796 h 1355913"/>
                <a:gd name="connsiteX111" fmla="*/ 597437 w 1303698"/>
                <a:gd name="connsiteY111" fmla="*/ 580949 h 1355913"/>
                <a:gd name="connsiteX112" fmla="*/ 582597 w 1303698"/>
                <a:gd name="connsiteY112" fmla="*/ 565559 h 1355913"/>
                <a:gd name="connsiteX113" fmla="*/ 509498 w 1303698"/>
                <a:gd name="connsiteY113" fmla="*/ 565559 h 1355913"/>
                <a:gd name="connsiteX114" fmla="*/ 1099240 w 1303698"/>
                <a:gd name="connsiteY114" fmla="*/ 0 h 1355913"/>
                <a:gd name="connsiteX115" fmla="*/ 1179484 w 1303698"/>
                <a:gd name="connsiteY115" fmla="*/ 0 h 1355913"/>
                <a:gd name="connsiteX116" fmla="*/ 1216309 w 1303698"/>
                <a:gd name="connsiteY116" fmla="*/ 756827 h 1355913"/>
                <a:gd name="connsiteX117" fmla="*/ 1303698 w 1303698"/>
                <a:gd name="connsiteY117" fmla="*/ 758476 h 1355913"/>
                <a:gd name="connsiteX118" fmla="*/ 1301500 w 1303698"/>
                <a:gd name="connsiteY118" fmla="*/ 1355913 h 1355913"/>
                <a:gd name="connsiteX119" fmla="*/ 0 w 1303698"/>
                <a:gd name="connsiteY119" fmla="*/ 1355913 h 1355913"/>
                <a:gd name="connsiteX120" fmla="*/ 2199 w 1303698"/>
                <a:gd name="connsiteY120" fmla="*/ 951942 h 1355913"/>
                <a:gd name="connsiteX121" fmla="*/ 149497 w 1303698"/>
                <a:gd name="connsiteY121" fmla="*/ 867850 h 1355913"/>
                <a:gd name="connsiteX122" fmla="*/ 190719 w 1303698"/>
                <a:gd name="connsiteY122" fmla="*/ 943698 h 1355913"/>
                <a:gd name="connsiteX123" fmla="*/ 325925 w 1303698"/>
                <a:gd name="connsiteY123" fmla="*/ 867300 h 1355913"/>
                <a:gd name="connsiteX124" fmla="*/ 364398 w 1303698"/>
                <a:gd name="connsiteY124" fmla="*/ 938751 h 1355913"/>
                <a:gd name="connsiteX125" fmla="*/ 366047 w 1303698"/>
                <a:gd name="connsiteY125" fmla="*/ 767270 h 1355913"/>
                <a:gd name="connsiteX126" fmla="*/ 391879 w 1303698"/>
                <a:gd name="connsiteY126" fmla="*/ 741987 h 1355913"/>
                <a:gd name="connsiteX127" fmla="*/ 419910 w 1303698"/>
                <a:gd name="connsiteY127" fmla="*/ 714506 h 1355913"/>
                <a:gd name="connsiteX128" fmla="*/ 419910 w 1303698"/>
                <a:gd name="connsiteY128" fmla="*/ 661193 h 1355913"/>
                <a:gd name="connsiteX129" fmla="*/ 454536 w 1303698"/>
                <a:gd name="connsiteY129" fmla="*/ 606231 h 1355913"/>
                <a:gd name="connsiteX130" fmla="*/ 467727 w 1303698"/>
                <a:gd name="connsiteY130" fmla="*/ 584796 h 1355913"/>
                <a:gd name="connsiteX131" fmla="*/ 467177 w 1303698"/>
                <a:gd name="connsiteY131" fmla="*/ 555116 h 1355913"/>
                <a:gd name="connsiteX132" fmla="*/ 482017 w 1303698"/>
                <a:gd name="connsiteY132" fmla="*/ 539178 h 1355913"/>
                <a:gd name="connsiteX133" fmla="*/ 607330 w 1303698"/>
                <a:gd name="connsiteY133" fmla="*/ 539178 h 1355913"/>
                <a:gd name="connsiteX134" fmla="*/ 624368 w 1303698"/>
                <a:gd name="connsiteY134" fmla="*/ 558414 h 1355913"/>
                <a:gd name="connsiteX135" fmla="*/ 624368 w 1303698"/>
                <a:gd name="connsiteY135" fmla="*/ 673834 h 1355913"/>
                <a:gd name="connsiteX136" fmla="*/ 626017 w 1303698"/>
                <a:gd name="connsiteY136" fmla="*/ 717254 h 1355913"/>
                <a:gd name="connsiteX137" fmla="*/ 632063 w 1303698"/>
                <a:gd name="connsiteY137" fmla="*/ 726598 h 1355913"/>
                <a:gd name="connsiteX138" fmla="*/ 637010 w 1303698"/>
                <a:gd name="connsiteY138" fmla="*/ 717804 h 1355913"/>
                <a:gd name="connsiteX139" fmla="*/ 637010 w 1303698"/>
                <a:gd name="connsiteY139" fmla="*/ 690873 h 1355913"/>
                <a:gd name="connsiteX140" fmla="*/ 653498 w 1303698"/>
                <a:gd name="connsiteY140" fmla="*/ 674384 h 1355913"/>
                <a:gd name="connsiteX141" fmla="*/ 671086 w 1303698"/>
                <a:gd name="connsiteY141" fmla="*/ 658445 h 1355913"/>
                <a:gd name="connsiteX142" fmla="*/ 695819 w 1303698"/>
                <a:gd name="connsiteY142" fmla="*/ 611727 h 1355913"/>
                <a:gd name="connsiteX143" fmla="*/ 715056 w 1303698"/>
                <a:gd name="connsiteY143" fmla="*/ 594140 h 1355913"/>
                <a:gd name="connsiteX144" fmla="*/ 753529 w 1303698"/>
                <a:gd name="connsiteY144" fmla="*/ 597987 h 1355913"/>
                <a:gd name="connsiteX145" fmla="*/ 762323 w 1303698"/>
                <a:gd name="connsiteY145" fmla="*/ 606231 h 1355913"/>
                <a:gd name="connsiteX146" fmla="*/ 795850 w 1303698"/>
                <a:gd name="connsiteY146" fmla="*/ 665590 h 1355913"/>
                <a:gd name="connsiteX147" fmla="*/ 795850 w 1303698"/>
                <a:gd name="connsiteY147" fmla="*/ 765071 h 1355913"/>
                <a:gd name="connsiteX148" fmla="*/ 862903 w 1303698"/>
                <a:gd name="connsiteY148" fmla="*/ 761773 h 1355913"/>
                <a:gd name="connsiteX149" fmla="*/ 898079 w 1303698"/>
                <a:gd name="connsiteY149" fmla="*/ 155543 h 1355913"/>
                <a:gd name="connsiteX150" fmla="*/ 979973 w 1303698"/>
                <a:gd name="connsiteY150" fmla="*/ 155543 h 1355913"/>
                <a:gd name="connsiteX151" fmla="*/ 1016797 w 1303698"/>
                <a:gd name="connsiteY151" fmla="*/ 759026 h 1355913"/>
                <a:gd name="connsiteX152" fmla="*/ 1063515 w 1303698"/>
                <a:gd name="connsiteY152" fmla="*/ 757376 h 13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303698" h="1355913">
                  <a:moveTo>
                    <a:pt x="91855" y="1312553"/>
                  </a:moveTo>
                  <a:lnTo>
                    <a:pt x="91855" y="1330841"/>
                  </a:lnTo>
                  <a:lnTo>
                    <a:pt x="274735" y="1330841"/>
                  </a:lnTo>
                  <a:lnTo>
                    <a:pt x="274735" y="1312553"/>
                  </a:lnTo>
                  <a:close/>
                  <a:moveTo>
                    <a:pt x="91855" y="1284733"/>
                  </a:moveTo>
                  <a:lnTo>
                    <a:pt x="91855" y="1303021"/>
                  </a:lnTo>
                  <a:lnTo>
                    <a:pt x="274735" y="1303021"/>
                  </a:lnTo>
                  <a:lnTo>
                    <a:pt x="274735" y="1284733"/>
                  </a:lnTo>
                  <a:close/>
                  <a:moveTo>
                    <a:pt x="91855" y="1256914"/>
                  </a:moveTo>
                  <a:lnTo>
                    <a:pt x="91855" y="1275202"/>
                  </a:lnTo>
                  <a:lnTo>
                    <a:pt x="274735" y="1275202"/>
                  </a:lnTo>
                  <a:lnTo>
                    <a:pt x="274735" y="1256914"/>
                  </a:lnTo>
                  <a:close/>
                  <a:moveTo>
                    <a:pt x="91855" y="1229095"/>
                  </a:moveTo>
                  <a:lnTo>
                    <a:pt x="91855" y="1247383"/>
                  </a:lnTo>
                  <a:lnTo>
                    <a:pt x="274735" y="1247383"/>
                  </a:lnTo>
                  <a:lnTo>
                    <a:pt x="274735" y="1229095"/>
                  </a:lnTo>
                  <a:close/>
                  <a:moveTo>
                    <a:pt x="550507" y="1139433"/>
                  </a:moveTo>
                  <a:lnTo>
                    <a:pt x="550507" y="1176009"/>
                  </a:lnTo>
                  <a:lnTo>
                    <a:pt x="596469" y="1176009"/>
                  </a:lnTo>
                  <a:lnTo>
                    <a:pt x="596469" y="1139433"/>
                  </a:lnTo>
                  <a:close/>
                  <a:moveTo>
                    <a:pt x="474065" y="1139433"/>
                  </a:moveTo>
                  <a:lnTo>
                    <a:pt x="474065" y="1176009"/>
                  </a:lnTo>
                  <a:lnTo>
                    <a:pt x="520027" y="1176009"/>
                  </a:lnTo>
                  <a:lnTo>
                    <a:pt x="520027" y="1139433"/>
                  </a:lnTo>
                  <a:close/>
                  <a:moveTo>
                    <a:pt x="397623" y="1139433"/>
                  </a:moveTo>
                  <a:lnTo>
                    <a:pt x="397623" y="1176009"/>
                  </a:lnTo>
                  <a:lnTo>
                    <a:pt x="443585" y="1176009"/>
                  </a:lnTo>
                  <a:lnTo>
                    <a:pt x="443585" y="1139433"/>
                  </a:lnTo>
                  <a:close/>
                  <a:moveTo>
                    <a:pt x="321181" y="1139433"/>
                  </a:moveTo>
                  <a:lnTo>
                    <a:pt x="321181" y="1176009"/>
                  </a:lnTo>
                  <a:lnTo>
                    <a:pt x="367143" y="1176009"/>
                  </a:lnTo>
                  <a:lnTo>
                    <a:pt x="367143" y="1139433"/>
                  </a:lnTo>
                  <a:close/>
                  <a:moveTo>
                    <a:pt x="244739" y="1139433"/>
                  </a:moveTo>
                  <a:lnTo>
                    <a:pt x="244739" y="1176009"/>
                  </a:lnTo>
                  <a:lnTo>
                    <a:pt x="290701" y="1176009"/>
                  </a:lnTo>
                  <a:lnTo>
                    <a:pt x="290701" y="1139433"/>
                  </a:lnTo>
                  <a:close/>
                  <a:moveTo>
                    <a:pt x="168297" y="1139433"/>
                  </a:moveTo>
                  <a:lnTo>
                    <a:pt x="168297" y="1176009"/>
                  </a:lnTo>
                  <a:lnTo>
                    <a:pt x="214259" y="1176009"/>
                  </a:lnTo>
                  <a:lnTo>
                    <a:pt x="214259" y="1139433"/>
                  </a:lnTo>
                  <a:close/>
                  <a:moveTo>
                    <a:pt x="91855" y="1139433"/>
                  </a:moveTo>
                  <a:lnTo>
                    <a:pt x="91855" y="1176009"/>
                  </a:lnTo>
                  <a:lnTo>
                    <a:pt x="137817" y="1176009"/>
                  </a:lnTo>
                  <a:lnTo>
                    <a:pt x="137817" y="1139433"/>
                  </a:lnTo>
                  <a:close/>
                  <a:moveTo>
                    <a:pt x="550507" y="1066462"/>
                  </a:moveTo>
                  <a:lnTo>
                    <a:pt x="550507" y="1103038"/>
                  </a:lnTo>
                  <a:lnTo>
                    <a:pt x="596469" y="1103038"/>
                  </a:lnTo>
                  <a:lnTo>
                    <a:pt x="596469" y="1066462"/>
                  </a:lnTo>
                  <a:close/>
                  <a:moveTo>
                    <a:pt x="474065" y="1066462"/>
                  </a:moveTo>
                  <a:lnTo>
                    <a:pt x="474065" y="1103038"/>
                  </a:lnTo>
                  <a:lnTo>
                    <a:pt x="520027" y="1103038"/>
                  </a:lnTo>
                  <a:lnTo>
                    <a:pt x="520027" y="1066462"/>
                  </a:lnTo>
                  <a:close/>
                  <a:moveTo>
                    <a:pt x="397623" y="1066462"/>
                  </a:moveTo>
                  <a:lnTo>
                    <a:pt x="397623" y="1103038"/>
                  </a:lnTo>
                  <a:lnTo>
                    <a:pt x="443585" y="1103038"/>
                  </a:lnTo>
                  <a:lnTo>
                    <a:pt x="443585" y="1066462"/>
                  </a:lnTo>
                  <a:close/>
                  <a:moveTo>
                    <a:pt x="321181" y="1066462"/>
                  </a:moveTo>
                  <a:lnTo>
                    <a:pt x="321181" y="1103038"/>
                  </a:lnTo>
                  <a:lnTo>
                    <a:pt x="367143" y="1103038"/>
                  </a:lnTo>
                  <a:lnTo>
                    <a:pt x="367143" y="1066462"/>
                  </a:lnTo>
                  <a:close/>
                  <a:moveTo>
                    <a:pt x="244739" y="1066462"/>
                  </a:moveTo>
                  <a:lnTo>
                    <a:pt x="244739" y="1103038"/>
                  </a:lnTo>
                  <a:lnTo>
                    <a:pt x="290701" y="1103038"/>
                  </a:lnTo>
                  <a:lnTo>
                    <a:pt x="290701" y="1066462"/>
                  </a:lnTo>
                  <a:close/>
                  <a:moveTo>
                    <a:pt x="168297" y="1066462"/>
                  </a:moveTo>
                  <a:lnTo>
                    <a:pt x="168297" y="1103038"/>
                  </a:lnTo>
                  <a:lnTo>
                    <a:pt x="214259" y="1103038"/>
                  </a:lnTo>
                  <a:lnTo>
                    <a:pt x="214259" y="1066462"/>
                  </a:lnTo>
                  <a:close/>
                  <a:moveTo>
                    <a:pt x="91855" y="1066462"/>
                  </a:moveTo>
                  <a:lnTo>
                    <a:pt x="91855" y="1103038"/>
                  </a:lnTo>
                  <a:lnTo>
                    <a:pt x="137817" y="1103038"/>
                  </a:lnTo>
                  <a:lnTo>
                    <a:pt x="137817" y="1066462"/>
                  </a:lnTo>
                  <a:close/>
                  <a:moveTo>
                    <a:pt x="406719" y="768369"/>
                  </a:moveTo>
                  <a:cubicBezTo>
                    <a:pt x="397376" y="768369"/>
                    <a:pt x="392429" y="770567"/>
                    <a:pt x="392429" y="781560"/>
                  </a:cubicBezTo>
                  <a:cubicBezTo>
                    <a:pt x="392979" y="834873"/>
                    <a:pt x="392979" y="888736"/>
                    <a:pt x="391879" y="942049"/>
                  </a:cubicBezTo>
                  <a:cubicBezTo>
                    <a:pt x="391879" y="951942"/>
                    <a:pt x="395177" y="956339"/>
                    <a:pt x="405620" y="956339"/>
                  </a:cubicBezTo>
                  <a:cubicBezTo>
                    <a:pt x="416063" y="956339"/>
                    <a:pt x="419360" y="952492"/>
                    <a:pt x="419360" y="942049"/>
                  </a:cubicBezTo>
                  <a:cubicBezTo>
                    <a:pt x="418811" y="915667"/>
                    <a:pt x="419360" y="889835"/>
                    <a:pt x="419360" y="863453"/>
                  </a:cubicBezTo>
                  <a:cubicBezTo>
                    <a:pt x="419360" y="836522"/>
                    <a:pt x="418811" y="809041"/>
                    <a:pt x="419360" y="782110"/>
                  </a:cubicBezTo>
                  <a:cubicBezTo>
                    <a:pt x="419360" y="772766"/>
                    <a:pt x="417162" y="768369"/>
                    <a:pt x="406719" y="768369"/>
                  </a:cubicBezTo>
                  <a:close/>
                  <a:moveTo>
                    <a:pt x="555116" y="723300"/>
                  </a:moveTo>
                  <a:cubicBezTo>
                    <a:pt x="546872" y="723300"/>
                    <a:pt x="544674" y="727697"/>
                    <a:pt x="544674" y="734842"/>
                  </a:cubicBezTo>
                  <a:cubicBezTo>
                    <a:pt x="544674" y="804644"/>
                    <a:pt x="544674" y="874446"/>
                    <a:pt x="545223" y="944797"/>
                  </a:cubicBezTo>
                  <a:cubicBezTo>
                    <a:pt x="544674" y="953041"/>
                    <a:pt x="548521" y="956339"/>
                    <a:pt x="556765" y="956339"/>
                  </a:cubicBezTo>
                  <a:cubicBezTo>
                    <a:pt x="571056" y="955789"/>
                    <a:pt x="585895" y="955789"/>
                    <a:pt x="600185" y="956339"/>
                  </a:cubicBezTo>
                  <a:cubicBezTo>
                    <a:pt x="611177" y="956889"/>
                    <a:pt x="615025" y="952492"/>
                    <a:pt x="615025" y="941499"/>
                  </a:cubicBezTo>
                  <a:cubicBezTo>
                    <a:pt x="614475" y="916217"/>
                    <a:pt x="615025" y="891484"/>
                    <a:pt x="615025" y="866751"/>
                  </a:cubicBezTo>
                  <a:cubicBezTo>
                    <a:pt x="615025" y="861255"/>
                    <a:pt x="613926" y="853010"/>
                    <a:pt x="621071" y="853010"/>
                  </a:cubicBezTo>
                  <a:cubicBezTo>
                    <a:pt x="640857" y="853010"/>
                    <a:pt x="637010" y="839270"/>
                    <a:pt x="637559" y="827728"/>
                  </a:cubicBezTo>
                  <a:cubicBezTo>
                    <a:pt x="637559" y="818934"/>
                    <a:pt x="633712" y="816735"/>
                    <a:pt x="625468" y="816735"/>
                  </a:cubicBezTo>
                  <a:cubicBezTo>
                    <a:pt x="612277" y="816735"/>
                    <a:pt x="599086" y="816186"/>
                    <a:pt x="585895" y="816735"/>
                  </a:cubicBezTo>
                  <a:cubicBezTo>
                    <a:pt x="572704" y="817285"/>
                    <a:pt x="567208" y="811239"/>
                    <a:pt x="567208" y="798598"/>
                  </a:cubicBezTo>
                  <a:cubicBezTo>
                    <a:pt x="567208" y="788705"/>
                    <a:pt x="567208" y="778262"/>
                    <a:pt x="567208" y="767819"/>
                  </a:cubicBezTo>
                  <a:cubicBezTo>
                    <a:pt x="566659" y="767819"/>
                    <a:pt x="566659" y="767819"/>
                    <a:pt x="566659" y="767819"/>
                  </a:cubicBezTo>
                  <a:cubicBezTo>
                    <a:pt x="566659" y="756827"/>
                    <a:pt x="566659" y="746384"/>
                    <a:pt x="566659" y="735392"/>
                  </a:cubicBezTo>
                  <a:cubicBezTo>
                    <a:pt x="566659" y="727148"/>
                    <a:pt x="563910" y="723300"/>
                    <a:pt x="555116" y="723300"/>
                  </a:cubicBezTo>
                  <a:close/>
                  <a:moveTo>
                    <a:pt x="509498" y="565559"/>
                  </a:moveTo>
                  <a:cubicBezTo>
                    <a:pt x="503452" y="565559"/>
                    <a:pt x="495208" y="563910"/>
                    <a:pt x="495208" y="572704"/>
                  </a:cubicBezTo>
                  <a:cubicBezTo>
                    <a:pt x="495208" y="582597"/>
                    <a:pt x="488063" y="595239"/>
                    <a:pt x="502353" y="601284"/>
                  </a:cubicBezTo>
                  <a:cubicBezTo>
                    <a:pt x="534781" y="615025"/>
                    <a:pt x="546322" y="640857"/>
                    <a:pt x="545223" y="674384"/>
                  </a:cubicBezTo>
                  <a:cubicBezTo>
                    <a:pt x="544674" y="705712"/>
                    <a:pt x="543025" y="702964"/>
                    <a:pt x="571605" y="702964"/>
                  </a:cubicBezTo>
                  <a:cubicBezTo>
                    <a:pt x="574353" y="702964"/>
                    <a:pt x="576552" y="702964"/>
                    <a:pt x="578750" y="703514"/>
                  </a:cubicBezTo>
                  <a:cubicBezTo>
                    <a:pt x="584796" y="704613"/>
                    <a:pt x="589193" y="706262"/>
                    <a:pt x="588643" y="715056"/>
                  </a:cubicBezTo>
                  <a:cubicBezTo>
                    <a:pt x="586994" y="732644"/>
                    <a:pt x="588093" y="749682"/>
                    <a:pt x="588093" y="767270"/>
                  </a:cubicBezTo>
                  <a:cubicBezTo>
                    <a:pt x="588093" y="793651"/>
                    <a:pt x="588093" y="793651"/>
                    <a:pt x="613376" y="794751"/>
                  </a:cubicBezTo>
                  <a:cubicBezTo>
                    <a:pt x="615025" y="794751"/>
                    <a:pt x="616124" y="795300"/>
                    <a:pt x="617773" y="795300"/>
                  </a:cubicBezTo>
                  <a:cubicBezTo>
                    <a:pt x="627117" y="795850"/>
                    <a:pt x="637010" y="799148"/>
                    <a:pt x="637559" y="783758"/>
                  </a:cubicBezTo>
                  <a:cubicBezTo>
                    <a:pt x="638658" y="756827"/>
                    <a:pt x="638658" y="755178"/>
                    <a:pt x="620521" y="754629"/>
                  </a:cubicBezTo>
                  <a:cubicBezTo>
                    <a:pt x="602384" y="753529"/>
                    <a:pt x="597987" y="749682"/>
                    <a:pt x="597987" y="731545"/>
                  </a:cubicBezTo>
                  <a:cubicBezTo>
                    <a:pt x="597987" y="706262"/>
                    <a:pt x="597987" y="681529"/>
                    <a:pt x="597987" y="656796"/>
                  </a:cubicBezTo>
                  <a:cubicBezTo>
                    <a:pt x="597437" y="656796"/>
                    <a:pt x="597437" y="656796"/>
                    <a:pt x="597437" y="656796"/>
                  </a:cubicBezTo>
                  <a:cubicBezTo>
                    <a:pt x="597437" y="631514"/>
                    <a:pt x="596887" y="606231"/>
                    <a:pt x="597437" y="580949"/>
                  </a:cubicBezTo>
                  <a:cubicBezTo>
                    <a:pt x="597987" y="569956"/>
                    <a:pt x="594689" y="565009"/>
                    <a:pt x="582597" y="565559"/>
                  </a:cubicBezTo>
                  <a:cubicBezTo>
                    <a:pt x="558414" y="566109"/>
                    <a:pt x="533681" y="565559"/>
                    <a:pt x="509498" y="565559"/>
                  </a:cubicBezTo>
                  <a:close/>
                  <a:moveTo>
                    <a:pt x="1099240" y="0"/>
                  </a:moveTo>
                  <a:lnTo>
                    <a:pt x="1179484" y="0"/>
                  </a:lnTo>
                  <a:lnTo>
                    <a:pt x="1216309" y="756827"/>
                  </a:lnTo>
                  <a:lnTo>
                    <a:pt x="1303698" y="758476"/>
                  </a:lnTo>
                  <a:lnTo>
                    <a:pt x="1301500" y="1355913"/>
                  </a:lnTo>
                  <a:lnTo>
                    <a:pt x="0" y="1355913"/>
                  </a:lnTo>
                  <a:lnTo>
                    <a:pt x="2199" y="951942"/>
                  </a:lnTo>
                  <a:lnTo>
                    <a:pt x="149497" y="867850"/>
                  </a:lnTo>
                  <a:lnTo>
                    <a:pt x="190719" y="943698"/>
                  </a:lnTo>
                  <a:lnTo>
                    <a:pt x="325925" y="867300"/>
                  </a:lnTo>
                  <a:lnTo>
                    <a:pt x="364398" y="938751"/>
                  </a:lnTo>
                  <a:cubicBezTo>
                    <a:pt x="364398" y="881591"/>
                    <a:pt x="365498" y="824430"/>
                    <a:pt x="366047" y="767270"/>
                  </a:cubicBezTo>
                  <a:cubicBezTo>
                    <a:pt x="366047" y="743636"/>
                    <a:pt x="367696" y="741987"/>
                    <a:pt x="391879" y="741987"/>
                  </a:cubicBezTo>
                  <a:cubicBezTo>
                    <a:pt x="423208" y="741987"/>
                    <a:pt x="419910" y="745835"/>
                    <a:pt x="419910" y="714506"/>
                  </a:cubicBezTo>
                  <a:cubicBezTo>
                    <a:pt x="419910" y="696918"/>
                    <a:pt x="419910" y="678781"/>
                    <a:pt x="419910" y="661193"/>
                  </a:cubicBezTo>
                  <a:cubicBezTo>
                    <a:pt x="420460" y="635911"/>
                    <a:pt x="431452" y="616674"/>
                    <a:pt x="454536" y="606231"/>
                  </a:cubicBezTo>
                  <a:cubicBezTo>
                    <a:pt x="464979" y="601834"/>
                    <a:pt x="468826" y="595788"/>
                    <a:pt x="467727" y="584796"/>
                  </a:cubicBezTo>
                  <a:cubicBezTo>
                    <a:pt x="466628" y="574903"/>
                    <a:pt x="467177" y="565009"/>
                    <a:pt x="467177" y="555116"/>
                  </a:cubicBezTo>
                  <a:cubicBezTo>
                    <a:pt x="466628" y="544674"/>
                    <a:pt x="471574" y="539178"/>
                    <a:pt x="482017" y="539178"/>
                  </a:cubicBezTo>
                  <a:cubicBezTo>
                    <a:pt x="523788" y="539178"/>
                    <a:pt x="565559" y="539178"/>
                    <a:pt x="607330" y="539178"/>
                  </a:cubicBezTo>
                  <a:cubicBezTo>
                    <a:pt x="620521" y="539178"/>
                    <a:pt x="624368" y="546872"/>
                    <a:pt x="624368" y="558414"/>
                  </a:cubicBezTo>
                  <a:cubicBezTo>
                    <a:pt x="623819" y="596887"/>
                    <a:pt x="623819" y="635361"/>
                    <a:pt x="624368" y="673834"/>
                  </a:cubicBezTo>
                  <a:cubicBezTo>
                    <a:pt x="624368" y="688124"/>
                    <a:pt x="625468" y="702964"/>
                    <a:pt x="626017" y="717254"/>
                  </a:cubicBezTo>
                  <a:cubicBezTo>
                    <a:pt x="626017" y="721651"/>
                    <a:pt x="626017" y="727148"/>
                    <a:pt x="632063" y="726598"/>
                  </a:cubicBezTo>
                  <a:cubicBezTo>
                    <a:pt x="637559" y="726048"/>
                    <a:pt x="637010" y="721651"/>
                    <a:pt x="637010" y="717804"/>
                  </a:cubicBezTo>
                  <a:cubicBezTo>
                    <a:pt x="637010" y="708461"/>
                    <a:pt x="637559" y="699667"/>
                    <a:pt x="637010" y="690873"/>
                  </a:cubicBezTo>
                  <a:cubicBezTo>
                    <a:pt x="636460" y="679330"/>
                    <a:pt x="641407" y="672735"/>
                    <a:pt x="653498" y="674384"/>
                  </a:cubicBezTo>
                  <a:cubicBezTo>
                    <a:pt x="665590" y="676033"/>
                    <a:pt x="671086" y="672186"/>
                    <a:pt x="671086" y="658445"/>
                  </a:cubicBezTo>
                  <a:cubicBezTo>
                    <a:pt x="671086" y="639208"/>
                    <a:pt x="680430" y="623819"/>
                    <a:pt x="695819" y="611727"/>
                  </a:cubicBezTo>
                  <a:cubicBezTo>
                    <a:pt x="702414" y="606231"/>
                    <a:pt x="710109" y="602933"/>
                    <a:pt x="715056" y="594140"/>
                  </a:cubicBezTo>
                  <a:cubicBezTo>
                    <a:pt x="720002" y="585346"/>
                    <a:pt x="748582" y="588643"/>
                    <a:pt x="753529" y="597987"/>
                  </a:cubicBezTo>
                  <a:cubicBezTo>
                    <a:pt x="755728" y="601834"/>
                    <a:pt x="758476" y="604033"/>
                    <a:pt x="762323" y="606231"/>
                  </a:cubicBezTo>
                  <a:cubicBezTo>
                    <a:pt x="785407" y="619422"/>
                    <a:pt x="795850" y="639758"/>
                    <a:pt x="795850" y="665590"/>
                  </a:cubicBezTo>
                  <a:cubicBezTo>
                    <a:pt x="795850" y="698567"/>
                    <a:pt x="795850" y="732094"/>
                    <a:pt x="795850" y="765071"/>
                  </a:cubicBezTo>
                  <a:lnTo>
                    <a:pt x="862903" y="761773"/>
                  </a:lnTo>
                  <a:lnTo>
                    <a:pt x="898079" y="155543"/>
                  </a:lnTo>
                  <a:lnTo>
                    <a:pt x="979973" y="155543"/>
                  </a:lnTo>
                  <a:lnTo>
                    <a:pt x="1016797" y="759026"/>
                  </a:lnTo>
                  <a:lnTo>
                    <a:pt x="1063515" y="757376"/>
                  </a:lnTo>
                  <a:close/>
                </a:path>
              </a:pathLst>
            </a:custGeom>
            <a:solidFill>
              <a:schemeClr val="accent2"/>
            </a:solidFill>
            <a:ln w="9525" cap="flat">
              <a:noFill/>
              <a:prstDash val="solid"/>
              <a:miter/>
            </a:ln>
          </p:spPr>
          <p:txBody>
            <a:bodyPr wrap="square" rtlCol="0" anchor="ctr">
              <a:noAutofit/>
            </a:bodyPr>
            <a:lstStyle/>
            <a:p>
              <a:pPr algn="ctr"/>
              <a:endParaRPr lang="en-US"/>
            </a:p>
          </p:txBody>
        </p:sp>
      </p:grpSp>
    </p:spTree>
    <p:extLst>
      <p:ext uri="{BB962C8B-B14F-4D97-AF65-F5344CB8AC3E}">
        <p14:creationId xmlns:p14="http://schemas.microsoft.com/office/powerpoint/2010/main" val="35160716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FF1FDA4E-DF01-4D02-BE4F-950B8F39C2BD}"/>
              </a:ext>
            </a:extLst>
          </p:cNvPr>
          <p:cNvGrpSpPr/>
          <p:nvPr/>
        </p:nvGrpSpPr>
        <p:grpSpPr>
          <a:xfrm rot="16200000">
            <a:off x="5185060" y="-1635379"/>
            <a:ext cx="1819481" cy="12191852"/>
            <a:chOff x="7863840" y="1228255"/>
            <a:chExt cx="909828" cy="228600"/>
          </a:xfrm>
        </p:grpSpPr>
        <p:sp>
          <p:nvSpPr>
            <p:cNvPr id="58" name="Rectangle 57">
              <a:extLst>
                <a:ext uri="{FF2B5EF4-FFF2-40B4-BE49-F238E27FC236}">
                  <a16:creationId xmlns:a16="http://schemas.microsoft.com/office/drawing/2014/main" id="{775BF98B-6CE0-479F-B192-D0B65405D91E}"/>
                </a:ext>
              </a:extLst>
            </p:cNvPr>
            <p:cNvSpPr/>
            <p:nvPr/>
          </p:nvSpPr>
          <p:spPr>
            <a:xfrm>
              <a:off x="7863840" y="1228255"/>
              <a:ext cx="228600" cy="22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5E689373-AF9D-48E9-912C-597D7E266311}"/>
                </a:ext>
              </a:extLst>
            </p:cNvPr>
            <p:cNvSpPr/>
            <p:nvPr/>
          </p:nvSpPr>
          <p:spPr>
            <a:xfrm>
              <a:off x="8090916" y="1228255"/>
              <a:ext cx="2286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39A34452-B0CF-452A-A38C-0E75F4630101}"/>
                </a:ext>
              </a:extLst>
            </p:cNvPr>
            <p:cNvSpPr/>
            <p:nvPr/>
          </p:nvSpPr>
          <p:spPr>
            <a:xfrm>
              <a:off x="8317992" y="1228255"/>
              <a:ext cx="2286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D810C2BA-7B37-4863-B1DB-843D5DBB60E2}"/>
                </a:ext>
              </a:extLst>
            </p:cNvPr>
            <p:cNvSpPr/>
            <p:nvPr/>
          </p:nvSpPr>
          <p:spPr>
            <a:xfrm>
              <a:off x="8545068" y="1228255"/>
              <a:ext cx="228600" cy="228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F4CB848E-1D16-4F7F-919F-6A9FB17B8BC0}"/>
              </a:ext>
            </a:extLst>
          </p:cNvPr>
          <p:cNvSpPr/>
          <p:nvPr/>
        </p:nvSpPr>
        <p:spPr>
          <a:xfrm>
            <a:off x="0" y="3550807"/>
            <a:ext cx="12192000" cy="18181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2C559B9-D98C-4A53-B487-921BAB20C290}"/>
              </a:ext>
            </a:extLst>
          </p:cNvPr>
          <p:cNvSpPr txBox="1"/>
          <p:nvPr/>
        </p:nvSpPr>
        <p:spPr>
          <a:xfrm>
            <a:off x="1" y="3859392"/>
            <a:ext cx="12192000" cy="830997"/>
          </a:xfrm>
          <a:prstGeom prst="rect">
            <a:avLst/>
          </a:prstGeom>
          <a:noFill/>
        </p:spPr>
        <p:txBody>
          <a:bodyPr wrap="square" rtlCol="0" anchor="ctr">
            <a:spAutoFit/>
          </a:bodyPr>
          <a:lstStyle/>
          <a:p>
            <a:pPr algn="ctr"/>
            <a:r>
              <a:rPr lang="en-US" altLang="ko-KR" sz="4800" dirty="0" smtClean="0">
                <a:solidFill>
                  <a:schemeClr val="bg1"/>
                </a:solidFill>
                <a:cs typeface="Arial" pitchFamily="34" charset="0"/>
              </a:rPr>
              <a:t>WHY DIGITIZE THE BUILT ENVIRONMENT?</a:t>
            </a:r>
            <a:endParaRPr lang="ko-KR" altLang="en-US" sz="4800" dirty="0">
              <a:solidFill>
                <a:schemeClr val="bg1"/>
              </a:solidFill>
              <a:cs typeface="Arial" pitchFamily="34" charset="0"/>
            </a:endParaRPr>
          </a:p>
        </p:txBody>
      </p:sp>
      <p:sp>
        <p:nvSpPr>
          <p:cNvPr id="6" name="TextBox 5">
            <a:extLst>
              <a:ext uri="{FF2B5EF4-FFF2-40B4-BE49-F238E27FC236}">
                <a16:creationId xmlns:a16="http://schemas.microsoft.com/office/drawing/2014/main" id="{2FA9F188-90E6-40A2-9335-DDFC6839B870}"/>
              </a:ext>
            </a:extLst>
          </p:cNvPr>
          <p:cNvSpPr txBox="1"/>
          <p:nvPr/>
        </p:nvSpPr>
        <p:spPr>
          <a:xfrm>
            <a:off x="-2402" y="4707615"/>
            <a:ext cx="12191853" cy="1446550"/>
          </a:xfrm>
          <a:prstGeom prst="rect">
            <a:avLst/>
          </a:prstGeom>
          <a:noFill/>
        </p:spPr>
        <p:txBody>
          <a:bodyPr wrap="square" rtlCol="0" anchor="ctr">
            <a:spAutoFit/>
          </a:bodyPr>
          <a:lstStyle/>
          <a:p>
            <a:pPr algn="ctr"/>
            <a:endParaRPr lang="en-US" altLang="ko-KR" sz="3200" dirty="0" smtClean="0">
              <a:solidFill>
                <a:schemeClr val="bg1"/>
              </a:solidFill>
              <a:cs typeface="Arial" pitchFamily="34" charset="0"/>
            </a:endParaRPr>
          </a:p>
          <a:p>
            <a:pPr algn="ctr"/>
            <a:endParaRPr lang="en-US" sz="2800" dirty="0" smtClean="0"/>
          </a:p>
          <a:p>
            <a:pPr algn="ctr"/>
            <a:endParaRPr lang="en-US" sz="2800" dirty="0"/>
          </a:p>
        </p:txBody>
      </p:sp>
      <p:sp>
        <p:nvSpPr>
          <p:cNvPr id="49" name="Rectangle 48">
            <a:extLst>
              <a:ext uri="{FF2B5EF4-FFF2-40B4-BE49-F238E27FC236}">
                <a16:creationId xmlns:a16="http://schemas.microsoft.com/office/drawing/2014/main" id="{63CBFF0E-5897-4AF6-9083-120D02669595}"/>
              </a:ext>
            </a:extLst>
          </p:cNvPr>
          <p:cNvSpPr/>
          <p:nvPr/>
        </p:nvSpPr>
        <p:spPr>
          <a:xfrm>
            <a:off x="-2403" y="2492103"/>
            <a:ext cx="12191853" cy="707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1A64975-1C0D-43DB-B28F-106A015F4420}"/>
              </a:ext>
            </a:extLst>
          </p:cNvPr>
          <p:cNvSpPr/>
          <p:nvPr/>
        </p:nvSpPr>
        <p:spPr>
          <a:xfrm>
            <a:off x="-1128" y="6622488"/>
            <a:ext cx="12191853" cy="1021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A5432F2A-1D4A-4A13-ADBF-F66A01ACD6B4}"/>
              </a:ext>
            </a:extLst>
          </p:cNvPr>
          <p:cNvGrpSpPr/>
          <p:nvPr/>
        </p:nvGrpSpPr>
        <p:grpSpPr>
          <a:xfrm>
            <a:off x="2436251" y="418364"/>
            <a:ext cx="6335166" cy="1825187"/>
            <a:chOff x="3983392" y="1386078"/>
            <a:chExt cx="4425067" cy="1355914"/>
          </a:xfrm>
        </p:grpSpPr>
        <p:sp>
          <p:nvSpPr>
            <p:cNvPr id="63" name="Freeform: Shape 3">
              <a:extLst>
                <a:ext uri="{FF2B5EF4-FFF2-40B4-BE49-F238E27FC236}">
                  <a16:creationId xmlns:a16="http://schemas.microsoft.com/office/drawing/2014/main" id="{2BD44B44-0E26-4B00-83CE-707DFA3616ED}"/>
                </a:ext>
              </a:extLst>
            </p:cNvPr>
            <p:cNvSpPr/>
            <p:nvPr/>
          </p:nvSpPr>
          <p:spPr>
            <a:xfrm>
              <a:off x="7429500" y="1781175"/>
              <a:ext cx="978959" cy="960817"/>
            </a:xfrm>
            <a:custGeom>
              <a:avLst/>
              <a:gdLst>
                <a:gd name="connsiteX0" fmla="*/ 885118 w 885149"/>
                <a:gd name="connsiteY0" fmla="*/ 999263 h 999573"/>
                <a:gd name="connsiteX1" fmla="*/ 885120 w 885149"/>
                <a:gd name="connsiteY1" fmla="*/ 999263 h 999573"/>
                <a:gd name="connsiteX2" fmla="*/ 885120 w 885149"/>
                <a:gd name="connsiteY2" fmla="*/ 999573 h 999573"/>
                <a:gd name="connsiteX3" fmla="*/ 421711 w 885149"/>
                <a:gd name="connsiteY3" fmla="*/ 433 h 999573"/>
                <a:gd name="connsiteX4" fmla="*/ 496514 w 885149"/>
                <a:gd name="connsiteY4" fmla="*/ 72132 h 999573"/>
                <a:gd name="connsiteX5" fmla="*/ 496514 w 885149"/>
                <a:gd name="connsiteY5" fmla="*/ 358001 h 999573"/>
                <a:gd name="connsiteX6" fmla="*/ 496514 w 885149"/>
                <a:gd name="connsiteY6" fmla="*/ 366692 h 999573"/>
                <a:gd name="connsiteX7" fmla="*/ 501791 w 885149"/>
                <a:gd name="connsiteY7" fmla="*/ 370417 h 999573"/>
                <a:gd name="connsiteX8" fmla="*/ 606392 w 885149"/>
                <a:gd name="connsiteY8" fmla="*/ 361415 h 999573"/>
                <a:gd name="connsiteX9" fmla="*/ 831113 w 885149"/>
                <a:gd name="connsiteY9" fmla="*/ 522507 h 999573"/>
                <a:gd name="connsiteX10" fmla="*/ 845080 w 885149"/>
                <a:gd name="connsiteY10" fmla="*/ 560995 h 999573"/>
                <a:gd name="connsiteX11" fmla="*/ 850357 w 885149"/>
                <a:gd name="connsiteY11" fmla="*/ 563167 h 999573"/>
                <a:gd name="connsiteX12" fmla="*/ 865876 w 885149"/>
                <a:gd name="connsiteY12" fmla="*/ 582101 h 999573"/>
                <a:gd name="connsiteX13" fmla="*/ 866186 w 885149"/>
                <a:gd name="connsiteY13" fmla="*/ 648213 h 999573"/>
                <a:gd name="connsiteX14" fmla="*/ 879533 w 885149"/>
                <a:gd name="connsiteY14" fmla="*/ 648524 h 999573"/>
                <a:gd name="connsiteX15" fmla="*/ 885120 w 885149"/>
                <a:gd name="connsiteY15" fmla="*/ 654111 h 999573"/>
                <a:gd name="connsiteX16" fmla="*/ 885120 w 885149"/>
                <a:gd name="connsiteY16" fmla="*/ 657836 h 999573"/>
                <a:gd name="connsiteX17" fmla="*/ 885120 w 885149"/>
                <a:gd name="connsiteY17" fmla="*/ 949290 h 999573"/>
                <a:gd name="connsiteX18" fmla="*/ 884810 w 885149"/>
                <a:gd name="connsiteY18" fmla="*/ 953946 h 999573"/>
                <a:gd name="connsiteX19" fmla="*/ 885118 w 885149"/>
                <a:gd name="connsiteY19" fmla="*/ 999263 h 999573"/>
                <a:gd name="connsiteX20" fmla="*/ 0 w 885149"/>
                <a:gd name="connsiteY20" fmla="*/ 999263 h 999573"/>
                <a:gd name="connsiteX21" fmla="*/ 0 w 885149"/>
                <a:gd name="connsiteY21" fmla="*/ 378487 h 999573"/>
                <a:gd name="connsiteX22" fmla="*/ 154778 w 885149"/>
                <a:gd name="connsiteY22" fmla="*/ 378487 h 999573"/>
                <a:gd name="connsiteX23" fmla="*/ 162848 w 885149"/>
                <a:gd name="connsiteY23" fmla="*/ 369175 h 999573"/>
                <a:gd name="connsiteX24" fmla="*/ 162848 w 885149"/>
                <a:gd name="connsiteY24" fmla="*/ 186045 h 999573"/>
                <a:gd name="connsiteX25" fmla="*/ 162848 w 885149"/>
                <a:gd name="connsiteY25" fmla="*/ 78340 h 999573"/>
                <a:gd name="connsiteX26" fmla="*/ 164400 w 885149"/>
                <a:gd name="connsiteY26" fmla="*/ 67166 h 999573"/>
                <a:gd name="connsiteX27" fmla="*/ 164710 w 885149"/>
                <a:gd name="connsiteY27" fmla="*/ 80513 h 999573"/>
                <a:gd name="connsiteX28" fmla="*/ 164710 w 885149"/>
                <a:gd name="connsiteY28" fmla="*/ 366382 h 999573"/>
                <a:gd name="connsiteX29" fmla="*/ 164400 w 885149"/>
                <a:gd name="connsiteY29" fmla="*/ 379728 h 999573"/>
                <a:gd name="connsiteX30" fmla="*/ 165641 w 885149"/>
                <a:gd name="connsiteY30" fmla="*/ 379728 h 999573"/>
                <a:gd name="connsiteX31" fmla="*/ 165331 w 885149"/>
                <a:gd name="connsiteY31" fmla="*/ 379418 h 999573"/>
                <a:gd name="connsiteX32" fmla="*/ 165331 w 885149"/>
                <a:gd name="connsiteY32" fmla="*/ 72753 h 999573"/>
                <a:gd name="connsiteX33" fmla="*/ 165952 w 885149"/>
                <a:gd name="connsiteY33" fmla="*/ 67166 h 999573"/>
                <a:gd name="connsiteX34" fmla="*/ 242307 w 885149"/>
                <a:gd name="connsiteY34" fmla="*/ 743 h 999573"/>
                <a:gd name="connsiteX35" fmla="*/ 317110 w 885149"/>
                <a:gd name="connsiteY35" fmla="*/ 72443 h 999573"/>
                <a:gd name="connsiteX36" fmla="*/ 317110 w 885149"/>
                <a:gd name="connsiteY36" fmla="*/ 305856 h 999573"/>
                <a:gd name="connsiteX37" fmla="*/ 317110 w 885149"/>
                <a:gd name="connsiteY37" fmla="*/ 523127 h 999573"/>
                <a:gd name="connsiteX38" fmla="*/ 320214 w 885149"/>
                <a:gd name="connsiteY38" fmla="*/ 533991 h 999573"/>
                <a:gd name="connsiteX39" fmla="*/ 340079 w 885149"/>
                <a:gd name="connsiteY39" fmla="*/ 493951 h 999573"/>
                <a:gd name="connsiteX40" fmla="*/ 345045 w 885149"/>
                <a:gd name="connsiteY40" fmla="*/ 475948 h 999573"/>
                <a:gd name="connsiteX41" fmla="*/ 345045 w 885149"/>
                <a:gd name="connsiteY41" fmla="*/ 154695 h 999573"/>
                <a:gd name="connsiteX42" fmla="*/ 345045 w 885149"/>
                <a:gd name="connsiteY42" fmla="*/ 75547 h 999573"/>
                <a:gd name="connsiteX43" fmla="*/ 408364 w 885149"/>
                <a:gd name="connsiteY43" fmla="*/ 743 h 999573"/>
                <a:gd name="connsiteX44" fmla="*/ 421711 w 885149"/>
                <a:gd name="connsiteY44" fmla="*/ 433 h 99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5149" h="999573">
                  <a:moveTo>
                    <a:pt x="885118" y="999263"/>
                  </a:moveTo>
                  <a:lnTo>
                    <a:pt x="885120" y="999263"/>
                  </a:lnTo>
                  <a:lnTo>
                    <a:pt x="885120" y="999573"/>
                  </a:lnTo>
                  <a:close/>
                  <a:moveTo>
                    <a:pt x="421711" y="433"/>
                  </a:moveTo>
                  <a:cubicBezTo>
                    <a:pt x="462372" y="-1430"/>
                    <a:pt x="496514" y="35507"/>
                    <a:pt x="496514" y="72132"/>
                  </a:cubicBezTo>
                  <a:cubicBezTo>
                    <a:pt x="496204" y="167421"/>
                    <a:pt x="496514" y="262712"/>
                    <a:pt x="496514" y="358001"/>
                  </a:cubicBezTo>
                  <a:cubicBezTo>
                    <a:pt x="496514" y="361105"/>
                    <a:pt x="496514" y="363898"/>
                    <a:pt x="496514" y="366692"/>
                  </a:cubicBezTo>
                  <a:cubicBezTo>
                    <a:pt x="496514" y="370106"/>
                    <a:pt x="499308" y="370417"/>
                    <a:pt x="501791" y="370417"/>
                  </a:cubicBezTo>
                  <a:cubicBezTo>
                    <a:pt x="535934" y="359863"/>
                    <a:pt x="571318" y="357070"/>
                    <a:pt x="606392" y="361415"/>
                  </a:cubicBezTo>
                  <a:cubicBezTo>
                    <a:pt x="710062" y="374452"/>
                    <a:pt x="785176" y="428459"/>
                    <a:pt x="831113" y="522507"/>
                  </a:cubicBezTo>
                  <a:cubicBezTo>
                    <a:pt x="837010" y="534922"/>
                    <a:pt x="842287" y="547648"/>
                    <a:pt x="845080" y="560995"/>
                  </a:cubicBezTo>
                  <a:cubicBezTo>
                    <a:pt x="846943" y="561926"/>
                    <a:pt x="848495" y="562857"/>
                    <a:pt x="850357" y="563167"/>
                  </a:cubicBezTo>
                  <a:cubicBezTo>
                    <a:pt x="861531" y="565650"/>
                    <a:pt x="865876" y="570617"/>
                    <a:pt x="865876" y="582101"/>
                  </a:cubicBezTo>
                  <a:cubicBezTo>
                    <a:pt x="866186" y="604138"/>
                    <a:pt x="866186" y="626176"/>
                    <a:pt x="866186" y="648213"/>
                  </a:cubicBezTo>
                  <a:cubicBezTo>
                    <a:pt x="870532" y="648524"/>
                    <a:pt x="875188" y="648524"/>
                    <a:pt x="879533" y="648524"/>
                  </a:cubicBezTo>
                  <a:cubicBezTo>
                    <a:pt x="883258" y="648524"/>
                    <a:pt x="885430" y="650076"/>
                    <a:pt x="885120" y="654111"/>
                  </a:cubicBezTo>
                  <a:cubicBezTo>
                    <a:pt x="885120" y="655352"/>
                    <a:pt x="885120" y="656594"/>
                    <a:pt x="885120" y="657836"/>
                  </a:cubicBezTo>
                  <a:cubicBezTo>
                    <a:pt x="885120" y="754987"/>
                    <a:pt x="885120" y="852138"/>
                    <a:pt x="885120" y="949290"/>
                  </a:cubicBezTo>
                  <a:cubicBezTo>
                    <a:pt x="885120" y="950842"/>
                    <a:pt x="884810" y="952394"/>
                    <a:pt x="884810" y="953946"/>
                  </a:cubicBezTo>
                  <a:lnTo>
                    <a:pt x="885118" y="999263"/>
                  </a:lnTo>
                  <a:lnTo>
                    <a:pt x="0" y="999263"/>
                  </a:lnTo>
                  <a:lnTo>
                    <a:pt x="0" y="378487"/>
                  </a:lnTo>
                  <a:lnTo>
                    <a:pt x="154778" y="378487"/>
                  </a:lnTo>
                  <a:cubicBezTo>
                    <a:pt x="162848" y="378487"/>
                    <a:pt x="162848" y="378176"/>
                    <a:pt x="162848" y="369175"/>
                  </a:cubicBezTo>
                  <a:cubicBezTo>
                    <a:pt x="162848" y="308029"/>
                    <a:pt x="162848" y="247193"/>
                    <a:pt x="162848" y="186045"/>
                  </a:cubicBezTo>
                  <a:cubicBezTo>
                    <a:pt x="162848" y="150040"/>
                    <a:pt x="162848" y="114345"/>
                    <a:pt x="162848" y="78340"/>
                  </a:cubicBezTo>
                  <a:cubicBezTo>
                    <a:pt x="162848" y="74615"/>
                    <a:pt x="161606" y="70580"/>
                    <a:pt x="164400" y="67166"/>
                  </a:cubicBezTo>
                  <a:cubicBezTo>
                    <a:pt x="164710" y="71511"/>
                    <a:pt x="164710" y="76167"/>
                    <a:pt x="164710" y="80513"/>
                  </a:cubicBezTo>
                  <a:cubicBezTo>
                    <a:pt x="164710" y="175802"/>
                    <a:pt x="164710" y="271093"/>
                    <a:pt x="164710" y="366382"/>
                  </a:cubicBezTo>
                  <a:cubicBezTo>
                    <a:pt x="164710" y="370727"/>
                    <a:pt x="164400" y="375383"/>
                    <a:pt x="164400" y="379728"/>
                  </a:cubicBezTo>
                  <a:cubicBezTo>
                    <a:pt x="164710" y="379728"/>
                    <a:pt x="165331" y="379728"/>
                    <a:pt x="165641" y="379728"/>
                  </a:cubicBezTo>
                  <a:cubicBezTo>
                    <a:pt x="165641" y="379728"/>
                    <a:pt x="165331" y="379418"/>
                    <a:pt x="165331" y="379418"/>
                  </a:cubicBezTo>
                  <a:cubicBezTo>
                    <a:pt x="165331" y="277300"/>
                    <a:pt x="165331" y="174871"/>
                    <a:pt x="165331" y="72753"/>
                  </a:cubicBezTo>
                  <a:cubicBezTo>
                    <a:pt x="165331" y="70891"/>
                    <a:pt x="165020" y="69028"/>
                    <a:pt x="165952" y="67166"/>
                  </a:cubicBezTo>
                  <a:cubicBezTo>
                    <a:pt x="170918" y="22470"/>
                    <a:pt x="212199" y="-2361"/>
                    <a:pt x="242307" y="743"/>
                  </a:cubicBezTo>
                  <a:cubicBezTo>
                    <a:pt x="281416" y="-1740"/>
                    <a:pt x="317421" y="34886"/>
                    <a:pt x="317110" y="72443"/>
                  </a:cubicBezTo>
                  <a:cubicBezTo>
                    <a:pt x="316800" y="150040"/>
                    <a:pt x="317110" y="227949"/>
                    <a:pt x="317110" y="305856"/>
                  </a:cubicBezTo>
                  <a:cubicBezTo>
                    <a:pt x="317110" y="378176"/>
                    <a:pt x="317110" y="450807"/>
                    <a:pt x="317110" y="523127"/>
                  </a:cubicBezTo>
                  <a:cubicBezTo>
                    <a:pt x="317110" y="526852"/>
                    <a:pt x="314938" y="531508"/>
                    <a:pt x="320214" y="533991"/>
                  </a:cubicBezTo>
                  <a:cubicBezTo>
                    <a:pt x="325180" y="519713"/>
                    <a:pt x="332319" y="506677"/>
                    <a:pt x="340079" y="493951"/>
                  </a:cubicBezTo>
                  <a:cubicBezTo>
                    <a:pt x="343804" y="488053"/>
                    <a:pt x="345045" y="482466"/>
                    <a:pt x="345045" y="475948"/>
                  </a:cubicBezTo>
                  <a:cubicBezTo>
                    <a:pt x="345045" y="368865"/>
                    <a:pt x="345045" y="261781"/>
                    <a:pt x="345045" y="154695"/>
                  </a:cubicBezTo>
                  <a:cubicBezTo>
                    <a:pt x="345045" y="128312"/>
                    <a:pt x="345666" y="101929"/>
                    <a:pt x="345045" y="75547"/>
                  </a:cubicBezTo>
                  <a:cubicBezTo>
                    <a:pt x="344114" y="43266"/>
                    <a:pt x="367393" y="8503"/>
                    <a:pt x="408364" y="743"/>
                  </a:cubicBezTo>
                  <a:cubicBezTo>
                    <a:pt x="412710" y="-188"/>
                    <a:pt x="417366" y="-188"/>
                    <a:pt x="421711" y="433"/>
                  </a:cubicBezTo>
                  <a:close/>
                </a:path>
              </a:pathLst>
            </a:custGeom>
            <a:solidFill>
              <a:schemeClr val="accent2"/>
            </a:solidFill>
            <a:ln w="3651" cap="flat">
              <a:noFill/>
              <a:prstDash val="solid"/>
              <a:miter/>
            </a:ln>
          </p:spPr>
          <p:txBody>
            <a:bodyPr wrap="square" rtlCol="0" anchor="ctr">
              <a:noAutofit/>
            </a:bodyPr>
            <a:lstStyle/>
            <a:p>
              <a:pPr algn="ctr"/>
              <a:endParaRPr lang="en-US"/>
            </a:p>
          </p:txBody>
        </p:sp>
        <p:sp>
          <p:nvSpPr>
            <p:cNvPr id="64" name="Freeform: Shape 4">
              <a:extLst>
                <a:ext uri="{FF2B5EF4-FFF2-40B4-BE49-F238E27FC236}">
                  <a16:creationId xmlns:a16="http://schemas.microsoft.com/office/drawing/2014/main" id="{87A3D21E-6EE3-4B59-A6EA-73A3386B026A}"/>
                </a:ext>
              </a:extLst>
            </p:cNvPr>
            <p:cNvSpPr/>
            <p:nvPr/>
          </p:nvSpPr>
          <p:spPr>
            <a:xfrm>
              <a:off x="3983392" y="1627126"/>
              <a:ext cx="2234528" cy="1111017"/>
            </a:xfrm>
            <a:custGeom>
              <a:avLst/>
              <a:gdLst>
                <a:gd name="connsiteX0" fmla="*/ 1359605 w 4190656"/>
                <a:gd name="connsiteY0" fmla="*/ 2009520 h 2083613"/>
                <a:gd name="connsiteX1" fmla="*/ 1359605 w 4190656"/>
                <a:gd name="connsiteY1" fmla="*/ 2049344 h 2083613"/>
                <a:gd name="connsiteX2" fmla="*/ 1942246 w 4190656"/>
                <a:gd name="connsiteY2" fmla="*/ 2049344 h 2083613"/>
                <a:gd name="connsiteX3" fmla="*/ 1942246 w 4190656"/>
                <a:gd name="connsiteY3" fmla="*/ 2009520 h 2083613"/>
                <a:gd name="connsiteX4" fmla="*/ 3736514 w 4190656"/>
                <a:gd name="connsiteY4" fmla="*/ 2004560 h 2083613"/>
                <a:gd name="connsiteX5" fmla="*/ 3736514 w 4190656"/>
                <a:gd name="connsiteY5" fmla="*/ 2044384 h 2083613"/>
                <a:gd name="connsiteX6" fmla="*/ 4087017 w 4190656"/>
                <a:gd name="connsiteY6" fmla="*/ 2044384 h 2083613"/>
                <a:gd name="connsiteX7" fmla="*/ 4087017 w 4190656"/>
                <a:gd name="connsiteY7" fmla="*/ 2004560 h 2083613"/>
                <a:gd name="connsiteX8" fmla="*/ 3320982 w 4190656"/>
                <a:gd name="connsiteY8" fmla="*/ 2004560 h 2083613"/>
                <a:gd name="connsiteX9" fmla="*/ 3320982 w 4190656"/>
                <a:gd name="connsiteY9" fmla="*/ 2044384 h 2083613"/>
                <a:gd name="connsiteX10" fmla="*/ 3671485 w 4190656"/>
                <a:gd name="connsiteY10" fmla="*/ 2044384 h 2083613"/>
                <a:gd name="connsiteX11" fmla="*/ 3671485 w 4190656"/>
                <a:gd name="connsiteY11" fmla="*/ 2004560 h 2083613"/>
                <a:gd name="connsiteX12" fmla="*/ 1359605 w 4190656"/>
                <a:gd name="connsiteY12" fmla="*/ 1948423 h 2083613"/>
                <a:gd name="connsiteX13" fmla="*/ 1359605 w 4190656"/>
                <a:gd name="connsiteY13" fmla="*/ 1988247 h 2083613"/>
                <a:gd name="connsiteX14" fmla="*/ 1942246 w 4190656"/>
                <a:gd name="connsiteY14" fmla="*/ 1988247 h 2083613"/>
                <a:gd name="connsiteX15" fmla="*/ 1942246 w 4190656"/>
                <a:gd name="connsiteY15" fmla="*/ 1948423 h 2083613"/>
                <a:gd name="connsiteX16" fmla="*/ 3736514 w 4190656"/>
                <a:gd name="connsiteY16" fmla="*/ 1943463 h 2083613"/>
                <a:gd name="connsiteX17" fmla="*/ 3736514 w 4190656"/>
                <a:gd name="connsiteY17" fmla="*/ 1983287 h 2083613"/>
                <a:gd name="connsiteX18" fmla="*/ 4087017 w 4190656"/>
                <a:gd name="connsiteY18" fmla="*/ 1983287 h 2083613"/>
                <a:gd name="connsiteX19" fmla="*/ 4087017 w 4190656"/>
                <a:gd name="connsiteY19" fmla="*/ 1943463 h 2083613"/>
                <a:gd name="connsiteX20" fmla="*/ 3320982 w 4190656"/>
                <a:gd name="connsiteY20" fmla="*/ 1943463 h 2083613"/>
                <a:gd name="connsiteX21" fmla="*/ 3320982 w 4190656"/>
                <a:gd name="connsiteY21" fmla="*/ 1983287 h 2083613"/>
                <a:gd name="connsiteX22" fmla="*/ 3671485 w 4190656"/>
                <a:gd name="connsiteY22" fmla="*/ 1983287 h 2083613"/>
                <a:gd name="connsiteX23" fmla="*/ 3671485 w 4190656"/>
                <a:gd name="connsiteY23" fmla="*/ 1943463 h 2083613"/>
                <a:gd name="connsiteX24" fmla="*/ 1359605 w 4190656"/>
                <a:gd name="connsiteY24" fmla="*/ 1887327 h 2083613"/>
                <a:gd name="connsiteX25" fmla="*/ 1359605 w 4190656"/>
                <a:gd name="connsiteY25" fmla="*/ 1927151 h 2083613"/>
                <a:gd name="connsiteX26" fmla="*/ 1942246 w 4190656"/>
                <a:gd name="connsiteY26" fmla="*/ 1927151 h 2083613"/>
                <a:gd name="connsiteX27" fmla="*/ 1942246 w 4190656"/>
                <a:gd name="connsiteY27" fmla="*/ 1887327 h 2083613"/>
                <a:gd name="connsiteX28" fmla="*/ 3736514 w 4190656"/>
                <a:gd name="connsiteY28" fmla="*/ 1882367 h 2083613"/>
                <a:gd name="connsiteX29" fmla="*/ 3736514 w 4190656"/>
                <a:gd name="connsiteY29" fmla="*/ 1922191 h 2083613"/>
                <a:gd name="connsiteX30" fmla="*/ 4087017 w 4190656"/>
                <a:gd name="connsiteY30" fmla="*/ 1922191 h 2083613"/>
                <a:gd name="connsiteX31" fmla="*/ 4087017 w 4190656"/>
                <a:gd name="connsiteY31" fmla="*/ 1882367 h 2083613"/>
                <a:gd name="connsiteX32" fmla="*/ 3320982 w 4190656"/>
                <a:gd name="connsiteY32" fmla="*/ 1882367 h 2083613"/>
                <a:gd name="connsiteX33" fmla="*/ 3320982 w 4190656"/>
                <a:gd name="connsiteY33" fmla="*/ 1922191 h 2083613"/>
                <a:gd name="connsiteX34" fmla="*/ 3671485 w 4190656"/>
                <a:gd name="connsiteY34" fmla="*/ 1922191 h 2083613"/>
                <a:gd name="connsiteX35" fmla="*/ 3671485 w 4190656"/>
                <a:gd name="connsiteY35" fmla="*/ 1882367 h 2083613"/>
                <a:gd name="connsiteX36" fmla="*/ 3051754 w 4190656"/>
                <a:gd name="connsiteY36" fmla="*/ 1873675 h 2083613"/>
                <a:gd name="connsiteX37" fmla="*/ 3051754 w 4190656"/>
                <a:gd name="connsiteY37" fmla="*/ 1939321 h 2083613"/>
                <a:gd name="connsiteX38" fmla="*/ 3149850 w 4190656"/>
                <a:gd name="connsiteY38" fmla="*/ 1939321 h 2083613"/>
                <a:gd name="connsiteX39" fmla="*/ 3149850 w 4190656"/>
                <a:gd name="connsiteY39" fmla="*/ 1873675 h 2083613"/>
                <a:gd name="connsiteX40" fmla="*/ 2868153 w 4190656"/>
                <a:gd name="connsiteY40" fmla="*/ 1873675 h 2083613"/>
                <a:gd name="connsiteX41" fmla="*/ 2868153 w 4190656"/>
                <a:gd name="connsiteY41" fmla="*/ 1939321 h 2083613"/>
                <a:gd name="connsiteX42" fmla="*/ 2966249 w 4190656"/>
                <a:gd name="connsiteY42" fmla="*/ 1939321 h 2083613"/>
                <a:gd name="connsiteX43" fmla="*/ 2966249 w 4190656"/>
                <a:gd name="connsiteY43" fmla="*/ 1873675 h 2083613"/>
                <a:gd name="connsiteX44" fmla="*/ 2684553 w 4190656"/>
                <a:gd name="connsiteY44" fmla="*/ 1873675 h 2083613"/>
                <a:gd name="connsiteX45" fmla="*/ 2684553 w 4190656"/>
                <a:gd name="connsiteY45" fmla="*/ 1939321 h 2083613"/>
                <a:gd name="connsiteX46" fmla="*/ 2782649 w 4190656"/>
                <a:gd name="connsiteY46" fmla="*/ 1939321 h 2083613"/>
                <a:gd name="connsiteX47" fmla="*/ 2782649 w 4190656"/>
                <a:gd name="connsiteY47" fmla="*/ 1873675 h 2083613"/>
                <a:gd name="connsiteX48" fmla="*/ 1359605 w 4190656"/>
                <a:gd name="connsiteY48" fmla="*/ 1826230 h 2083613"/>
                <a:gd name="connsiteX49" fmla="*/ 1359605 w 4190656"/>
                <a:gd name="connsiteY49" fmla="*/ 1866054 h 2083613"/>
                <a:gd name="connsiteX50" fmla="*/ 1942246 w 4190656"/>
                <a:gd name="connsiteY50" fmla="*/ 1866054 h 2083613"/>
                <a:gd name="connsiteX51" fmla="*/ 1942246 w 4190656"/>
                <a:gd name="connsiteY51" fmla="*/ 1826230 h 2083613"/>
                <a:gd name="connsiteX52" fmla="*/ 3736514 w 4190656"/>
                <a:gd name="connsiteY52" fmla="*/ 1821270 h 2083613"/>
                <a:gd name="connsiteX53" fmla="*/ 3736514 w 4190656"/>
                <a:gd name="connsiteY53" fmla="*/ 1861094 h 2083613"/>
                <a:gd name="connsiteX54" fmla="*/ 4087017 w 4190656"/>
                <a:gd name="connsiteY54" fmla="*/ 1861094 h 2083613"/>
                <a:gd name="connsiteX55" fmla="*/ 4087017 w 4190656"/>
                <a:gd name="connsiteY55" fmla="*/ 1821270 h 2083613"/>
                <a:gd name="connsiteX56" fmla="*/ 3320982 w 4190656"/>
                <a:gd name="connsiteY56" fmla="*/ 1821270 h 2083613"/>
                <a:gd name="connsiteX57" fmla="*/ 3320982 w 4190656"/>
                <a:gd name="connsiteY57" fmla="*/ 1861094 h 2083613"/>
                <a:gd name="connsiteX58" fmla="*/ 3671485 w 4190656"/>
                <a:gd name="connsiteY58" fmla="*/ 1861094 h 2083613"/>
                <a:gd name="connsiteX59" fmla="*/ 3671485 w 4190656"/>
                <a:gd name="connsiteY59" fmla="*/ 1821270 h 2083613"/>
                <a:gd name="connsiteX60" fmla="*/ 3051754 w 4190656"/>
                <a:gd name="connsiteY60" fmla="*/ 1737466 h 2083613"/>
                <a:gd name="connsiteX61" fmla="*/ 3051754 w 4190656"/>
                <a:gd name="connsiteY61" fmla="*/ 1803112 h 2083613"/>
                <a:gd name="connsiteX62" fmla="*/ 3149850 w 4190656"/>
                <a:gd name="connsiteY62" fmla="*/ 1803112 h 2083613"/>
                <a:gd name="connsiteX63" fmla="*/ 3149850 w 4190656"/>
                <a:gd name="connsiteY63" fmla="*/ 1737466 h 2083613"/>
                <a:gd name="connsiteX64" fmla="*/ 2868153 w 4190656"/>
                <a:gd name="connsiteY64" fmla="*/ 1737466 h 2083613"/>
                <a:gd name="connsiteX65" fmla="*/ 2868153 w 4190656"/>
                <a:gd name="connsiteY65" fmla="*/ 1803112 h 2083613"/>
                <a:gd name="connsiteX66" fmla="*/ 2966249 w 4190656"/>
                <a:gd name="connsiteY66" fmla="*/ 1803112 h 2083613"/>
                <a:gd name="connsiteX67" fmla="*/ 2966249 w 4190656"/>
                <a:gd name="connsiteY67" fmla="*/ 1737466 h 2083613"/>
                <a:gd name="connsiteX68" fmla="*/ 2684553 w 4190656"/>
                <a:gd name="connsiteY68" fmla="*/ 1737466 h 2083613"/>
                <a:gd name="connsiteX69" fmla="*/ 2684553 w 4190656"/>
                <a:gd name="connsiteY69" fmla="*/ 1803112 h 2083613"/>
                <a:gd name="connsiteX70" fmla="*/ 2782649 w 4190656"/>
                <a:gd name="connsiteY70" fmla="*/ 1803112 h 2083613"/>
                <a:gd name="connsiteX71" fmla="*/ 2782649 w 4190656"/>
                <a:gd name="connsiteY71" fmla="*/ 1737466 h 2083613"/>
                <a:gd name="connsiteX72" fmla="*/ 3051754 w 4190656"/>
                <a:gd name="connsiteY72" fmla="*/ 1601257 h 2083613"/>
                <a:gd name="connsiteX73" fmla="*/ 3051754 w 4190656"/>
                <a:gd name="connsiteY73" fmla="*/ 1666903 h 2083613"/>
                <a:gd name="connsiteX74" fmla="*/ 3149850 w 4190656"/>
                <a:gd name="connsiteY74" fmla="*/ 1666903 h 2083613"/>
                <a:gd name="connsiteX75" fmla="*/ 3149850 w 4190656"/>
                <a:gd name="connsiteY75" fmla="*/ 1601257 h 2083613"/>
                <a:gd name="connsiteX76" fmla="*/ 2868153 w 4190656"/>
                <a:gd name="connsiteY76" fmla="*/ 1601257 h 2083613"/>
                <a:gd name="connsiteX77" fmla="*/ 2868153 w 4190656"/>
                <a:gd name="connsiteY77" fmla="*/ 1666903 h 2083613"/>
                <a:gd name="connsiteX78" fmla="*/ 2966249 w 4190656"/>
                <a:gd name="connsiteY78" fmla="*/ 1666903 h 2083613"/>
                <a:gd name="connsiteX79" fmla="*/ 2966249 w 4190656"/>
                <a:gd name="connsiteY79" fmla="*/ 1601257 h 2083613"/>
                <a:gd name="connsiteX80" fmla="*/ 2684553 w 4190656"/>
                <a:gd name="connsiteY80" fmla="*/ 1601257 h 2083613"/>
                <a:gd name="connsiteX81" fmla="*/ 2684553 w 4190656"/>
                <a:gd name="connsiteY81" fmla="*/ 1666903 h 2083613"/>
                <a:gd name="connsiteX82" fmla="*/ 2782649 w 4190656"/>
                <a:gd name="connsiteY82" fmla="*/ 1666903 h 2083613"/>
                <a:gd name="connsiteX83" fmla="*/ 2782649 w 4190656"/>
                <a:gd name="connsiteY83" fmla="*/ 1601257 h 2083613"/>
                <a:gd name="connsiteX84" fmla="*/ 1003047 w 4190656"/>
                <a:gd name="connsiteY84" fmla="*/ 1464531 h 2083613"/>
                <a:gd name="connsiteX85" fmla="*/ 1003047 w 4190656"/>
                <a:gd name="connsiteY85" fmla="*/ 2082216 h 2083613"/>
                <a:gd name="connsiteX86" fmla="*/ 1259865 w 4190656"/>
                <a:gd name="connsiteY86" fmla="*/ 2082216 h 2083613"/>
                <a:gd name="connsiteX87" fmla="*/ 1259865 w 4190656"/>
                <a:gd name="connsiteY87" fmla="*/ 1464531 h 2083613"/>
                <a:gd name="connsiteX88" fmla="*/ 640721 w 4190656"/>
                <a:gd name="connsiteY88" fmla="*/ 1461809 h 2083613"/>
                <a:gd name="connsiteX89" fmla="*/ 640721 w 4190656"/>
                <a:gd name="connsiteY89" fmla="*/ 2079494 h 2083613"/>
                <a:gd name="connsiteX90" fmla="*/ 860983 w 4190656"/>
                <a:gd name="connsiteY90" fmla="*/ 2079494 h 2083613"/>
                <a:gd name="connsiteX91" fmla="*/ 860983 w 4190656"/>
                <a:gd name="connsiteY91" fmla="*/ 1461809 h 2083613"/>
                <a:gd name="connsiteX92" fmla="*/ 3977387 w 4190656"/>
                <a:gd name="connsiteY92" fmla="*/ 1437108 h 2083613"/>
                <a:gd name="connsiteX93" fmla="*/ 3977387 w 4190656"/>
                <a:gd name="connsiteY93" fmla="*/ 1502754 h 2083613"/>
                <a:gd name="connsiteX94" fmla="*/ 4075483 w 4190656"/>
                <a:gd name="connsiteY94" fmla="*/ 1502754 h 2083613"/>
                <a:gd name="connsiteX95" fmla="*/ 4075483 w 4190656"/>
                <a:gd name="connsiteY95" fmla="*/ 1437108 h 2083613"/>
                <a:gd name="connsiteX96" fmla="*/ 3793786 w 4190656"/>
                <a:gd name="connsiteY96" fmla="*/ 1437108 h 2083613"/>
                <a:gd name="connsiteX97" fmla="*/ 3793786 w 4190656"/>
                <a:gd name="connsiteY97" fmla="*/ 1502754 h 2083613"/>
                <a:gd name="connsiteX98" fmla="*/ 3891882 w 4190656"/>
                <a:gd name="connsiteY98" fmla="*/ 1502754 h 2083613"/>
                <a:gd name="connsiteX99" fmla="*/ 3891882 w 4190656"/>
                <a:gd name="connsiteY99" fmla="*/ 1437108 h 2083613"/>
                <a:gd name="connsiteX100" fmla="*/ 3610186 w 4190656"/>
                <a:gd name="connsiteY100" fmla="*/ 1437108 h 2083613"/>
                <a:gd name="connsiteX101" fmla="*/ 3610186 w 4190656"/>
                <a:gd name="connsiteY101" fmla="*/ 1502754 h 2083613"/>
                <a:gd name="connsiteX102" fmla="*/ 3708282 w 4190656"/>
                <a:gd name="connsiteY102" fmla="*/ 1502754 h 2083613"/>
                <a:gd name="connsiteX103" fmla="*/ 3708282 w 4190656"/>
                <a:gd name="connsiteY103" fmla="*/ 1437108 h 2083613"/>
                <a:gd name="connsiteX104" fmla="*/ 3413613 w 4190656"/>
                <a:gd name="connsiteY104" fmla="*/ 1437108 h 2083613"/>
                <a:gd name="connsiteX105" fmla="*/ 3413613 w 4190656"/>
                <a:gd name="connsiteY105" fmla="*/ 1502754 h 2083613"/>
                <a:gd name="connsiteX106" fmla="*/ 3511709 w 4190656"/>
                <a:gd name="connsiteY106" fmla="*/ 1502754 h 2083613"/>
                <a:gd name="connsiteX107" fmla="*/ 3511709 w 4190656"/>
                <a:gd name="connsiteY107" fmla="*/ 1437108 h 2083613"/>
                <a:gd name="connsiteX108" fmla="*/ 3230013 w 4190656"/>
                <a:gd name="connsiteY108" fmla="*/ 1437108 h 2083613"/>
                <a:gd name="connsiteX109" fmla="*/ 3230013 w 4190656"/>
                <a:gd name="connsiteY109" fmla="*/ 1502754 h 2083613"/>
                <a:gd name="connsiteX110" fmla="*/ 3328109 w 4190656"/>
                <a:gd name="connsiteY110" fmla="*/ 1502754 h 2083613"/>
                <a:gd name="connsiteX111" fmla="*/ 3328109 w 4190656"/>
                <a:gd name="connsiteY111" fmla="*/ 1437108 h 2083613"/>
                <a:gd name="connsiteX112" fmla="*/ 3051754 w 4190656"/>
                <a:gd name="connsiteY112" fmla="*/ 1437108 h 2083613"/>
                <a:gd name="connsiteX113" fmla="*/ 3051754 w 4190656"/>
                <a:gd name="connsiteY113" fmla="*/ 1502754 h 2083613"/>
                <a:gd name="connsiteX114" fmla="*/ 3149850 w 4190656"/>
                <a:gd name="connsiteY114" fmla="*/ 1502754 h 2083613"/>
                <a:gd name="connsiteX115" fmla="*/ 3149850 w 4190656"/>
                <a:gd name="connsiteY115" fmla="*/ 1437108 h 2083613"/>
                <a:gd name="connsiteX116" fmla="*/ 2868153 w 4190656"/>
                <a:gd name="connsiteY116" fmla="*/ 1437108 h 2083613"/>
                <a:gd name="connsiteX117" fmla="*/ 2868153 w 4190656"/>
                <a:gd name="connsiteY117" fmla="*/ 1502754 h 2083613"/>
                <a:gd name="connsiteX118" fmla="*/ 2966249 w 4190656"/>
                <a:gd name="connsiteY118" fmla="*/ 1502754 h 2083613"/>
                <a:gd name="connsiteX119" fmla="*/ 2966249 w 4190656"/>
                <a:gd name="connsiteY119" fmla="*/ 1437108 h 2083613"/>
                <a:gd name="connsiteX120" fmla="*/ 2684553 w 4190656"/>
                <a:gd name="connsiteY120" fmla="*/ 1437108 h 2083613"/>
                <a:gd name="connsiteX121" fmla="*/ 2684553 w 4190656"/>
                <a:gd name="connsiteY121" fmla="*/ 1502754 h 2083613"/>
                <a:gd name="connsiteX122" fmla="*/ 2782649 w 4190656"/>
                <a:gd name="connsiteY122" fmla="*/ 1502754 h 2083613"/>
                <a:gd name="connsiteX123" fmla="*/ 2782649 w 4190656"/>
                <a:gd name="connsiteY123" fmla="*/ 1437108 h 2083613"/>
                <a:gd name="connsiteX124" fmla="*/ 1818380 w 4190656"/>
                <a:gd name="connsiteY124" fmla="*/ 1377680 h 2083613"/>
                <a:gd name="connsiteX125" fmla="*/ 1818380 w 4190656"/>
                <a:gd name="connsiteY125" fmla="*/ 1450750 h 2083613"/>
                <a:gd name="connsiteX126" fmla="*/ 1916476 w 4190656"/>
                <a:gd name="connsiteY126" fmla="*/ 1450750 h 2083613"/>
                <a:gd name="connsiteX127" fmla="*/ 1916476 w 4190656"/>
                <a:gd name="connsiteY127" fmla="*/ 1377680 h 2083613"/>
                <a:gd name="connsiteX128" fmla="*/ 1634779 w 4190656"/>
                <a:gd name="connsiteY128" fmla="*/ 1377680 h 2083613"/>
                <a:gd name="connsiteX129" fmla="*/ 1634779 w 4190656"/>
                <a:gd name="connsiteY129" fmla="*/ 1450750 h 2083613"/>
                <a:gd name="connsiteX130" fmla="*/ 1732875 w 4190656"/>
                <a:gd name="connsiteY130" fmla="*/ 1450750 h 2083613"/>
                <a:gd name="connsiteX131" fmla="*/ 1732875 w 4190656"/>
                <a:gd name="connsiteY131" fmla="*/ 1377680 h 2083613"/>
                <a:gd name="connsiteX132" fmla="*/ 1451179 w 4190656"/>
                <a:gd name="connsiteY132" fmla="*/ 1377680 h 2083613"/>
                <a:gd name="connsiteX133" fmla="*/ 1451179 w 4190656"/>
                <a:gd name="connsiteY133" fmla="*/ 1450750 h 2083613"/>
                <a:gd name="connsiteX134" fmla="*/ 1549275 w 4190656"/>
                <a:gd name="connsiteY134" fmla="*/ 1450750 h 2083613"/>
                <a:gd name="connsiteX135" fmla="*/ 1549275 w 4190656"/>
                <a:gd name="connsiteY135" fmla="*/ 1377680 h 2083613"/>
                <a:gd name="connsiteX136" fmla="*/ 1818380 w 4190656"/>
                <a:gd name="connsiteY136" fmla="*/ 1226067 h 2083613"/>
                <a:gd name="connsiteX137" fmla="*/ 1818380 w 4190656"/>
                <a:gd name="connsiteY137" fmla="*/ 1299137 h 2083613"/>
                <a:gd name="connsiteX138" fmla="*/ 1916476 w 4190656"/>
                <a:gd name="connsiteY138" fmla="*/ 1299137 h 2083613"/>
                <a:gd name="connsiteX139" fmla="*/ 1916476 w 4190656"/>
                <a:gd name="connsiteY139" fmla="*/ 1226067 h 2083613"/>
                <a:gd name="connsiteX140" fmla="*/ 1634779 w 4190656"/>
                <a:gd name="connsiteY140" fmla="*/ 1226067 h 2083613"/>
                <a:gd name="connsiteX141" fmla="*/ 1634779 w 4190656"/>
                <a:gd name="connsiteY141" fmla="*/ 1299137 h 2083613"/>
                <a:gd name="connsiteX142" fmla="*/ 1732875 w 4190656"/>
                <a:gd name="connsiteY142" fmla="*/ 1299137 h 2083613"/>
                <a:gd name="connsiteX143" fmla="*/ 1732875 w 4190656"/>
                <a:gd name="connsiteY143" fmla="*/ 1226067 h 2083613"/>
                <a:gd name="connsiteX144" fmla="*/ 1451179 w 4190656"/>
                <a:gd name="connsiteY144" fmla="*/ 1226067 h 2083613"/>
                <a:gd name="connsiteX145" fmla="*/ 1451179 w 4190656"/>
                <a:gd name="connsiteY145" fmla="*/ 1299137 h 2083613"/>
                <a:gd name="connsiteX146" fmla="*/ 1549275 w 4190656"/>
                <a:gd name="connsiteY146" fmla="*/ 1299137 h 2083613"/>
                <a:gd name="connsiteX147" fmla="*/ 1549275 w 4190656"/>
                <a:gd name="connsiteY147" fmla="*/ 1226067 h 2083613"/>
                <a:gd name="connsiteX148" fmla="*/ 403424 w 4190656"/>
                <a:gd name="connsiteY148" fmla="*/ 1142989 h 2083613"/>
                <a:gd name="connsiteX149" fmla="*/ 348620 w 4190656"/>
                <a:gd name="connsiteY149" fmla="*/ 1197793 h 2083613"/>
                <a:gd name="connsiteX150" fmla="*/ 348620 w 4190656"/>
                <a:gd name="connsiteY150" fmla="*/ 2081959 h 2083613"/>
                <a:gd name="connsiteX151" fmla="*/ 458227 w 4190656"/>
                <a:gd name="connsiteY151" fmla="*/ 2081959 h 2083613"/>
                <a:gd name="connsiteX152" fmla="*/ 458228 w 4190656"/>
                <a:gd name="connsiteY152" fmla="*/ 1197793 h 2083613"/>
                <a:gd name="connsiteX153" fmla="*/ 403424 w 4190656"/>
                <a:gd name="connsiteY153" fmla="*/ 1142989 h 2083613"/>
                <a:gd name="connsiteX154" fmla="*/ 169200 w 4190656"/>
                <a:gd name="connsiteY154" fmla="*/ 1139285 h 2083613"/>
                <a:gd name="connsiteX155" fmla="*/ 114396 w 4190656"/>
                <a:gd name="connsiteY155" fmla="*/ 1194089 h 2083613"/>
                <a:gd name="connsiteX156" fmla="*/ 114396 w 4190656"/>
                <a:gd name="connsiteY156" fmla="*/ 2078255 h 2083613"/>
                <a:gd name="connsiteX157" fmla="*/ 224003 w 4190656"/>
                <a:gd name="connsiteY157" fmla="*/ 2078255 h 2083613"/>
                <a:gd name="connsiteX158" fmla="*/ 224004 w 4190656"/>
                <a:gd name="connsiteY158" fmla="*/ 1194089 h 2083613"/>
                <a:gd name="connsiteX159" fmla="*/ 169200 w 4190656"/>
                <a:gd name="connsiteY159" fmla="*/ 1139285 h 2083613"/>
                <a:gd name="connsiteX160" fmla="*/ 1818380 w 4190656"/>
                <a:gd name="connsiteY160" fmla="*/ 1074453 h 2083613"/>
                <a:gd name="connsiteX161" fmla="*/ 1818380 w 4190656"/>
                <a:gd name="connsiteY161" fmla="*/ 1147523 h 2083613"/>
                <a:gd name="connsiteX162" fmla="*/ 1916476 w 4190656"/>
                <a:gd name="connsiteY162" fmla="*/ 1147523 h 2083613"/>
                <a:gd name="connsiteX163" fmla="*/ 1916476 w 4190656"/>
                <a:gd name="connsiteY163" fmla="*/ 1074453 h 2083613"/>
                <a:gd name="connsiteX164" fmla="*/ 1634779 w 4190656"/>
                <a:gd name="connsiteY164" fmla="*/ 1074453 h 2083613"/>
                <a:gd name="connsiteX165" fmla="*/ 1634779 w 4190656"/>
                <a:gd name="connsiteY165" fmla="*/ 1147523 h 2083613"/>
                <a:gd name="connsiteX166" fmla="*/ 1732875 w 4190656"/>
                <a:gd name="connsiteY166" fmla="*/ 1147523 h 2083613"/>
                <a:gd name="connsiteX167" fmla="*/ 1732875 w 4190656"/>
                <a:gd name="connsiteY167" fmla="*/ 1074453 h 2083613"/>
                <a:gd name="connsiteX168" fmla="*/ 1451179 w 4190656"/>
                <a:gd name="connsiteY168" fmla="*/ 1074453 h 2083613"/>
                <a:gd name="connsiteX169" fmla="*/ 1451179 w 4190656"/>
                <a:gd name="connsiteY169" fmla="*/ 1147523 h 2083613"/>
                <a:gd name="connsiteX170" fmla="*/ 1549275 w 4190656"/>
                <a:gd name="connsiteY170" fmla="*/ 1147523 h 2083613"/>
                <a:gd name="connsiteX171" fmla="*/ 1549275 w 4190656"/>
                <a:gd name="connsiteY171" fmla="*/ 1074453 h 2083613"/>
                <a:gd name="connsiteX172" fmla="*/ 1254606 w 4190656"/>
                <a:gd name="connsiteY172" fmla="*/ 1074453 h 2083613"/>
                <a:gd name="connsiteX173" fmla="*/ 1254606 w 4190656"/>
                <a:gd name="connsiteY173" fmla="*/ 1147523 h 2083613"/>
                <a:gd name="connsiteX174" fmla="*/ 1352702 w 4190656"/>
                <a:gd name="connsiteY174" fmla="*/ 1147523 h 2083613"/>
                <a:gd name="connsiteX175" fmla="*/ 1352702 w 4190656"/>
                <a:gd name="connsiteY175" fmla="*/ 1074453 h 2083613"/>
                <a:gd name="connsiteX176" fmla="*/ 1071005 w 4190656"/>
                <a:gd name="connsiteY176" fmla="*/ 1074453 h 2083613"/>
                <a:gd name="connsiteX177" fmla="*/ 1071005 w 4190656"/>
                <a:gd name="connsiteY177" fmla="*/ 1147523 h 2083613"/>
                <a:gd name="connsiteX178" fmla="*/ 1169101 w 4190656"/>
                <a:gd name="connsiteY178" fmla="*/ 1147523 h 2083613"/>
                <a:gd name="connsiteX179" fmla="*/ 1169101 w 4190656"/>
                <a:gd name="connsiteY179" fmla="*/ 1074453 h 2083613"/>
                <a:gd name="connsiteX180" fmla="*/ 887405 w 4190656"/>
                <a:gd name="connsiteY180" fmla="*/ 1074453 h 2083613"/>
                <a:gd name="connsiteX181" fmla="*/ 887405 w 4190656"/>
                <a:gd name="connsiteY181" fmla="*/ 1147523 h 2083613"/>
                <a:gd name="connsiteX182" fmla="*/ 985501 w 4190656"/>
                <a:gd name="connsiteY182" fmla="*/ 1147523 h 2083613"/>
                <a:gd name="connsiteX183" fmla="*/ 985501 w 4190656"/>
                <a:gd name="connsiteY183" fmla="*/ 1074453 h 2083613"/>
                <a:gd name="connsiteX184" fmla="*/ 726849 w 4190656"/>
                <a:gd name="connsiteY184" fmla="*/ 1074453 h 2083613"/>
                <a:gd name="connsiteX185" fmla="*/ 726849 w 4190656"/>
                <a:gd name="connsiteY185" fmla="*/ 1147523 h 2083613"/>
                <a:gd name="connsiteX186" fmla="*/ 824945 w 4190656"/>
                <a:gd name="connsiteY186" fmla="*/ 1147523 h 2083613"/>
                <a:gd name="connsiteX187" fmla="*/ 824945 w 4190656"/>
                <a:gd name="connsiteY187" fmla="*/ 1074453 h 2083613"/>
                <a:gd name="connsiteX188" fmla="*/ 543248 w 4190656"/>
                <a:gd name="connsiteY188" fmla="*/ 1074453 h 2083613"/>
                <a:gd name="connsiteX189" fmla="*/ 543248 w 4190656"/>
                <a:gd name="connsiteY189" fmla="*/ 1147523 h 2083613"/>
                <a:gd name="connsiteX190" fmla="*/ 641344 w 4190656"/>
                <a:gd name="connsiteY190" fmla="*/ 1147523 h 2083613"/>
                <a:gd name="connsiteX191" fmla="*/ 641344 w 4190656"/>
                <a:gd name="connsiteY191" fmla="*/ 1074453 h 2083613"/>
                <a:gd name="connsiteX192" fmla="*/ 3065554 w 4190656"/>
                <a:gd name="connsiteY192" fmla="*/ 331011 h 2083613"/>
                <a:gd name="connsiteX193" fmla="*/ 3065554 w 4190656"/>
                <a:gd name="connsiteY193" fmla="*/ 465308 h 2083613"/>
                <a:gd name="connsiteX194" fmla="*/ 3086674 w 4190656"/>
                <a:gd name="connsiteY194" fmla="*/ 468502 h 2083613"/>
                <a:gd name="connsiteX195" fmla="*/ 3190451 w 4190656"/>
                <a:gd name="connsiteY195" fmla="*/ 562591 h 2083613"/>
                <a:gd name="connsiteX196" fmla="*/ 3200815 w 4190656"/>
                <a:gd name="connsiteY196" fmla="*/ 613926 h 2083613"/>
                <a:gd name="connsiteX197" fmla="*/ 3203518 w 4190656"/>
                <a:gd name="connsiteY197" fmla="*/ 613926 h 2083613"/>
                <a:gd name="connsiteX198" fmla="*/ 3203518 w 4190656"/>
                <a:gd name="connsiteY198" fmla="*/ 627317 h 2083613"/>
                <a:gd name="connsiteX199" fmla="*/ 3203519 w 4190656"/>
                <a:gd name="connsiteY199" fmla="*/ 627321 h 2083613"/>
                <a:gd name="connsiteX200" fmla="*/ 3203518 w 4190656"/>
                <a:gd name="connsiteY200" fmla="*/ 1063497 h 2083613"/>
                <a:gd name="connsiteX201" fmla="*/ 3310645 w 4190656"/>
                <a:gd name="connsiteY201" fmla="*/ 1063497 h 2083613"/>
                <a:gd name="connsiteX202" fmla="*/ 3310645 w 4190656"/>
                <a:gd name="connsiteY202" fmla="*/ 627216 h 2083613"/>
                <a:gd name="connsiteX203" fmla="*/ 3412211 w 4190656"/>
                <a:gd name="connsiteY203" fmla="*/ 473988 h 2083613"/>
                <a:gd name="connsiteX204" fmla="*/ 3465439 w 4190656"/>
                <a:gd name="connsiteY204" fmla="*/ 463242 h 2083613"/>
                <a:gd name="connsiteX205" fmla="*/ 3465439 w 4190656"/>
                <a:gd name="connsiteY205" fmla="*/ 331011 h 2083613"/>
                <a:gd name="connsiteX206" fmla="*/ 2812855 w 4190656"/>
                <a:gd name="connsiteY206" fmla="*/ 331011 h 2083613"/>
                <a:gd name="connsiteX207" fmla="*/ 2812855 w 4190656"/>
                <a:gd name="connsiteY207" fmla="*/ 1063497 h 2083613"/>
                <a:gd name="connsiteX208" fmla="*/ 2870927 w 4190656"/>
                <a:gd name="connsiteY208" fmla="*/ 1063497 h 2083613"/>
                <a:gd name="connsiteX209" fmla="*/ 2870927 w 4190656"/>
                <a:gd name="connsiteY209" fmla="*/ 627321 h 2083613"/>
                <a:gd name="connsiteX210" fmla="*/ 2972493 w 4190656"/>
                <a:gd name="connsiteY210" fmla="*/ 474094 h 2083613"/>
                <a:gd name="connsiteX211" fmla="*/ 3023955 w 4190656"/>
                <a:gd name="connsiteY211" fmla="*/ 463704 h 2083613"/>
                <a:gd name="connsiteX212" fmla="*/ 3023955 w 4190656"/>
                <a:gd name="connsiteY212" fmla="*/ 331011 h 2083613"/>
                <a:gd name="connsiteX213" fmla="*/ 2711332 w 4190656"/>
                <a:gd name="connsiteY213" fmla="*/ 0 h 2083613"/>
                <a:gd name="connsiteX214" fmla="*/ 2812855 w 4190656"/>
                <a:gd name="connsiteY214" fmla="*/ 0 h 2083613"/>
                <a:gd name="connsiteX215" fmla="*/ 2812855 w 4190656"/>
                <a:gd name="connsiteY215" fmla="*/ 1 h 2083613"/>
                <a:gd name="connsiteX216" fmla="*/ 2812855 w 4190656"/>
                <a:gd name="connsiteY216" fmla="*/ 150699 h 2083613"/>
                <a:gd name="connsiteX217" fmla="*/ 2812855 w 4190656"/>
                <a:gd name="connsiteY217" fmla="*/ 150703 h 2083613"/>
                <a:gd name="connsiteX218" fmla="*/ 2812855 w 4190656"/>
                <a:gd name="connsiteY218" fmla="*/ 185573 h 2083613"/>
                <a:gd name="connsiteX219" fmla="*/ 2812855 w 4190656"/>
                <a:gd name="connsiteY219" fmla="*/ 268612 h 2083613"/>
                <a:gd name="connsiteX220" fmla="*/ 3465439 w 4190656"/>
                <a:gd name="connsiteY220" fmla="*/ 268612 h 2083613"/>
                <a:gd name="connsiteX221" fmla="*/ 3465439 w 4190656"/>
                <a:gd name="connsiteY221" fmla="*/ 268180 h 2083613"/>
                <a:gd name="connsiteX222" fmla="*/ 3507038 w 4190656"/>
                <a:gd name="connsiteY222" fmla="*/ 268180 h 2083613"/>
                <a:gd name="connsiteX223" fmla="*/ 3507038 w 4190656"/>
                <a:gd name="connsiteY223" fmla="*/ 466997 h 2083613"/>
                <a:gd name="connsiteX224" fmla="*/ 3541671 w 4190656"/>
                <a:gd name="connsiteY224" fmla="*/ 473988 h 2083613"/>
                <a:gd name="connsiteX225" fmla="*/ 3635761 w 4190656"/>
                <a:gd name="connsiteY225" fmla="*/ 577765 h 2083613"/>
                <a:gd name="connsiteX226" fmla="*/ 3641212 w 4190656"/>
                <a:gd name="connsiteY226" fmla="*/ 613821 h 2083613"/>
                <a:gd name="connsiteX227" fmla="*/ 3643236 w 4190656"/>
                <a:gd name="connsiteY227" fmla="*/ 613821 h 2083613"/>
                <a:gd name="connsiteX228" fmla="*/ 3643236 w 4190656"/>
                <a:gd name="connsiteY228" fmla="*/ 627210 h 2083613"/>
                <a:gd name="connsiteX229" fmla="*/ 3643237 w 4190656"/>
                <a:gd name="connsiteY229" fmla="*/ 627216 h 2083613"/>
                <a:gd name="connsiteX230" fmla="*/ 3643236 w 4190656"/>
                <a:gd name="connsiteY230" fmla="*/ 1063497 h 2083613"/>
                <a:gd name="connsiteX231" fmla="*/ 4190656 w 4190656"/>
                <a:gd name="connsiteY231" fmla="*/ 1063497 h 2083613"/>
                <a:gd name="connsiteX232" fmla="*/ 4190656 w 4190656"/>
                <a:gd name="connsiteY232" fmla="*/ 1184656 h 2083613"/>
                <a:gd name="connsiteX233" fmla="*/ 4190656 w 4190656"/>
                <a:gd name="connsiteY233" fmla="*/ 1530190 h 2083613"/>
                <a:gd name="connsiteX234" fmla="*/ 4190656 w 4190656"/>
                <a:gd name="connsiteY234" fmla="*/ 2078653 h 2083613"/>
                <a:gd name="connsiteX235" fmla="*/ 4190656 w 4190656"/>
                <a:gd name="connsiteY235" fmla="*/ 2082019 h 2083613"/>
                <a:gd name="connsiteX236" fmla="*/ 2526770 w 4190656"/>
                <a:gd name="connsiteY236" fmla="*/ 2082019 h 2083613"/>
                <a:gd name="connsiteX237" fmla="*/ 2526681 w 4190656"/>
                <a:gd name="connsiteY237" fmla="*/ 2082019 h 2083613"/>
                <a:gd name="connsiteX238" fmla="*/ 2449297 w 4190656"/>
                <a:gd name="connsiteY238" fmla="*/ 2082019 h 2083613"/>
                <a:gd name="connsiteX239" fmla="*/ 2449297 w 4190656"/>
                <a:gd name="connsiteY239" fmla="*/ 1864776 h 2083613"/>
                <a:gd name="connsiteX240" fmla="*/ 2354647 w 4190656"/>
                <a:gd name="connsiteY240" fmla="*/ 1864776 h 2083613"/>
                <a:gd name="connsiteX241" fmla="*/ 2354647 w 4190656"/>
                <a:gd name="connsiteY241" fmla="*/ 2082019 h 2083613"/>
                <a:gd name="connsiteX242" fmla="*/ 2277173 w 4190656"/>
                <a:gd name="connsiteY242" fmla="*/ 2082019 h 2083613"/>
                <a:gd name="connsiteX243" fmla="*/ 2277173 w 4190656"/>
                <a:gd name="connsiteY243" fmla="*/ 2082018 h 2083613"/>
                <a:gd name="connsiteX244" fmla="*/ 2190902 w 4190656"/>
                <a:gd name="connsiteY244" fmla="*/ 2082018 h 2083613"/>
                <a:gd name="connsiteX245" fmla="*/ 2190902 w 4190656"/>
                <a:gd name="connsiteY245" fmla="*/ 1864776 h 2083613"/>
                <a:gd name="connsiteX246" fmla="*/ 2096252 w 4190656"/>
                <a:gd name="connsiteY246" fmla="*/ 1864776 h 2083613"/>
                <a:gd name="connsiteX247" fmla="*/ 2096252 w 4190656"/>
                <a:gd name="connsiteY247" fmla="*/ 2082018 h 2083613"/>
                <a:gd name="connsiteX248" fmla="*/ 2028518 w 4190656"/>
                <a:gd name="connsiteY248" fmla="*/ 2082018 h 2083613"/>
                <a:gd name="connsiteX249" fmla="*/ 2028518 w 4190656"/>
                <a:gd name="connsiteY249" fmla="*/ 2083613 h 2083613"/>
                <a:gd name="connsiteX250" fmla="*/ 0 w 4190656"/>
                <a:gd name="connsiteY250" fmla="*/ 2083613 h 2083613"/>
                <a:gd name="connsiteX251" fmla="*/ 0 w 4190656"/>
                <a:gd name="connsiteY251" fmla="*/ 954650 h 2083613"/>
                <a:gd name="connsiteX252" fmla="*/ 525663 w 4190656"/>
                <a:gd name="connsiteY252" fmla="*/ 643073 h 2083613"/>
                <a:gd name="connsiteX253" fmla="*/ 525663 w 4190656"/>
                <a:gd name="connsiteY253" fmla="*/ 940002 h 2083613"/>
                <a:gd name="connsiteX254" fmla="*/ 1026614 w 4190656"/>
                <a:gd name="connsiteY254" fmla="*/ 643073 h 2083613"/>
                <a:gd name="connsiteX255" fmla="*/ 1026614 w 4190656"/>
                <a:gd name="connsiteY255" fmla="*/ 940003 h 2083613"/>
                <a:gd name="connsiteX256" fmla="*/ 1527566 w 4190656"/>
                <a:gd name="connsiteY256" fmla="*/ 643073 h 2083613"/>
                <a:gd name="connsiteX257" fmla="*/ 1527566 w 4190656"/>
                <a:gd name="connsiteY257" fmla="*/ 940003 h 2083613"/>
                <a:gd name="connsiteX258" fmla="*/ 2028518 w 4190656"/>
                <a:gd name="connsiteY258" fmla="*/ 643073 h 2083613"/>
                <a:gd name="connsiteX259" fmla="*/ 2028518 w 4190656"/>
                <a:gd name="connsiteY259" fmla="*/ 954650 h 2083613"/>
                <a:gd name="connsiteX260" fmla="*/ 2028518 w 4190656"/>
                <a:gd name="connsiteY260" fmla="*/ 957207 h 2083613"/>
                <a:gd name="connsiteX261" fmla="*/ 2119418 w 4190656"/>
                <a:gd name="connsiteY261" fmla="*/ 957207 h 2083613"/>
                <a:gd name="connsiteX262" fmla="*/ 2119418 w 4190656"/>
                <a:gd name="connsiteY262" fmla="*/ 351653 h 2083613"/>
                <a:gd name="connsiteX263" fmla="*/ 2119417 w 4190656"/>
                <a:gd name="connsiteY263" fmla="*/ 351653 h 2083613"/>
                <a:gd name="connsiteX264" fmla="*/ 2119417 w 4190656"/>
                <a:gd name="connsiteY264" fmla="*/ 185571 h 2083613"/>
                <a:gd name="connsiteX265" fmla="*/ 2265014 w 4190656"/>
                <a:gd name="connsiteY265" fmla="*/ 185571 h 2083613"/>
                <a:gd name="connsiteX266" fmla="*/ 2410612 w 4190656"/>
                <a:gd name="connsiteY266" fmla="*/ 185571 h 2083613"/>
                <a:gd name="connsiteX267" fmla="*/ 2410613 w 4190656"/>
                <a:gd name="connsiteY267" fmla="*/ 185571 h 2083613"/>
                <a:gd name="connsiteX268" fmla="*/ 2410613 w 4190656"/>
                <a:gd name="connsiteY268" fmla="*/ 337527 h 2083613"/>
                <a:gd name="connsiteX269" fmla="*/ 2410614 w 4190656"/>
                <a:gd name="connsiteY269" fmla="*/ 337527 h 2083613"/>
                <a:gd name="connsiteX270" fmla="*/ 2410614 w 4190656"/>
                <a:gd name="connsiteY270" fmla="*/ 337530 h 2083613"/>
                <a:gd name="connsiteX271" fmla="*/ 2410614 w 4190656"/>
                <a:gd name="connsiteY271" fmla="*/ 955499 h 2083613"/>
                <a:gd name="connsiteX272" fmla="*/ 2526770 w 4190656"/>
                <a:gd name="connsiteY272" fmla="*/ 955499 h 2083613"/>
                <a:gd name="connsiteX273" fmla="*/ 2526770 w 4190656"/>
                <a:gd name="connsiteY273" fmla="*/ 956944 h 2083613"/>
                <a:gd name="connsiteX274" fmla="*/ 2526770 w 4190656"/>
                <a:gd name="connsiteY274" fmla="*/ 1063497 h 2083613"/>
                <a:gd name="connsiteX275" fmla="*/ 2619542 w 4190656"/>
                <a:gd name="connsiteY275" fmla="*/ 1063497 h 2083613"/>
                <a:gd name="connsiteX276" fmla="*/ 2619542 w 4190656"/>
                <a:gd name="connsiteY276" fmla="*/ 185573 h 2083613"/>
                <a:gd name="connsiteX277" fmla="*/ 2619542 w 4190656"/>
                <a:gd name="connsiteY277" fmla="*/ 150703 h 2083613"/>
                <a:gd name="connsiteX278" fmla="*/ 2619542 w 4190656"/>
                <a:gd name="connsiteY278" fmla="*/ 1 h 2083613"/>
                <a:gd name="connsiteX279" fmla="*/ 2711332 w 4190656"/>
                <a:gd name="connsiteY279" fmla="*/ 1 h 208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4190656" h="2083613">
                  <a:moveTo>
                    <a:pt x="1359605" y="2009520"/>
                  </a:moveTo>
                  <a:lnTo>
                    <a:pt x="1359605" y="2049344"/>
                  </a:lnTo>
                  <a:lnTo>
                    <a:pt x="1942246" y="2049344"/>
                  </a:lnTo>
                  <a:lnTo>
                    <a:pt x="1942246" y="2009520"/>
                  </a:lnTo>
                  <a:close/>
                  <a:moveTo>
                    <a:pt x="3736514" y="2004560"/>
                  </a:moveTo>
                  <a:lnTo>
                    <a:pt x="3736514" y="2044384"/>
                  </a:lnTo>
                  <a:lnTo>
                    <a:pt x="4087017" y="2044384"/>
                  </a:lnTo>
                  <a:lnTo>
                    <a:pt x="4087017" y="2004560"/>
                  </a:lnTo>
                  <a:close/>
                  <a:moveTo>
                    <a:pt x="3320982" y="2004560"/>
                  </a:moveTo>
                  <a:lnTo>
                    <a:pt x="3320982" y="2044384"/>
                  </a:lnTo>
                  <a:lnTo>
                    <a:pt x="3671485" y="2044384"/>
                  </a:lnTo>
                  <a:lnTo>
                    <a:pt x="3671485" y="2004560"/>
                  </a:lnTo>
                  <a:close/>
                  <a:moveTo>
                    <a:pt x="1359605" y="1948423"/>
                  </a:moveTo>
                  <a:lnTo>
                    <a:pt x="1359605" y="1988247"/>
                  </a:lnTo>
                  <a:lnTo>
                    <a:pt x="1942246" y="1988247"/>
                  </a:lnTo>
                  <a:lnTo>
                    <a:pt x="1942246" y="1948423"/>
                  </a:lnTo>
                  <a:close/>
                  <a:moveTo>
                    <a:pt x="3736514" y="1943463"/>
                  </a:moveTo>
                  <a:lnTo>
                    <a:pt x="3736514" y="1983287"/>
                  </a:lnTo>
                  <a:lnTo>
                    <a:pt x="4087017" y="1983287"/>
                  </a:lnTo>
                  <a:lnTo>
                    <a:pt x="4087017" y="1943463"/>
                  </a:lnTo>
                  <a:close/>
                  <a:moveTo>
                    <a:pt x="3320982" y="1943463"/>
                  </a:moveTo>
                  <a:lnTo>
                    <a:pt x="3320982" y="1983287"/>
                  </a:lnTo>
                  <a:lnTo>
                    <a:pt x="3671485" y="1983287"/>
                  </a:lnTo>
                  <a:lnTo>
                    <a:pt x="3671485" y="1943463"/>
                  </a:lnTo>
                  <a:close/>
                  <a:moveTo>
                    <a:pt x="1359605" y="1887327"/>
                  </a:moveTo>
                  <a:lnTo>
                    <a:pt x="1359605" y="1927151"/>
                  </a:lnTo>
                  <a:lnTo>
                    <a:pt x="1942246" y="1927151"/>
                  </a:lnTo>
                  <a:lnTo>
                    <a:pt x="1942246" y="1887327"/>
                  </a:lnTo>
                  <a:close/>
                  <a:moveTo>
                    <a:pt x="3736514" y="1882367"/>
                  </a:moveTo>
                  <a:lnTo>
                    <a:pt x="3736514" y="1922191"/>
                  </a:lnTo>
                  <a:lnTo>
                    <a:pt x="4087017" y="1922191"/>
                  </a:lnTo>
                  <a:lnTo>
                    <a:pt x="4087017" y="1882367"/>
                  </a:lnTo>
                  <a:close/>
                  <a:moveTo>
                    <a:pt x="3320982" y="1882367"/>
                  </a:moveTo>
                  <a:lnTo>
                    <a:pt x="3320982" y="1922191"/>
                  </a:lnTo>
                  <a:lnTo>
                    <a:pt x="3671485" y="1922191"/>
                  </a:lnTo>
                  <a:lnTo>
                    <a:pt x="3671485" y="1882367"/>
                  </a:lnTo>
                  <a:close/>
                  <a:moveTo>
                    <a:pt x="3051754" y="1873675"/>
                  </a:moveTo>
                  <a:lnTo>
                    <a:pt x="3051754" y="1939321"/>
                  </a:lnTo>
                  <a:lnTo>
                    <a:pt x="3149850" y="1939321"/>
                  </a:lnTo>
                  <a:lnTo>
                    <a:pt x="3149850" y="1873675"/>
                  </a:lnTo>
                  <a:close/>
                  <a:moveTo>
                    <a:pt x="2868153" y="1873675"/>
                  </a:moveTo>
                  <a:lnTo>
                    <a:pt x="2868153" y="1939321"/>
                  </a:lnTo>
                  <a:lnTo>
                    <a:pt x="2966249" y="1939321"/>
                  </a:lnTo>
                  <a:lnTo>
                    <a:pt x="2966249" y="1873675"/>
                  </a:lnTo>
                  <a:close/>
                  <a:moveTo>
                    <a:pt x="2684553" y="1873675"/>
                  </a:moveTo>
                  <a:lnTo>
                    <a:pt x="2684553" y="1939321"/>
                  </a:lnTo>
                  <a:lnTo>
                    <a:pt x="2782649" y="1939321"/>
                  </a:lnTo>
                  <a:lnTo>
                    <a:pt x="2782649" y="1873675"/>
                  </a:lnTo>
                  <a:close/>
                  <a:moveTo>
                    <a:pt x="1359605" y="1826230"/>
                  </a:moveTo>
                  <a:lnTo>
                    <a:pt x="1359605" y="1866054"/>
                  </a:lnTo>
                  <a:lnTo>
                    <a:pt x="1942246" y="1866054"/>
                  </a:lnTo>
                  <a:lnTo>
                    <a:pt x="1942246" y="1826230"/>
                  </a:lnTo>
                  <a:close/>
                  <a:moveTo>
                    <a:pt x="3736514" y="1821270"/>
                  </a:moveTo>
                  <a:lnTo>
                    <a:pt x="3736514" y="1861094"/>
                  </a:lnTo>
                  <a:lnTo>
                    <a:pt x="4087017" y="1861094"/>
                  </a:lnTo>
                  <a:lnTo>
                    <a:pt x="4087017" y="1821270"/>
                  </a:lnTo>
                  <a:close/>
                  <a:moveTo>
                    <a:pt x="3320982" y="1821270"/>
                  </a:moveTo>
                  <a:lnTo>
                    <a:pt x="3320982" y="1861094"/>
                  </a:lnTo>
                  <a:lnTo>
                    <a:pt x="3671485" y="1861094"/>
                  </a:lnTo>
                  <a:lnTo>
                    <a:pt x="3671485" y="1821270"/>
                  </a:lnTo>
                  <a:close/>
                  <a:moveTo>
                    <a:pt x="3051754" y="1737466"/>
                  </a:moveTo>
                  <a:lnTo>
                    <a:pt x="3051754" y="1803112"/>
                  </a:lnTo>
                  <a:lnTo>
                    <a:pt x="3149850" y="1803112"/>
                  </a:lnTo>
                  <a:lnTo>
                    <a:pt x="3149850" y="1737466"/>
                  </a:lnTo>
                  <a:close/>
                  <a:moveTo>
                    <a:pt x="2868153" y="1737466"/>
                  </a:moveTo>
                  <a:lnTo>
                    <a:pt x="2868153" y="1803112"/>
                  </a:lnTo>
                  <a:lnTo>
                    <a:pt x="2966249" y="1803112"/>
                  </a:lnTo>
                  <a:lnTo>
                    <a:pt x="2966249" y="1737466"/>
                  </a:lnTo>
                  <a:close/>
                  <a:moveTo>
                    <a:pt x="2684553" y="1737466"/>
                  </a:moveTo>
                  <a:lnTo>
                    <a:pt x="2684553" y="1803112"/>
                  </a:lnTo>
                  <a:lnTo>
                    <a:pt x="2782649" y="1803112"/>
                  </a:lnTo>
                  <a:lnTo>
                    <a:pt x="2782649" y="1737466"/>
                  </a:lnTo>
                  <a:close/>
                  <a:moveTo>
                    <a:pt x="3051754" y="1601257"/>
                  </a:moveTo>
                  <a:lnTo>
                    <a:pt x="3051754" y="1666903"/>
                  </a:lnTo>
                  <a:lnTo>
                    <a:pt x="3149850" y="1666903"/>
                  </a:lnTo>
                  <a:lnTo>
                    <a:pt x="3149850" y="1601257"/>
                  </a:lnTo>
                  <a:close/>
                  <a:moveTo>
                    <a:pt x="2868153" y="1601257"/>
                  </a:moveTo>
                  <a:lnTo>
                    <a:pt x="2868153" y="1666903"/>
                  </a:lnTo>
                  <a:lnTo>
                    <a:pt x="2966249" y="1666903"/>
                  </a:lnTo>
                  <a:lnTo>
                    <a:pt x="2966249" y="1601257"/>
                  </a:lnTo>
                  <a:close/>
                  <a:moveTo>
                    <a:pt x="2684553" y="1601257"/>
                  </a:moveTo>
                  <a:lnTo>
                    <a:pt x="2684553" y="1666903"/>
                  </a:lnTo>
                  <a:lnTo>
                    <a:pt x="2782649" y="1666903"/>
                  </a:lnTo>
                  <a:lnTo>
                    <a:pt x="2782649" y="1601257"/>
                  </a:lnTo>
                  <a:close/>
                  <a:moveTo>
                    <a:pt x="1003047" y="1464531"/>
                  </a:moveTo>
                  <a:lnTo>
                    <a:pt x="1003047" y="2082216"/>
                  </a:lnTo>
                  <a:lnTo>
                    <a:pt x="1259865" y="2082216"/>
                  </a:lnTo>
                  <a:lnTo>
                    <a:pt x="1259865" y="1464531"/>
                  </a:lnTo>
                  <a:close/>
                  <a:moveTo>
                    <a:pt x="640721" y="1461809"/>
                  </a:moveTo>
                  <a:lnTo>
                    <a:pt x="640721" y="2079494"/>
                  </a:lnTo>
                  <a:lnTo>
                    <a:pt x="860983" y="2079494"/>
                  </a:lnTo>
                  <a:lnTo>
                    <a:pt x="860983" y="1461809"/>
                  </a:lnTo>
                  <a:close/>
                  <a:moveTo>
                    <a:pt x="3977387" y="1437108"/>
                  </a:moveTo>
                  <a:lnTo>
                    <a:pt x="3977387" y="1502754"/>
                  </a:lnTo>
                  <a:lnTo>
                    <a:pt x="4075483" y="1502754"/>
                  </a:lnTo>
                  <a:lnTo>
                    <a:pt x="4075483" y="1437108"/>
                  </a:lnTo>
                  <a:close/>
                  <a:moveTo>
                    <a:pt x="3793786" y="1437108"/>
                  </a:moveTo>
                  <a:lnTo>
                    <a:pt x="3793786" y="1502754"/>
                  </a:lnTo>
                  <a:lnTo>
                    <a:pt x="3891882" y="1502754"/>
                  </a:lnTo>
                  <a:lnTo>
                    <a:pt x="3891882" y="1437108"/>
                  </a:lnTo>
                  <a:close/>
                  <a:moveTo>
                    <a:pt x="3610186" y="1437108"/>
                  </a:moveTo>
                  <a:lnTo>
                    <a:pt x="3610186" y="1502754"/>
                  </a:lnTo>
                  <a:lnTo>
                    <a:pt x="3708282" y="1502754"/>
                  </a:lnTo>
                  <a:lnTo>
                    <a:pt x="3708282" y="1437108"/>
                  </a:lnTo>
                  <a:close/>
                  <a:moveTo>
                    <a:pt x="3413613" y="1437108"/>
                  </a:moveTo>
                  <a:lnTo>
                    <a:pt x="3413613" y="1502754"/>
                  </a:lnTo>
                  <a:lnTo>
                    <a:pt x="3511709" y="1502754"/>
                  </a:lnTo>
                  <a:lnTo>
                    <a:pt x="3511709" y="1437108"/>
                  </a:lnTo>
                  <a:close/>
                  <a:moveTo>
                    <a:pt x="3230013" y="1437108"/>
                  </a:moveTo>
                  <a:lnTo>
                    <a:pt x="3230013" y="1502754"/>
                  </a:lnTo>
                  <a:lnTo>
                    <a:pt x="3328109" y="1502754"/>
                  </a:lnTo>
                  <a:lnTo>
                    <a:pt x="3328109" y="1437108"/>
                  </a:lnTo>
                  <a:close/>
                  <a:moveTo>
                    <a:pt x="3051754" y="1437108"/>
                  </a:moveTo>
                  <a:lnTo>
                    <a:pt x="3051754" y="1502754"/>
                  </a:lnTo>
                  <a:lnTo>
                    <a:pt x="3149850" y="1502754"/>
                  </a:lnTo>
                  <a:lnTo>
                    <a:pt x="3149850" y="1437108"/>
                  </a:lnTo>
                  <a:close/>
                  <a:moveTo>
                    <a:pt x="2868153" y="1437108"/>
                  </a:moveTo>
                  <a:lnTo>
                    <a:pt x="2868153" y="1502754"/>
                  </a:lnTo>
                  <a:lnTo>
                    <a:pt x="2966249" y="1502754"/>
                  </a:lnTo>
                  <a:lnTo>
                    <a:pt x="2966249" y="1437108"/>
                  </a:lnTo>
                  <a:close/>
                  <a:moveTo>
                    <a:pt x="2684553" y="1437108"/>
                  </a:moveTo>
                  <a:lnTo>
                    <a:pt x="2684553" y="1502754"/>
                  </a:lnTo>
                  <a:lnTo>
                    <a:pt x="2782649" y="1502754"/>
                  </a:lnTo>
                  <a:lnTo>
                    <a:pt x="2782649" y="1437108"/>
                  </a:lnTo>
                  <a:close/>
                  <a:moveTo>
                    <a:pt x="1818380" y="1377680"/>
                  </a:moveTo>
                  <a:lnTo>
                    <a:pt x="1818380" y="1450750"/>
                  </a:lnTo>
                  <a:lnTo>
                    <a:pt x="1916476" y="1450750"/>
                  </a:lnTo>
                  <a:lnTo>
                    <a:pt x="1916476" y="1377680"/>
                  </a:lnTo>
                  <a:close/>
                  <a:moveTo>
                    <a:pt x="1634779" y="1377680"/>
                  </a:moveTo>
                  <a:lnTo>
                    <a:pt x="1634779" y="1450750"/>
                  </a:lnTo>
                  <a:lnTo>
                    <a:pt x="1732875" y="1450750"/>
                  </a:lnTo>
                  <a:lnTo>
                    <a:pt x="1732875" y="1377680"/>
                  </a:lnTo>
                  <a:close/>
                  <a:moveTo>
                    <a:pt x="1451179" y="1377680"/>
                  </a:moveTo>
                  <a:lnTo>
                    <a:pt x="1451179" y="1450750"/>
                  </a:lnTo>
                  <a:lnTo>
                    <a:pt x="1549275" y="1450750"/>
                  </a:lnTo>
                  <a:lnTo>
                    <a:pt x="1549275" y="1377680"/>
                  </a:lnTo>
                  <a:close/>
                  <a:moveTo>
                    <a:pt x="1818380" y="1226067"/>
                  </a:moveTo>
                  <a:lnTo>
                    <a:pt x="1818380" y="1299137"/>
                  </a:lnTo>
                  <a:lnTo>
                    <a:pt x="1916476" y="1299137"/>
                  </a:lnTo>
                  <a:lnTo>
                    <a:pt x="1916476" y="1226067"/>
                  </a:lnTo>
                  <a:close/>
                  <a:moveTo>
                    <a:pt x="1634779" y="1226067"/>
                  </a:moveTo>
                  <a:lnTo>
                    <a:pt x="1634779" y="1299137"/>
                  </a:lnTo>
                  <a:lnTo>
                    <a:pt x="1732875" y="1299137"/>
                  </a:lnTo>
                  <a:lnTo>
                    <a:pt x="1732875" y="1226067"/>
                  </a:lnTo>
                  <a:close/>
                  <a:moveTo>
                    <a:pt x="1451179" y="1226067"/>
                  </a:moveTo>
                  <a:lnTo>
                    <a:pt x="1451179" y="1299137"/>
                  </a:lnTo>
                  <a:lnTo>
                    <a:pt x="1549275" y="1299137"/>
                  </a:lnTo>
                  <a:lnTo>
                    <a:pt x="1549275" y="1226067"/>
                  </a:lnTo>
                  <a:close/>
                  <a:moveTo>
                    <a:pt x="403424" y="1142989"/>
                  </a:moveTo>
                  <a:cubicBezTo>
                    <a:pt x="373157" y="1142989"/>
                    <a:pt x="348620" y="1167526"/>
                    <a:pt x="348620" y="1197793"/>
                  </a:cubicBezTo>
                  <a:lnTo>
                    <a:pt x="348620" y="2081959"/>
                  </a:lnTo>
                  <a:lnTo>
                    <a:pt x="458227" y="2081959"/>
                  </a:lnTo>
                  <a:cubicBezTo>
                    <a:pt x="458227" y="1787237"/>
                    <a:pt x="458228" y="1492515"/>
                    <a:pt x="458228" y="1197793"/>
                  </a:cubicBezTo>
                  <a:cubicBezTo>
                    <a:pt x="458228" y="1167526"/>
                    <a:pt x="433691" y="1142989"/>
                    <a:pt x="403424" y="1142989"/>
                  </a:cubicBezTo>
                  <a:close/>
                  <a:moveTo>
                    <a:pt x="169200" y="1139285"/>
                  </a:moveTo>
                  <a:cubicBezTo>
                    <a:pt x="138933" y="1139285"/>
                    <a:pt x="114396" y="1163822"/>
                    <a:pt x="114396" y="1194089"/>
                  </a:cubicBezTo>
                  <a:lnTo>
                    <a:pt x="114396" y="2078255"/>
                  </a:lnTo>
                  <a:lnTo>
                    <a:pt x="224003" y="2078255"/>
                  </a:lnTo>
                  <a:cubicBezTo>
                    <a:pt x="224003" y="1783533"/>
                    <a:pt x="224004" y="1488811"/>
                    <a:pt x="224004" y="1194089"/>
                  </a:cubicBezTo>
                  <a:cubicBezTo>
                    <a:pt x="224004" y="1163822"/>
                    <a:pt x="199467" y="1139285"/>
                    <a:pt x="169200" y="1139285"/>
                  </a:cubicBezTo>
                  <a:close/>
                  <a:moveTo>
                    <a:pt x="1818380" y="1074453"/>
                  </a:moveTo>
                  <a:lnTo>
                    <a:pt x="1818380" y="1147523"/>
                  </a:lnTo>
                  <a:lnTo>
                    <a:pt x="1916476" y="1147523"/>
                  </a:lnTo>
                  <a:lnTo>
                    <a:pt x="1916476" y="1074453"/>
                  </a:lnTo>
                  <a:close/>
                  <a:moveTo>
                    <a:pt x="1634779" y="1074453"/>
                  </a:moveTo>
                  <a:lnTo>
                    <a:pt x="1634779" y="1147523"/>
                  </a:lnTo>
                  <a:lnTo>
                    <a:pt x="1732875" y="1147523"/>
                  </a:lnTo>
                  <a:lnTo>
                    <a:pt x="1732875" y="1074453"/>
                  </a:lnTo>
                  <a:close/>
                  <a:moveTo>
                    <a:pt x="1451179" y="1074453"/>
                  </a:moveTo>
                  <a:lnTo>
                    <a:pt x="1451179" y="1147523"/>
                  </a:lnTo>
                  <a:lnTo>
                    <a:pt x="1549275" y="1147523"/>
                  </a:lnTo>
                  <a:lnTo>
                    <a:pt x="1549275" y="1074453"/>
                  </a:lnTo>
                  <a:close/>
                  <a:moveTo>
                    <a:pt x="1254606" y="1074453"/>
                  </a:moveTo>
                  <a:lnTo>
                    <a:pt x="1254606" y="1147523"/>
                  </a:lnTo>
                  <a:lnTo>
                    <a:pt x="1352702" y="1147523"/>
                  </a:lnTo>
                  <a:lnTo>
                    <a:pt x="1352702" y="1074453"/>
                  </a:lnTo>
                  <a:close/>
                  <a:moveTo>
                    <a:pt x="1071005" y="1074453"/>
                  </a:moveTo>
                  <a:lnTo>
                    <a:pt x="1071005" y="1147523"/>
                  </a:lnTo>
                  <a:lnTo>
                    <a:pt x="1169101" y="1147523"/>
                  </a:lnTo>
                  <a:lnTo>
                    <a:pt x="1169101" y="1074453"/>
                  </a:lnTo>
                  <a:close/>
                  <a:moveTo>
                    <a:pt x="887405" y="1074453"/>
                  </a:moveTo>
                  <a:lnTo>
                    <a:pt x="887405" y="1147523"/>
                  </a:lnTo>
                  <a:lnTo>
                    <a:pt x="985501" y="1147523"/>
                  </a:lnTo>
                  <a:lnTo>
                    <a:pt x="985501" y="1074453"/>
                  </a:lnTo>
                  <a:close/>
                  <a:moveTo>
                    <a:pt x="726849" y="1074453"/>
                  </a:moveTo>
                  <a:lnTo>
                    <a:pt x="726849" y="1147523"/>
                  </a:lnTo>
                  <a:lnTo>
                    <a:pt x="824945" y="1147523"/>
                  </a:lnTo>
                  <a:lnTo>
                    <a:pt x="824945" y="1074453"/>
                  </a:lnTo>
                  <a:close/>
                  <a:moveTo>
                    <a:pt x="543248" y="1074453"/>
                  </a:moveTo>
                  <a:lnTo>
                    <a:pt x="543248" y="1147523"/>
                  </a:lnTo>
                  <a:lnTo>
                    <a:pt x="641344" y="1147523"/>
                  </a:lnTo>
                  <a:lnTo>
                    <a:pt x="641344" y="1074453"/>
                  </a:lnTo>
                  <a:close/>
                  <a:moveTo>
                    <a:pt x="3065554" y="331011"/>
                  </a:moveTo>
                  <a:lnTo>
                    <a:pt x="3065554" y="465308"/>
                  </a:lnTo>
                  <a:lnTo>
                    <a:pt x="3086674" y="468502"/>
                  </a:lnTo>
                  <a:cubicBezTo>
                    <a:pt x="3133539" y="483078"/>
                    <a:pt x="3171517" y="517827"/>
                    <a:pt x="3190451" y="562591"/>
                  </a:cubicBezTo>
                  <a:lnTo>
                    <a:pt x="3200815" y="613926"/>
                  </a:lnTo>
                  <a:lnTo>
                    <a:pt x="3203518" y="613926"/>
                  </a:lnTo>
                  <a:lnTo>
                    <a:pt x="3203518" y="627317"/>
                  </a:lnTo>
                  <a:lnTo>
                    <a:pt x="3203519" y="627321"/>
                  </a:lnTo>
                  <a:lnTo>
                    <a:pt x="3203518" y="1063497"/>
                  </a:lnTo>
                  <a:lnTo>
                    <a:pt x="3310645" y="1063497"/>
                  </a:lnTo>
                  <a:lnTo>
                    <a:pt x="3310645" y="627216"/>
                  </a:lnTo>
                  <a:cubicBezTo>
                    <a:pt x="3310645" y="558334"/>
                    <a:pt x="3352525" y="499233"/>
                    <a:pt x="3412211" y="473988"/>
                  </a:cubicBezTo>
                  <a:lnTo>
                    <a:pt x="3465439" y="463242"/>
                  </a:lnTo>
                  <a:lnTo>
                    <a:pt x="3465439" y="331011"/>
                  </a:lnTo>
                  <a:close/>
                  <a:moveTo>
                    <a:pt x="2812855" y="331011"/>
                  </a:moveTo>
                  <a:lnTo>
                    <a:pt x="2812855" y="1063497"/>
                  </a:lnTo>
                  <a:lnTo>
                    <a:pt x="2870927" y="1063497"/>
                  </a:lnTo>
                  <a:lnTo>
                    <a:pt x="2870927" y="627321"/>
                  </a:lnTo>
                  <a:cubicBezTo>
                    <a:pt x="2870927" y="558439"/>
                    <a:pt x="2912807" y="499339"/>
                    <a:pt x="2972493" y="474094"/>
                  </a:cubicBezTo>
                  <a:lnTo>
                    <a:pt x="3023955" y="463704"/>
                  </a:lnTo>
                  <a:lnTo>
                    <a:pt x="3023955" y="331011"/>
                  </a:lnTo>
                  <a:close/>
                  <a:moveTo>
                    <a:pt x="2711332" y="0"/>
                  </a:moveTo>
                  <a:lnTo>
                    <a:pt x="2812855" y="0"/>
                  </a:lnTo>
                  <a:lnTo>
                    <a:pt x="2812855" y="1"/>
                  </a:lnTo>
                  <a:lnTo>
                    <a:pt x="2812855" y="150699"/>
                  </a:lnTo>
                  <a:lnTo>
                    <a:pt x="2812855" y="150703"/>
                  </a:lnTo>
                  <a:lnTo>
                    <a:pt x="2812855" y="185573"/>
                  </a:lnTo>
                  <a:lnTo>
                    <a:pt x="2812855" y="268612"/>
                  </a:lnTo>
                  <a:lnTo>
                    <a:pt x="3465439" y="268612"/>
                  </a:lnTo>
                  <a:lnTo>
                    <a:pt x="3465439" y="268180"/>
                  </a:lnTo>
                  <a:lnTo>
                    <a:pt x="3507038" y="268180"/>
                  </a:lnTo>
                  <a:lnTo>
                    <a:pt x="3507038" y="466997"/>
                  </a:lnTo>
                  <a:lnTo>
                    <a:pt x="3541671" y="473988"/>
                  </a:lnTo>
                  <a:cubicBezTo>
                    <a:pt x="3586436" y="492922"/>
                    <a:pt x="3621184" y="530900"/>
                    <a:pt x="3635761" y="577765"/>
                  </a:cubicBezTo>
                  <a:lnTo>
                    <a:pt x="3641212" y="613821"/>
                  </a:lnTo>
                  <a:lnTo>
                    <a:pt x="3643236" y="613821"/>
                  </a:lnTo>
                  <a:lnTo>
                    <a:pt x="3643236" y="627210"/>
                  </a:lnTo>
                  <a:lnTo>
                    <a:pt x="3643237" y="627216"/>
                  </a:lnTo>
                  <a:lnTo>
                    <a:pt x="3643236" y="1063497"/>
                  </a:lnTo>
                  <a:lnTo>
                    <a:pt x="4190656" y="1063497"/>
                  </a:lnTo>
                  <a:lnTo>
                    <a:pt x="4190656" y="1184656"/>
                  </a:lnTo>
                  <a:lnTo>
                    <a:pt x="4190656" y="1530190"/>
                  </a:lnTo>
                  <a:lnTo>
                    <a:pt x="4190656" y="2078653"/>
                  </a:lnTo>
                  <a:lnTo>
                    <a:pt x="4190656" y="2082019"/>
                  </a:lnTo>
                  <a:lnTo>
                    <a:pt x="2526770" y="2082019"/>
                  </a:lnTo>
                  <a:lnTo>
                    <a:pt x="2526681" y="2082019"/>
                  </a:lnTo>
                  <a:lnTo>
                    <a:pt x="2449297" y="2082019"/>
                  </a:lnTo>
                  <a:lnTo>
                    <a:pt x="2449297" y="1864776"/>
                  </a:lnTo>
                  <a:lnTo>
                    <a:pt x="2354647" y="1864776"/>
                  </a:lnTo>
                  <a:lnTo>
                    <a:pt x="2354647" y="2082019"/>
                  </a:lnTo>
                  <a:lnTo>
                    <a:pt x="2277173" y="2082019"/>
                  </a:lnTo>
                  <a:lnTo>
                    <a:pt x="2277173" y="2082018"/>
                  </a:lnTo>
                  <a:lnTo>
                    <a:pt x="2190902" y="2082018"/>
                  </a:lnTo>
                  <a:lnTo>
                    <a:pt x="2190902" y="1864776"/>
                  </a:lnTo>
                  <a:lnTo>
                    <a:pt x="2096252" y="1864776"/>
                  </a:lnTo>
                  <a:lnTo>
                    <a:pt x="2096252" y="2082018"/>
                  </a:lnTo>
                  <a:lnTo>
                    <a:pt x="2028518" y="2082018"/>
                  </a:lnTo>
                  <a:lnTo>
                    <a:pt x="2028518" y="2083613"/>
                  </a:lnTo>
                  <a:lnTo>
                    <a:pt x="0" y="2083613"/>
                  </a:lnTo>
                  <a:lnTo>
                    <a:pt x="0" y="954650"/>
                  </a:lnTo>
                  <a:lnTo>
                    <a:pt x="525663" y="643073"/>
                  </a:lnTo>
                  <a:lnTo>
                    <a:pt x="525663" y="940002"/>
                  </a:lnTo>
                  <a:lnTo>
                    <a:pt x="1026614" y="643073"/>
                  </a:lnTo>
                  <a:lnTo>
                    <a:pt x="1026614" y="940003"/>
                  </a:lnTo>
                  <a:lnTo>
                    <a:pt x="1527566" y="643073"/>
                  </a:lnTo>
                  <a:lnTo>
                    <a:pt x="1527566" y="940003"/>
                  </a:lnTo>
                  <a:lnTo>
                    <a:pt x="2028518" y="643073"/>
                  </a:lnTo>
                  <a:lnTo>
                    <a:pt x="2028518" y="954650"/>
                  </a:lnTo>
                  <a:lnTo>
                    <a:pt x="2028518" y="957207"/>
                  </a:lnTo>
                  <a:lnTo>
                    <a:pt x="2119418" y="957207"/>
                  </a:lnTo>
                  <a:lnTo>
                    <a:pt x="2119418" y="351653"/>
                  </a:lnTo>
                  <a:lnTo>
                    <a:pt x="2119417" y="351653"/>
                  </a:lnTo>
                  <a:lnTo>
                    <a:pt x="2119417" y="185571"/>
                  </a:lnTo>
                  <a:lnTo>
                    <a:pt x="2265014" y="185571"/>
                  </a:lnTo>
                  <a:lnTo>
                    <a:pt x="2410612" y="185571"/>
                  </a:lnTo>
                  <a:lnTo>
                    <a:pt x="2410613" y="185571"/>
                  </a:lnTo>
                  <a:lnTo>
                    <a:pt x="2410613" y="337527"/>
                  </a:lnTo>
                  <a:lnTo>
                    <a:pt x="2410614" y="337527"/>
                  </a:lnTo>
                  <a:lnTo>
                    <a:pt x="2410614" y="337530"/>
                  </a:lnTo>
                  <a:lnTo>
                    <a:pt x="2410614" y="955499"/>
                  </a:lnTo>
                  <a:lnTo>
                    <a:pt x="2526770" y="955499"/>
                  </a:lnTo>
                  <a:lnTo>
                    <a:pt x="2526770" y="956944"/>
                  </a:lnTo>
                  <a:lnTo>
                    <a:pt x="2526770" y="1063497"/>
                  </a:lnTo>
                  <a:lnTo>
                    <a:pt x="2619542" y="1063497"/>
                  </a:lnTo>
                  <a:lnTo>
                    <a:pt x="2619542" y="185573"/>
                  </a:lnTo>
                  <a:lnTo>
                    <a:pt x="2619542" y="150703"/>
                  </a:lnTo>
                  <a:lnTo>
                    <a:pt x="2619542" y="1"/>
                  </a:lnTo>
                  <a:lnTo>
                    <a:pt x="2711332"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Shape 5">
              <a:extLst>
                <a:ext uri="{FF2B5EF4-FFF2-40B4-BE49-F238E27FC236}">
                  <a16:creationId xmlns:a16="http://schemas.microsoft.com/office/drawing/2014/main" id="{168AC211-FDBC-4CB8-A9ED-380FC07B279E}"/>
                </a:ext>
              </a:extLst>
            </p:cNvPr>
            <p:cNvSpPr/>
            <p:nvPr/>
          </p:nvSpPr>
          <p:spPr>
            <a:xfrm>
              <a:off x="6202506" y="1386078"/>
              <a:ext cx="1303698" cy="1355913"/>
            </a:xfrm>
            <a:custGeom>
              <a:avLst/>
              <a:gdLst>
                <a:gd name="connsiteX0" fmla="*/ 91855 w 1303698"/>
                <a:gd name="connsiteY0" fmla="*/ 1312553 h 1355913"/>
                <a:gd name="connsiteX1" fmla="*/ 91855 w 1303698"/>
                <a:gd name="connsiteY1" fmla="*/ 1330841 h 1355913"/>
                <a:gd name="connsiteX2" fmla="*/ 274735 w 1303698"/>
                <a:gd name="connsiteY2" fmla="*/ 1330841 h 1355913"/>
                <a:gd name="connsiteX3" fmla="*/ 274735 w 1303698"/>
                <a:gd name="connsiteY3" fmla="*/ 1312553 h 1355913"/>
                <a:gd name="connsiteX4" fmla="*/ 91855 w 1303698"/>
                <a:gd name="connsiteY4" fmla="*/ 1284733 h 1355913"/>
                <a:gd name="connsiteX5" fmla="*/ 91855 w 1303698"/>
                <a:gd name="connsiteY5" fmla="*/ 1303021 h 1355913"/>
                <a:gd name="connsiteX6" fmla="*/ 274735 w 1303698"/>
                <a:gd name="connsiteY6" fmla="*/ 1303021 h 1355913"/>
                <a:gd name="connsiteX7" fmla="*/ 274735 w 1303698"/>
                <a:gd name="connsiteY7" fmla="*/ 1284733 h 1355913"/>
                <a:gd name="connsiteX8" fmla="*/ 91855 w 1303698"/>
                <a:gd name="connsiteY8" fmla="*/ 1256914 h 1355913"/>
                <a:gd name="connsiteX9" fmla="*/ 91855 w 1303698"/>
                <a:gd name="connsiteY9" fmla="*/ 1275202 h 1355913"/>
                <a:gd name="connsiteX10" fmla="*/ 274735 w 1303698"/>
                <a:gd name="connsiteY10" fmla="*/ 1275202 h 1355913"/>
                <a:gd name="connsiteX11" fmla="*/ 274735 w 1303698"/>
                <a:gd name="connsiteY11" fmla="*/ 1256914 h 1355913"/>
                <a:gd name="connsiteX12" fmla="*/ 91855 w 1303698"/>
                <a:gd name="connsiteY12" fmla="*/ 1229095 h 1355913"/>
                <a:gd name="connsiteX13" fmla="*/ 91855 w 1303698"/>
                <a:gd name="connsiteY13" fmla="*/ 1247383 h 1355913"/>
                <a:gd name="connsiteX14" fmla="*/ 274735 w 1303698"/>
                <a:gd name="connsiteY14" fmla="*/ 1247383 h 1355913"/>
                <a:gd name="connsiteX15" fmla="*/ 274735 w 1303698"/>
                <a:gd name="connsiteY15" fmla="*/ 1229095 h 1355913"/>
                <a:gd name="connsiteX16" fmla="*/ 550507 w 1303698"/>
                <a:gd name="connsiteY16" fmla="*/ 1139433 h 1355913"/>
                <a:gd name="connsiteX17" fmla="*/ 550507 w 1303698"/>
                <a:gd name="connsiteY17" fmla="*/ 1176009 h 1355913"/>
                <a:gd name="connsiteX18" fmla="*/ 596469 w 1303698"/>
                <a:gd name="connsiteY18" fmla="*/ 1176009 h 1355913"/>
                <a:gd name="connsiteX19" fmla="*/ 596469 w 1303698"/>
                <a:gd name="connsiteY19" fmla="*/ 1139433 h 1355913"/>
                <a:gd name="connsiteX20" fmla="*/ 474065 w 1303698"/>
                <a:gd name="connsiteY20" fmla="*/ 1139433 h 1355913"/>
                <a:gd name="connsiteX21" fmla="*/ 474065 w 1303698"/>
                <a:gd name="connsiteY21" fmla="*/ 1176009 h 1355913"/>
                <a:gd name="connsiteX22" fmla="*/ 520027 w 1303698"/>
                <a:gd name="connsiteY22" fmla="*/ 1176009 h 1355913"/>
                <a:gd name="connsiteX23" fmla="*/ 520027 w 1303698"/>
                <a:gd name="connsiteY23" fmla="*/ 1139433 h 1355913"/>
                <a:gd name="connsiteX24" fmla="*/ 397623 w 1303698"/>
                <a:gd name="connsiteY24" fmla="*/ 1139433 h 1355913"/>
                <a:gd name="connsiteX25" fmla="*/ 397623 w 1303698"/>
                <a:gd name="connsiteY25" fmla="*/ 1176009 h 1355913"/>
                <a:gd name="connsiteX26" fmla="*/ 443585 w 1303698"/>
                <a:gd name="connsiteY26" fmla="*/ 1176009 h 1355913"/>
                <a:gd name="connsiteX27" fmla="*/ 443585 w 1303698"/>
                <a:gd name="connsiteY27" fmla="*/ 1139433 h 1355913"/>
                <a:gd name="connsiteX28" fmla="*/ 321181 w 1303698"/>
                <a:gd name="connsiteY28" fmla="*/ 1139433 h 1355913"/>
                <a:gd name="connsiteX29" fmla="*/ 321181 w 1303698"/>
                <a:gd name="connsiteY29" fmla="*/ 1176009 h 1355913"/>
                <a:gd name="connsiteX30" fmla="*/ 367143 w 1303698"/>
                <a:gd name="connsiteY30" fmla="*/ 1176009 h 1355913"/>
                <a:gd name="connsiteX31" fmla="*/ 367143 w 1303698"/>
                <a:gd name="connsiteY31" fmla="*/ 1139433 h 1355913"/>
                <a:gd name="connsiteX32" fmla="*/ 244739 w 1303698"/>
                <a:gd name="connsiteY32" fmla="*/ 1139433 h 1355913"/>
                <a:gd name="connsiteX33" fmla="*/ 244739 w 1303698"/>
                <a:gd name="connsiteY33" fmla="*/ 1176009 h 1355913"/>
                <a:gd name="connsiteX34" fmla="*/ 290701 w 1303698"/>
                <a:gd name="connsiteY34" fmla="*/ 1176009 h 1355913"/>
                <a:gd name="connsiteX35" fmla="*/ 290701 w 1303698"/>
                <a:gd name="connsiteY35" fmla="*/ 1139433 h 1355913"/>
                <a:gd name="connsiteX36" fmla="*/ 168297 w 1303698"/>
                <a:gd name="connsiteY36" fmla="*/ 1139433 h 1355913"/>
                <a:gd name="connsiteX37" fmla="*/ 168297 w 1303698"/>
                <a:gd name="connsiteY37" fmla="*/ 1176009 h 1355913"/>
                <a:gd name="connsiteX38" fmla="*/ 214259 w 1303698"/>
                <a:gd name="connsiteY38" fmla="*/ 1176009 h 1355913"/>
                <a:gd name="connsiteX39" fmla="*/ 214259 w 1303698"/>
                <a:gd name="connsiteY39" fmla="*/ 1139433 h 1355913"/>
                <a:gd name="connsiteX40" fmla="*/ 91855 w 1303698"/>
                <a:gd name="connsiteY40" fmla="*/ 1139433 h 1355913"/>
                <a:gd name="connsiteX41" fmla="*/ 91855 w 1303698"/>
                <a:gd name="connsiteY41" fmla="*/ 1176009 h 1355913"/>
                <a:gd name="connsiteX42" fmla="*/ 137817 w 1303698"/>
                <a:gd name="connsiteY42" fmla="*/ 1176009 h 1355913"/>
                <a:gd name="connsiteX43" fmla="*/ 137817 w 1303698"/>
                <a:gd name="connsiteY43" fmla="*/ 1139433 h 1355913"/>
                <a:gd name="connsiteX44" fmla="*/ 550507 w 1303698"/>
                <a:gd name="connsiteY44" fmla="*/ 1066462 h 1355913"/>
                <a:gd name="connsiteX45" fmla="*/ 550507 w 1303698"/>
                <a:gd name="connsiteY45" fmla="*/ 1103038 h 1355913"/>
                <a:gd name="connsiteX46" fmla="*/ 596469 w 1303698"/>
                <a:gd name="connsiteY46" fmla="*/ 1103038 h 1355913"/>
                <a:gd name="connsiteX47" fmla="*/ 596469 w 1303698"/>
                <a:gd name="connsiteY47" fmla="*/ 1066462 h 1355913"/>
                <a:gd name="connsiteX48" fmla="*/ 474065 w 1303698"/>
                <a:gd name="connsiteY48" fmla="*/ 1066462 h 1355913"/>
                <a:gd name="connsiteX49" fmla="*/ 474065 w 1303698"/>
                <a:gd name="connsiteY49" fmla="*/ 1103038 h 1355913"/>
                <a:gd name="connsiteX50" fmla="*/ 520027 w 1303698"/>
                <a:gd name="connsiteY50" fmla="*/ 1103038 h 1355913"/>
                <a:gd name="connsiteX51" fmla="*/ 520027 w 1303698"/>
                <a:gd name="connsiteY51" fmla="*/ 1066462 h 1355913"/>
                <a:gd name="connsiteX52" fmla="*/ 397623 w 1303698"/>
                <a:gd name="connsiteY52" fmla="*/ 1066462 h 1355913"/>
                <a:gd name="connsiteX53" fmla="*/ 397623 w 1303698"/>
                <a:gd name="connsiteY53" fmla="*/ 1103038 h 1355913"/>
                <a:gd name="connsiteX54" fmla="*/ 443585 w 1303698"/>
                <a:gd name="connsiteY54" fmla="*/ 1103038 h 1355913"/>
                <a:gd name="connsiteX55" fmla="*/ 443585 w 1303698"/>
                <a:gd name="connsiteY55" fmla="*/ 1066462 h 1355913"/>
                <a:gd name="connsiteX56" fmla="*/ 321181 w 1303698"/>
                <a:gd name="connsiteY56" fmla="*/ 1066462 h 1355913"/>
                <a:gd name="connsiteX57" fmla="*/ 321181 w 1303698"/>
                <a:gd name="connsiteY57" fmla="*/ 1103038 h 1355913"/>
                <a:gd name="connsiteX58" fmla="*/ 367143 w 1303698"/>
                <a:gd name="connsiteY58" fmla="*/ 1103038 h 1355913"/>
                <a:gd name="connsiteX59" fmla="*/ 367143 w 1303698"/>
                <a:gd name="connsiteY59" fmla="*/ 1066462 h 1355913"/>
                <a:gd name="connsiteX60" fmla="*/ 244739 w 1303698"/>
                <a:gd name="connsiteY60" fmla="*/ 1066462 h 1355913"/>
                <a:gd name="connsiteX61" fmla="*/ 244739 w 1303698"/>
                <a:gd name="connsiteY61" fmla="*/ 1103038 h 1355913"/>
                <a:gd name="connsiteX62" fmla="*/ 290701 w 1303698"/>
                <a:gd name="connsiteY62" fmla="*/ 1103038 h 1355913"/>
                <a:gd name="connsiteX63" fmla="*/ 290701 w 1303698"/>
                <a:gd name="connsiteY63" fmla="*/ 1066462 h 1355913"/>
                <a:gd name="connsiteX64" fmla="*/ 168297 w 1303698"/>
                <a:gd name="connsiteY64" fmla="*/ 1066462 h 1355913"/>
                <a:gd name="connsiteX65" fmla="*/ 168297 w 1303698"/>
                <a:gd name="connsiteY65" fmla="*/ 1103038 h 1355913"/>
                <a:gd name="connsiteX66" fmla="*/ 214259 w 1303698"/>
                <a:gd name="connsiteY66" fmla="*/ 1103038 h 1355913"/>
                <a:gd name="connsiteX67" fmla="*/ 214259 w 1303698"/>
                <a:gd name="connsiteY67" fmla="*/ 1066462 h 1355913"/>
                <a:gd name="connsiteX68" fmla="*/ 91855 w 1303698"/>
                <a:gd name="connsiteY68" fmla="*/ 1066462 h 1355913"/>
                <a:gd name="connsiteX69" fmla="*/ 91855 w 1303698"/>
                <a:gd name="connsiteY69" fmla="*/ 1103038 h 1355913"/>
                <a:gd name="connsiteX70" fmla="*/ 137817 w 1303698"/>
                <a:gd name="connsiteY70" fmla="*/ 1103038 h 1355913"/>
                <a:gd name="connsiteX71" fmla="*/ 137817 w 1303698"/>
                <a:gd name="connsiteY71" fmla="*/ 1066462 h 1355913"/>
                <a:gd name="connsiteX72" fmla="*/ 406719 w 1303698"/>
                <a:gd name="connsiteY72" fmla="*/ 768369 h 1355913"/>
                <a:gd name="connsiteX73" fmla="*/ 392429 w 1303698"/>
                <a:gd name="connsiteY73" fmla="*/ 781560 h 1355913"/>
                <a:gd name="connsiteX74" fmla="*/ 391879 w 1303698"/>
                <a:gd name="connsiteY74" fmla="*/ 942049 h 1355913"/>
                <a:gd name="connsiteX75" fmla="*/ 405620 w 1303698"/>
                <a:gd name="connsiteY75" fmla="*/ 956339 h 1355913"/>
                <a:gd name="connsiteX76" fmla="*/ 419360 w 1303698"/>
                <a:gd name="connsiteY76" fmla="*/ 942049 h 1355913"/>
                <a:gd name="connsiteX77" fmla="*/ 419360 w 1303698"/>
                <a:gd name="connsiteY77" fmla="*/ 863453 h 1355913"/>
                <a:gd name="connsiteX78" fmla="*/ 419360 w 1303698"/>
                <a:gd name="connsiteY78" fmla="*/ 782110 h 1355913"/>
                <a:gd name="connsiteX79" fmla="*/ 406719 w 1303698"/>
                <a:gd name="connsiteY79" fmla="*/ 768369 h 1355913"/>
                <a:gd name="connsiteX80" fmla="*/ 555116 w 1303698"/>
                <a:gd name="connsiteY80" fmla="*/ 723300 h 1355913"/>
                <a:gd name="connsiteX81" fmla="*/ 544674 w 1303698"/>
                <a:gd name="connsiteY81" fmla="*/ 734842 h 1355913"/>
                <a:gd name="connsiteX82" fmla="*/ 545223 w 1303698"/>
                <a:gd name="connsiteY82" fmla="*/ 944797 h 1355913"/>
                <a:gd name="connsiteX83" fmla="*/ 556765 w 1303698"/>
                <a:gd name="connsiteY83" fmla="*/ 956339 h 1355913"/>
                <a:gd name="connsiteX84" fmla="*/ 600185 w 1303698"/>
                <a:gd name="connsiteY84" fmla="*/ 956339 h 1355913"/>
                <a:gd name="connsiteX85" fmla="*/ 615025 w 1303698"/>
                <a:gd name="connsiteY85" fmla="*/ 941499 h 1355913"/>
                <a:gd name="connsiteX86" fmla="*/ 615025 w 1303698"/>
                <a:gd name="connsiteY86" fmla="*/ 866751 h 1355913"/>
                <a:gd name="connsiteX87" fmla="*/ 621071 w 1303698"/>
                <a:gd name="connsiteY87" fmla="*/ 853010 h 1355913"/>
                <a:gd name="connsiteX88" fmla="*/ 637559 w 1303698"/>
                <a:gd name="connsiteY88" fmla="*/ 827728 h 1355913"/>
                <a:gd name="connsiteX89" fmla="*/ 625468 w 1303698"/>
                <a:gd name="connsiteY89" fmla="*/ 816735 h 1355913"/>
                <a:gd name="connsiteX90" fmla="*/ 585895 w 1303698"/>
                <a:gd name="connsiteY90" fmla="*/ 816735 h 1355913"/>
                <a:gd name="connsiteX91" fmla="*/ 567208 w 1303698"/>
                <a:gd name="connsiteY91" fmla="*/ 798598 h 1355913"/>
                <a:gd name="connsiteX92" fmla="*/ 567208 w 1303698"/>
                <a:gd name="connsiteY92" fmla="*/ 767819 h 1355913"/>
                <a:gd name="connsiteX93" fmla="*/ 566659 w 1303698"/>
                <a:gd name="connsiteY93" fmla="*/ 767819 h 1355913"/>
                <a:gd name="connsiteX94" fmla="*/ 566659 w 1303698"/>
                <a:gd name="connsiteY94" fmla="*/ 735392 h 1355913"/>
                <a:gd name="connsiteX95" fmla="*/ 555116 w 1303698"/>
                <a:gd name="connsiteY95" fmla="*/ 723300 h 1355913"/>
                <a:gd name="connsiteX96" fmla="*/ 509498 w 1303698"/>
                <a:gd name="connsiteY96" fmla="*/ 565559 h 1355913"/>
                <a:gd name="connsiteX97" fmla="*/ 495208 w 1303698"/>
                <a:gd name="connsiteY97" fmla="*/ 572704 h 1355913"/>
                <a:gd name="connsiteX98" fmla="*/ 502353 w 1303698"/>
                <a:gd name="connsiteY98" fmla="*/ 601284 h 1355913"/>
                <a:gd name="connsiteX99" fmla="*/ 545223 w 1303698"/>
                <a:gd name="connsiteY99" fmla="*/ 674384 h 1355913"/>
                <a:gd name="connsiteX100" fmla="*/ 571605 w 1303698"/>
                <a:gd name="connsiteY100" fmla="*/ 702964 h 1355913"/>
                <a:gd name="connsiteX101" fmla="*/ 578750 w 1303698"/>
                <a:gd name="connsiteY101" fmla="*/ 703514 h 1355913"/>
                <a:gd name="connsiteX102" fmla="*/ 588643 w 1303698"/>
                <a:gd name="connsiteY102" fmla="*/ 715056 h 1355913"/>
                <a:gd name="connsiteX103" fmla="*/ 588093 w 1303698"/>
                <a:gd name="connsiteY103" fmla="*/ 767270 h 1355913"/>
                <a:gd name="connsiteX104" fmla="*/ 613376 w 1303698"/>
                <a:gd name="connsiteY104" fmla="*/ 794751 h 1355913"/>
                <a:gd name="connsiteX105" fmla="*/ 617773 w 1303698"/>
                <a:gd name="connsiteY105" fmla="*/ 795300 h 1355913"/>
                <a:gd name="connsiteX106" fmla="*/ 637559 w 1303698"/>
                <a:gd name="connsiteY106" fmla="*/ 783758 h 1355913"/>
                <a:gd name="connsiteX107" fmla="*/ 620521 w 1303698"/>
                <a:gd name="connsiteY107" fmla="*/ 754629 h 1355913"/>
                <a:gd name="connsiteX108" fmla="*/ 597987 w 1303698"/>
                <a:gd name="connsiteY108" fmla="*/ 731545 h 1355913"/>
                <a:gd name="connsiteX109" fmla="*/ 597987 w 1303698"/>
                <a:gd name="connsiteY109" fmla="*/ 656796 h 1355913"/>
                <a:gd name="connsiteX110" fmla="*/ 597437 w 1303698"/>
                <a:gd name="connsiteY110" fmla="*/ 656796 h 1355913"/>
                <a:gd name="connsiteX111" fmla="*/ 597437 w 1303698"/>
                <a:gd name="connsiteY111" fmla="*/ 580949 h 1355913"/>
                <a:gd name="connsiteX112" fmla="*/ 582597 w 1303698"/>
                <a:gd name="connsiteY112" fmla="*/ 565559 h 1355913"/>
                <a:gd name="connsiteX113" fmla="*/ 509498 w 1303698"/>
                <a:gd name="connsiteY113" fmla="*/ 565559 h 1355913"/>
                <a:gd name="connsiteX114" fmla="*/ 1099240 w 1303698"/>
                <a:gd name="connsiteY114" fmla="*/ 0 h 1355913"/>
                <a:gd name="connsiteX115" fmla="*/ 1179484 w 1303698"/>
                <a:gd name="connsiteY115" fmla="*/ 0 h 1355913"/>
                <a:gd name="connsiteX116" fmla="*/ 1216309 w 1303698"/>
                <a:gd name="connsiteY116" fmla="*/ 756827 h 1355913"/>
                <a:gd name="connsiteX117" fmla="*/ 1303698 w 1303698"/>
                <a:gd name="connsiteY117" fmla="*/ 758476 h 1355913"/>
                <a:gd name="connsiteX118" fmla="*/ 1301500 w 1303698"/>
                <a:gd name="connsiteY118" fmla="*/ 1355913 h 1355913"/>
                <a:gd name="connsiteX119" fmla="*/ 0 w 1303698"/>
                <a:gd name="connsiteY119" fmla="*/ 1355913 h 1355913"/>
                <a:gd name="connsiteX120" fmla="*/ 2199 w 1303698"/>
                <a:gd name="connsiteY120" fmla="*/ 951942 h 1355913"/>
                <a:gd name="connsiteX121" fmla="*/ 149497 w 1303698"/>
                <a:gd name="connsiteY121" fmla="*/ 867850 h 1355913"/>
                <a:gd name="connsiteX122" fmla="*/ 190719 w 1303698"/>
                <a:gd name="connsiteY122" fmla="*/ 943698 h 1355913"/>
                <a:gd name="connsiteX123" fmla="*/ 325925 w 1303698"/>
                <a:gd name="connsiteY123" fmla="*/ 867300 h 1355913"/>
                <a:gd name="connsiteX124" fmla="*/ 364398 w 1303698"/>
                <a:gd name="connsiteY124" fmla="*/ 938751 h 1355913"/>
                <a:gd name="connsiteX125" fmla="*/ 366047 w 1303698"/>
                <a:gd name="connsiteY125" fmla="*/ 767270 h 1355913"/>
                <a:gd name="connsiteX126" fmla="*/ 391879 w 1303698"/>
                <a:gd name="connsiteY126" fmla="*/ 741987 h 1355913"/>
                <a:gd name="connsiteX127" fmla="*/ 419910 w 1303698"/>
                <a:gd name="connsiteY127" fmla="*/ 714506 h 1355913"/>
                <a:gd name="connsiteX128" fmla="*/ 419910 w 1303698"/>
                <a:gd name="connsiteY128" fmla="*/ 661193 h 1355913"/>
                <a:gd name="connsiteX129" fmla="*/ 454536 w 1303698"/>
                <a:gd name="connsiteY129" fmla="*/ 606231 h 1355913"/>
                <a:gd name="connsiteX130" fmla="*/ 467727 w 1303698"/>
                <a:gd name="connsiteY130" fmla="*/ 584796 h 1355913"/>
                <a:gd name="connsiteX131" fmla="*/ 467177 w 1303698"/>
                <a:gd name="connsiteY131" fmla="*/ 555116 h 1355913"/>
                <a:gd name="connsiteX132" fmla="*/ 482017 w 1303698"/>
                <a:gd name="connsiteY132" fmla="*/ 539178 h 1355913"/>
                <a:gd name="connsiteX133" fmla="*/ 607330 w 1303698"/>
                <a:gd name="connsiteY133" fmla="*/ 539178 h 1355913"/>
                <a:gd name="connsiteX134" fmla="*/ 624368 w 1303698"/>
                <a:gd name="connsiteY134" fmla="*/ 558414 h 1355913"/>
                <a:gd name="connsiteX135" fmla="*/ 624368 w 1303698"/>
                <a:gd name="connsiteY135" fmla="*/ 673834 h 1355913"/>
                <a:gd name="connsiteX136" fmla="*/ 626017 w 1303698"/>
                <a:gd name="connsiteY136" fmla="*/ 717254 h 1355913"/>
                <a:gd name="connsiteX137" fmla="*/ 632063 w 1303698"/>
                <a:gd name="connsiteY137" fmla="*/ 726598 h 1355913"/>
                <a:gd name="connsiteX138" fmla="*/ 637010 w 1303698"/>
                <a:gd name="connsiteY138" fmla="*/ 717804 h 1355913"/>
                <a:gd name="connsiteX139" fmla="*/ 637010 w 1303698"/>
                <a:gd name="connsiteY139" fmla="*/ 690873 h 1355913"/>
                <a:gd name="connsiteX140" fmla="*/ 653498 w 1303698"/>
                <a:gd name="connsiteY140" fmla="*/ 674384 h 1355913"/>
                <a:gd name="connsiteX141" fmla="*/ 671086 w 1303698"/>
                <a:gd name="connsiteY141" fmla="*/ 658445 h 1355913"/>
                <a:gd name="connsiteX142" fmla="*/ 695819 w 1303698"/>
                <a:gd name="connsiteY142" fmla="*/ 611727 h 1355913"/>
                <a:gd name="connsiteX143" fmla="*/ 715056 w 1303698"/>
                <a:gd name="connsiteY143" fmla="*/ 594140 h 1355913"/>
                <a:gd name="connsiteX144" fmla="*/ 753529 w 1303698"/>
                <a:gd name="connsiteY144" fmla="*/ 597987 h 1355913"/>
                <a:gd name="connsiteX145" fmla="*/ 762323 w 1303698"/>
                <a:gd name="connsiteY145" fmla="*/ 606231 h 1355913"/>
                <a:gd name="connsiteX146" fmla="*/ 795850 w 1303698"/>
                <a:gd name="connsiteY146" fmla="*/ 665590 h 1355913"/>
                <a:gd name="connsiteX147" fmla="*/ 795850 w 1303698"/>
                <a:gd name="connsiteY147" fmla="*/ 765071 h 1355913"/>
                <a:gd name="connsiteX148" fmla="*/ 862903 w 1303698"/>
                <a:gd name="connsiteY148" fmla="*/ 761773 h 1355913"/>
                <a:gd name="connsiteX149" fmla="*/ 898079 w 1303698"/>
                <a:gd name="connsiteY149" fmla="*/ 155543 h 1355913"/>
                <a:gd name="connsiteX150" fmla="*/ 979973 w 1303698"/>
                <a:gd name="connsiteY150" fmla="*/ 155543 h 1355913"/>
                <a:gd name="connsiteX151" fmla="*/ 1016797 w 1303698"/>
                <a:gd name="connsiteY151" fmla="*/ 759026 h 1355913"/>
                <a:gd name="connsiteX152" fmla="*/ 1063515 w 1303698"/>
                <a:gd name="connsiteY152" fmla="*/ 757376 h 13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303698" h="1355913">
                  <a:moveTo>
                    <a:pt x="91855" y="1312553"/>
                  </a:moveTo>
                  <a:lnTo>
                    <a:pt x="91855" y="1330841"/>
                  </a:lnTo>
                  <a:lnTo>
                    <a:pt x="274735" y="1330841"/>
                  </a:lnTo>
                  <a:lnTo>
                    <a:pt x="274735" y="1312553"/>
                  </a:lnTo>
                  <a:close/>
                  <a:moveTo>
                    <a:pt x="91855" y="1284733"/>
                  </a:moveTo>
                  <a:lnTo>
                    <a:pt x="91855" y="1303021"/>
                  </a:lnTo>
                  <a:lnTo>
                    <a:pt x="274735" y="1303021"/>
                  </a:lnTo>
                  <a:lnTo>
                    <a:pt x="274735" y="1284733"/>
                  </a:lnTo>
                  <a:close/>
                  <a:moveTo>
                    <a:pt x="91855" y="1256914"/>
                  </a:moveTo>
                  <a:lnTo>
                    <a:pt x="91855" y="1275202"/>
                  </a:lnTo>
                  <a:lnTo>
                    <a:pt x="274735" y="1275202"/>
                  </a:lnTo>
                  <a:lnTo>
                    <a:pt x="274735" y="1256914"/>
                  </a:lnTo>
                  <a:close/>
                  <a:moveTo>
                    <a:pt x="91855" y="1229095"/>
                  </a:moveTo>
                  <a:lnTo>
                    <a:pt x="91855" y="1247383"/>
                  </a:lnTo>
                  <a:lnTo>
                    <a:pt x="274735" y="1247383"/>
                  </a:lnTo>
                  <a:lnTo>
                    <a:pt x="274735" y="1229095"/>
                  </a:lnTo>
                  <a:close/>
                  <a:moveTo>
                    <a:pt x="550507" y="1139433"/>
                  </a:moveTo>
                  <a:lnTo>
                    <a:pt x="550507" y="1176009"/>
                  </a:lnTo>
                  <a:lnTo>
                    <a:pt x="596469" y="1176009"/>
                  </a:lnTo>
                  <a:lnTo>
                    <a:pt x="596469" y="1139433"/>
                  </a:lnTo>
                  <a:close/>
                  <a:moveTo>
                    <a:pt x="474065" y="1139433"/>
                  </a:moveTo>
                  <a:lnTo>
                    <a:pt x="474065" y="1176009"/>
                  </a:lnTo>
                  <a:lnTo>
                    <a:pt x="520027" y="1176009"/>
                  </a:lnTo>
                  <a:lnTo>
                    <a:pt x="520027" y="1139433"/>
                  </a:lnTo>
                  <a:close/>
                  <a:moveTo>
                    <a:pt x="397623" y="1139433"/>
                  </a:moveTo>
                  <a:lnTo>
                    <a:pt x="397623" y="1176009"/>
                  </a:lnTo>
                  <a:lnTo>
                    <a:pt x="443585" y="1176009"/>
                  </a:lnTo>
                  <a:lnTo>
                    <a:pt x="443585" y="1139433"/>
                  </a:lnTo>
                  <a:close/>
                  <a:moveTo>
                    <a:pt x="321181" y="1139433"/>
                  </a:moveTo>
                  <a:lnTo>
                    <a:pt x="321181" y="1176009"/>
                  </a:lnTo>
                  <a:lnTo>
                    <a:pt x="367143" y="1176009"/>
                  </a:lnTo>
                  <a:lnTo>
                    <a:pt x="367143" y="1139433"/>
                  </a:lnTo>
                  <a:close/>
                  <a:moveTo>
                    <a:pt x="244739" y="1139433"/>
                  </a:moveTo>
                  <a:lnTo>
                    <a:pt x="244739" y="1176009"/>
                  </a:lnTo>
                  <a:lnTo>
                    <a:pt x="290701" y="1176009"/>
                  </a:lnTo>
                  <a:lnTo>
                    <a:pt x="290701" y="1139433"/>
                  </a:lnTo>
                  <a:close/>
                  <a:moveTo>
                    <a:pt x="168297" y="1139433"/>
                  </a:moveTo>
                  <a:lnTo>
                    <a:pt x="168297" y="1176009"/>
                  </a:lnTo>
                  <a:lnTo>
                    <a:pt x="214259" y="1176009"/>
                  </a:lnTo>
                  <a:lnTo>
                    <a:pt x="214259" y="1139433"/>
                  </a:lnTo>
                  <a:close/>
                  <a:moveTo>
                    <a:pt x="91855" y="1139433"/>
                  </a:moveTo>
                  <a:lnTo>
                    <a:pt x="91855" y="1176009"/>
                  </a:lnTo>
                  <a:lnTo>
                    <a:pt x="137817" y="1176009"/>
                  </a:lnTo>
                  <a:lnTo>
                    <a:pt x="137817" y="1139433"/>
                  </a:lnTo>
                  <a:close/>
                  <a:moveTo>
                    <a:pt x="550507" y="1066462"/>
                  </a:moveTo>
                  <a:lnTo>
                    <a:pt x="550507" y="1103038"/>
                  </a:lnTo>
                  <a:lnTo>
                    <a:pt x="596469" y="1103038"/>
                  </a:lnTo>
                  <a:lnTo>
                    <a:pt x="596469" y="1066462"/>
                  </a:lnTo>
                  <a:close/>
                  <a:moveTo>
                    <a:pt x="474065" y="1066462"/>
                  </a:moveTo>
                  <a:lnTo>
                    <a:pt x="474065" y="1103038"/>
                  </a:lnTo>
                  <a:lnTo>
                    <a:pt x="520027" y="1103038"/>
                  </a:lnTo>
                  <a:lnTo>
                    <a:pt x="520027" y="1066462"/>
                  </a:lnTo>
                  <a:close/>
                  <a:moveTo>
                    <a:pt x="397623" y="1066462"/>
                  </a:moveTo>
                  <a:lnTo>
                    <a:pt x="397623" y="1103038"/>
                  </a:lnTo>
                  <a:lnTo>
                    <a:pt x="443585" y="1103038"/>
                  </a:lnTo>
                  <a:lnTo>
                    <a:pt x="443585" y="1066462"/>
                  </a:lnTo>
                  <a:close/>
                  <a:moveTo>
                    <a:pt x="321181" y="1066462"/>
                  </a:moveTo>
                  <a:lnTo>
                    <a:pt x="321181" y="1103038"/>
                  </a:lnTo>
                  <a:lnTo>
                    <a:pt x="367143" y="1103038"/>
                  </a:lnTo>
                  <a:lnTo>
                    <a:pt x="367143" y="1066462"/>
                  </a:lnTo>
                  <a:close/>
                  <a:moveTo>
                    <a:pt x="244739" y="1066462"/>
                  </a:moveTo>
                  <a:lnTo>
                    <a:pt x="244739" y="1103038"/>
                  </a:lnTo>
                  <a:lnTo>
                    <a:pt x="290701" y="1103038"/>
                  </a:lnTo>
                  <a:lnTo>
                    <a:pt x="290701" y="1066462"/>
                  </a:lnTo>
                  <a:close/>
                  <a:moveTo>
                    <a:pt x="168297" y="1066462"/>
                  </a:moveTo>
                  <a:lnTo>
                    <a:pt x="168297" y="1103038"/>
                  </a:lnTo>
                  <a:lnTo>
                    <a:pt x="214259" y="1103038"/>
                  </a:lnTo>
                  <a:lnTo>
                    <a:pt x="214259" y="1066462"/>
                  </a:lnTo>
                  <a:close/>
                  <a:moveTo>
                    <a:pt x="91855" y="1066462"/>
                  </a:moveTo>
                  <a:lnTo>
                    <a:pt x="91855" y="1103038"/>
                  </a:lnTo>
                  <a:lnTo>
                    <a:pt x="137817" y="1103038"/>
                  </a:lnTo>
                  <a:lnTo>
                    <a:pt x="137817" y="1066462"/>
                  </a:lnTo>
                  <a:close/>
                  <a:moveTo>
                    <a:pt x="406719" y="768369"/>
                  </a:moveTo>
                  <a:cubicBezTo>
                    <a:pt x="397376" y="768369"/>
                    <a:pt x="392429" y="770567"/>
                    <a:pt x="392429" y="781560"/>
                  </a:cubicBezTo>
                  <a:cubicBezTo>
                    <a:pt x="392979" y="834873"/>
                    <a:pt x="392979" y="888736"/>
                    <a:pt x="391879" y="942049"/>
                  </a:cubicBezTo>
                  <a:cubicBezTo>
                    <a:pt x="391879" y="951942"/>
                    <a:pt x="395177" y="956339"/>
                    <a:pt x="405620" y="956339"/>
                  </a:cubicBezTo>
                  <a:cubicBezTo>
                    <a:pt x="416063" y="956339"/>
                    <a:pt x="419360" y="952492"/>
                    <a:pt x="419360" y="942049"/>
                  </a:cubicBezTo>
                  <a:cubicBezTo>
                    <a:pt x="418811" y="915667"/>
                    <a:pt x="419360" y="889835"/>
                    <a:pt x="419360" y="863453"/>
                  </a:cubicBezTo>
                  <a:cubicBezTo>
                    <a:pt x="419360" y="836522"/>
                    <a:pt x="418811" y="809041"/>
                    <a:pt x="419360" y="782110"/>
                  </a:cubicBezTo>
                  <a:cubicBezTo>
                    <a:pt x="419360" y="772766"/>
                    <a:pt x="417162" y="768369"/>
                    <a:pt x="406719" y="768369"/>
                  </a:cubicBezTo>
                  <a:close/>
                  <a:moveTo>
                    <a:pt x="555116" y="723300"/>
                  </a:moveTo>
                  <a:cubicBezTo>
                    <a:pt x="546872" y="723300"/>
                    <a:pt x="544674" y="727697"/>
                    <a:pt x="544674" y="734842"/>
                  </a:cubicBezTo>
                  <a:cubicBezTo>
                    <a:pt x="544674" y="804644"/>
                    <a:pt x="544674" y="874446"/>
                    <a:pt x="545223" y="944797"/>
                  </a:cubicBezTo>
                  <a:cubicBezTo>
                    <a:pt x="544674" y="953041"/>
                    <a:pt x="548521" y="956339"/>
                    <a:pt x="556765" y="956339"/>
                  </a:cubicBezTo>
                  <a:cubicBezTo>
                    <a:pt x="571056" y="955789"/>
                    <a:pt x="585895" y="955789"/>
                    <a:pt x="600185" y="956339"/>
                  </a:cubicBezTo>
                  <a:cubicBezTo>
                    <a:pt x="611177" y="956889"/>
                    <a:pt x="615025" y="952492"/>
                    <a:pt x="615025" y="941499"/>
                  </a:cubicBezTo>
                  <a:cubicBezTo>
                    <a:pt x="614475" y="916217"/>
                    <a:pt x="615025" y="891484"/>
                    <a:pt x="615025" y="866751"/>
                  </a:cubicBezTo>
                  <a:cubicBezTo>
                    <a:pt x="615025" y="861255"/>
                    <a:pt x="613926" y="853010"/>
                    <a:pt x="621071" y="853010"/>
                  </a:cubicBezTo>
                  <a:cubicBezTo>
                    <a:pt x="640857" y="853010"/>
                    <a:pt x="637010" y="839270"/>
                    <a:pt x="637559" y="827728"/>
                  </a:cubicBezTo>
                  <a:cubicBezTo>
                    <a:pt x="637559" y="818934"/>
                    <a:pt x="633712" y="816735"/>
                    <a:pt x="625468" y="816735"/>
                  </a:cubicBezTo>
                  <a:cubicBezTo>
                    <a:pt x="612277" y="816735"/>
                    <a:pt x="599086" y="816186"/>
                    <a:pt x="585895" y="816735"/>
                  </a:cubicBezTo>
                  <a:cubicBezTo>
                    <a:pt x="572704" y="817285"/>
                    <a:pt x="567208" y="811239"/>
                    <a:pt x="567208" y="798598"/>
                  </a:cubicBezTo>
                  <a:cubicBezTo>
                    <a:pt x="567208" y="788705"/>
                    <a:pt x="567208" y="778262"/>
                    <a:pt x="567208" y="767819"/>
                  </a:cubicBezTo>
                  <a:cubicBezTo>
                    <a:pt x="566659" y="767819"/>
                    <a:pt x="566659" y="767819"/>
                    <a:pt x="566659" y="767819"/>
                  </a:cubicBezTo>
                  <a:cubicBezTo>
                    <a:pt x="566659" y="756827"/>
                    <a:pt x="566659" y="746384"/>
                    <a:pt x="566659" y="735392"/>
                  </a:cubicBezTo>
                  <a:cubicBezTo>
                    <a:pt x="566659" y="727148"/>
                    <a:pt x="563910" y="723300"/>
                    <a:pt x="555116" y="723300"/>
                  </a:cubicBezTo>
                  <a:close/>
                  <a:moveTo>
                    <a:pt x="509498" y="565559"/>
                  </a:moveTo>
                  <a:cubicBezTo>
                    <a:pt x="503452" y="565559"/>
                    <a:pt x="495208" y="563910"/>
                    <a:pt x="495208" y="572704"/>
                  </a:cubicBezTo>
                  <a:cubicBezTo>
                    <a:pt x="495208" y="582597"/>
                    <a:pt x="488063" y="595239"/>
                    <a:pt x="502353" y="601284"/>
                  </a:cubicBezTo>
                  <a:cubicBezTo>
                    <a:pt x="534781" y="615025"/>
                    <a:pt x="546322" y="640857"/>
                    <a:pt x="545223" y="674384"/>
                  </a:cubicBezTo>
                  <a:cubicBezTo>
                    <a:pt x="544674" y="705712"/>
                    <a:pt x="543025" y="702964"/>
                    <a:pt x="571605" y="702964"/>
                  </a:cubicBezTo>
                  <a:cubicBezTo>
                    <a:pt x="574353" y="702964"/>
                    <a:pt x="576552" y="702964"/>
                    <a:pt x="578750" y="703514"/>
                  </a:cubicBezTo>
                  <a:cubicBezTo>
                    <a:pt x="584796" y="704613"/>
                    <a:pt x="589193" y="706262"/>
                    <a:pt x="588643" y="715056"/>
                  </a:cubicBezTo>
                  <a:cubicBezTo>
                    <a:pt x="586994" y="732644"/>
                    <a:pt x="588093" y="749682"/>
                    <a:pt x="588093" y="767270"/>
                  </a:cubicBezTo>
                  <a:cubicBezTo>
                    <a:pt x="588093" y="793651"/>
                    <a:pt x="588093" y="793651"/>
                    <a:pt x="613376" y="794751"/>
                  </a:cubicBezTo>
                  <a:cubicBezTo>
                    <a:pt x="615025" y="794751"/>
                    <a:pt x="616124" y="795300"/>
                    <a:pt x="617773" y="795300"/>
                  </a:cubicBezTo>
                  <a:cubicBezTo>
                    <a:pt x="627117" y="795850"/>
                    <a:pt x="637010" y="799148"/>
                    <a:pt x="637559" y="783758"/>
                  </a:cubicBezTo>
                  <a:cubicBezTo>
                    <a:pt x="638658" y="756827"/>
                    <a:pt x="638658" y="755178"/>
                    <a:pt x="620521" y="754629"/>
                  </a:cubicBezTo>
                  <a:cubicBezTo>
                    <a:pt x="602384" y="753529"/>
                    <a:pt x="597987" y="749682"/>
                    <a:pt x="597987" y="731545"/>
                  </a:cubicBezTo>
                  <a:cubicBezTo>
                    <a:pt x="597987" y="706262"/>
                    <a:pt x="597987" y="681529"/>
                    <a:pt x="597987" y="656796"/>
                  </a:cubicBezTo>
                  <a:cubicBezTo>
                    <a:pt x="597437" y="656796"/>
                    <a:pt x="597437" y="656796"/>
                    <a:pt x="597437" y="656796"/>
                  </a:cubicBezTo>
                  <a:cubicBezTo>
                    <a:pt x="597437" y="631514"/>
                    <a:pt x="596887" y="606231"/>
                    <a:pt x="597437" y="580949"/>
                  </a:cubicBezTo>
                  <a:cubicBezTo>
                    <a:pt x="597987" y="569956"/>
                    <a:pt x="594689" y="565009"/>
                    <a:pt x="582597" y="565559"/>
                  </a:cubicBezTo>
                  <a:cubicBezTo>
                    <a:pt x="558414" y="566109"/>
                    <a:pt x="533681" y="565559"/>
                    <a:pt x="509498" y="565559"/>
                  </a:cubicBezTo>
                  <a:close/>
                  <a:moveTo>
                    <a:pt x="1099240" y="0"/>
                  </a:moveTo>
                  <a:lnTo>
                    <a:pt x="1179484" y="0"/>
                  </a:lnTo>
                  <a:lnTo>
                    <a:pt x="1216309" y="756827"/>
                  </a:lnTo>
                  <a:lnTo>
                    <a:pt x="1303698" y="758476"/>
                  </a:lnTo>
                  <a:lnTo>
                    <a:pt x="1301500" y="1355913"/>
                  </a:lnTo>
                  <a:lnTo>
                    <a:pt x="0" y="1355913"/>
                  </a:lnTo>
                  <a:lnTo>
                    <a:pt x="2199" y="951942"/>
                  </a:lnTo>
                  <a:lnTo>
                    <a:pt x="149497" y="867850"/>
                  </a:lnTo>
                  <a:lnTo>
                    <a:pt x="190719" y="943698"/>
                  </a:lnTo>
                  <a:lnTo>
                    <a:pt x="325925" y="867300"/>
                  </a:lnTo>
                  <a:lnTo>
                    <a:pt x="364398" y="938751"/>
                  </a:lnTo>
                  <a:cubicBezTo>
                    <a:pt x="364398" y="881591"/>
                    <a:pt x="365498" y="824430"/>
                    <a:pt x="366047" y="767270"/>
                  </a:cubicBezTo>
                  <a:cubicBezTo>
                    <a:pt x="366047" y="743636"/>
                    <a:pt x="367696" y="741987"/>
                    <a:pt x="391879" y="741987"/>
                  </a:cubicBezTo>
                  <a:cubicBezTo>
                    <a:pt x="423208" y="741987"/>
                    <a:pt x="419910" y="745835"/>
                    <a:pt x="419910" y="714506"/>
                  </a:cubicBezTo>
                  <a:cubicBezTo>
                    <a:pt x="419910" y="696918"/>
                    <a:pt x="419910" y="678781"/>
                    <a:pt x="419910" y="661193"/>
                  </a:cubicBezTo>
                  <a:cubicBezTo>
                    <a:pt x="420460" y="635911"/>
                    <a:pt x="431452" y="616674"/>
                    <a:pt x="454536" y="606231"/>
                  </a:cubicBezTo>
                  <a:cubicBezTo>
                    <a:pt x="464979" y="601834"/>
                    <a:pt x="468826" y="595788"/>
                    <a:pt x="467727" y="584796"/>
                  </a:cubicBezTo>
                  <a:cubicBezTo>
                    <a:pt x="466628" y="574903"/>
                    <a:pt x="467177" y="565009"/>
                    <a:pt x="467177" y="555116"/>
                  </a:cubicBezTo>
                  <a:cubicBezTo>
                    <a:pt x="466628" y="544674"/>
                    <a:pt x="471574" y="539178"/>
                    <a:pt x="482017" y="539178"/>
                  </a:cubicBezTo>
                  <a:cubicBezTo>
                    <a:pt x="523788" y="539178"/>
                    <a:pt x="565559" y="539178"/>
                    <a:pt x="607330" y="539178"/>
                  </a:cubicBezTo>
                  <a:cubicBezTo>
                    <a:pt x="620521" y="539178"/>
                    <a:pt x="624368" y="546872"/>
                    <a:pt x="624368" y="558414"/>
                  </a:cubicBezTo>
                  <a:cubicBezTo>
                    <a:pt x="623819" y="596887"/>
                    <a:pt x="623819" y="635361"/>
                    <a:pt x="624368" y="673834"/>
                  </a:cubicBezTo>
                  <a:cubicBezTo>
                    <a:pt x="624368" y="688124"/>
                    <a:pt x="625468" y="702964"/>
                    <a:pt x="626017" y="717254"/>
                  </a:cubicBezTo>
                  <a:cubicBezTo>
                    <a:pt x="626017" y="721651"/>
                    <a:pt x="626017" y="727148"/>
                    <a:pt x="632063" y="726598"/>
                  </a:cubicBezTo>
                  <a:cubicBezTo>
                    <a:pt x="637559" y="726048"/>
                    <a:pt x="637010" y="721651"/>
                    <a:pt x="637010" y="717804"/>
                  </a:cubicBezTo>
                  <a:cubicBezTo>
                    <a:pt x="637010" y="708461"/>
                    <a:pt x="637559" y="699667"/>
                    <a:pt x="637010" y="690873"/>
                  </a:cubicBezTo>
                  <a:cubicBezTo>
                    <a:pt x="636460" y="679330"/>
                    <a:pt x="641407" y="672735"/>
                    <a:pt x="653498" y="674384"/>
                  </a:cubicBezTo>
                  <a:cubicBezTo>
                    <a:pt x="665590" y="676033"/>
                    <a:pt x="671086" y="672186"/>
                    <a:pt x="671086" y="658445"/>
                  </a:cubicBezTo>
                  <a:cubicBezTo>
                    <a:pt x="671086" y="639208"/>
                    <a:pt x="680430" y="623819"/>
                    <a:pt x="695819" y="611727"/>
                  </a:cubicBezTo>
                  <a:cubicBezTo>
                    <a:pt x="702414" y="606231"/>
                    <a:pt x="710109" y="602933"/>
                    <a:pt x="715056" y="594140"/>
                  </a:cubicBezTo>
                  <a:cubicBezTo>
                    <a:pt x="720002" y="585346"/>
                    <a:pt x="748582" y="588643"/>
                    <a:pt x="753529" y="597987"/>
                  </a:cubicBezTo>
                  <a:cubicBezTo>
                    <a:pt x="755728" y="601834"/>
                    <a:pt x="758476" y="604033"/>
                    <a:pt x="762323" y="606231"/>
                  </a:cubicBezTo>
                  <a:cubicBezTo>
                    <a:pt x="785407" y="619422"/>
                    <a:pt x="795850" y="639758"/>
                    <a:pt x="795850" y="665590"/>
                  </a:cubicBezTo>
                  <a:cubicBezTo>
                    <a:pt x="795850" y="698567"/>
                    <a:pt x="795850" y="732094"/>
                    <a:pt x="795850" y="765071"/>
                  </a:cubicBezTo>
                  <a:lnTo>
                    <a:pt x="862903" y="761773"/>
                  </a:lnTo>
                  <a:lnTo>
                    <a:pt x="898079" y="155543"/>
                  </a:lnTo>
                  <a:lnTo>
                    <a:pt x="979973" y="155543"/>
                  </a:lnTo>
                  <a:lnTo>
                    <a:pt x="1016797" y="759026"/>
                  </a:lnTo>
                  <a:lnTo>
                    <a:pt x="1063515" y="757376"/>
                  </a:lnTo>
                  <a:close/>
                </a:path>
              </a:pathLst>
            </a:custGeom>
            <a:solidFill>
              <a:schemeClr val="accent2"/>
            </a:solidFill>
            <a:ln w="9525" cap="flat">
              <a:noFill/>
              <a:prstDash val="solid"/>
              <a:miter/>
            </a:ln>
          </p:spPr>
          <p:txBody>
            <a:bodyPr wrap="square" rtlCol="0" anchor="ctr">
              <a:noAutofit/>
            </a:bodyPr>
            <a:lstStyle/>
            <a:p>
              <a:pPr algn="ctr"/>
              <a:endParaRPr lang="en-US"/>
            </a:p>
          </p:txBody>
        </p:sp>
      </p:grpSp>
    </p:spTree>
    <p:extLst>
      <p:ext uri="{BB962C8B-B14F-4D97-AF65-F5344CB8AC3E}">
        <p14:creationId xmlns:p14="http://schemas.microsoft.com/office/powerpoint/2010/main" val="337453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C559B9-D98C-4A53-B487-921BAB20C290}"/>
              </a:ext>
            </a:extLst>
          </p:cNvPr>
          <p:cNvSpPr txBox="1"/>
          <p:nvPr/>
        </p:nvSpPr>
        <p:spPr>
          <a:xfrm>
            <a:off x="-213183" y="2373299"/>
            <a:ext cx="12192000" cy="5016758"/>
          </a:xfrm>
          <a:prstGeom prst="rect">
            <a:avLst/>
          </a:prstGeom>
          <a:noFill/>
        </p:spPr>
        <p:txBody>
          <a:bodyPr wrap="square" rtlCol="0" anchor="ctr">
            <a:spAutoFit/>
          </a:bodyPr>
          <a:lstStyle/>
          <a:p>
            <a:pPr algn="ctr"/>
            <a:r>
              <a:rPr lang="en-US" altLang="ko-KR" sz="4800" dirty="0" smtClean="0">
                <a:solidFill>
                  <a:schemeClr val="bg1"/>
                </a:solidFill>
                <a:cs typeface="Arial" pitchFamily="34" charset="0"/>
              </a:rPr>
              <a:t>DIGITIZATION OPPORTUNITIES</a:t>
            </a:r>
          </a:p>
          <a:p>
            <a:pPr algn="ctr"/>
            <a:endParaRPr lang="en-US" altLang="ko-KR" sz="4800" dirty="0" smtClean="0">
              <a:solidFill>
                <a:schemeClr val="bg1"/>
              </a:solidFill>
              <a:cs typeface="Arial" pitchFamily="34" charset="0"/>
            </a:endParaRPr>
          </a:p>
          <a:p>
            <a:pPr marL="685800" indent="-685800" algn="ctr">
              <a:buFont typeface="Arial" panose="020B0604020202020204" pitchFamily="34" charset="0"/>
              <a:buChar char="•"/>
            </a:pPr>
            <a:r>
              <a:rPr lang="en-US" altLang="ko-KR" sz="3200" dirty="0" smtClean="0">
                <a:solidFill>
                  <a:schemeClr val="bg1"/>
                </a:solidFill>
                <a:cs typeface="Arial" pitchFamily="34" charset="0"/>
              </a:rPr>
              <a:t>Drone Technology</a:t>
            </a:r>
          </a:p>
          <a:p>
            <a:pPr marL="685800" indent="-685800" algn="ctr">
              <a:buFont typeface="Arial" panose="020B0604020202020204" pitchFamily="34" charset="0"/>
              <a:buChar char="•"/>
            </a:pPr>
            <a:r>
              <a:rPr lang="en-US" altLang="ko-KR" sz="3200" dirty="0" smtClean="0">
                <a:solidFill>
                  <a:schemeClr val="bg1"/>
                </a:solidFill>
                <a:cs typeface="Arial" pitchFamily="34" charset="0"/>
              </a:rPr>
              <a:t>Mobile/app/web-platform technology</a:t>
            </a:r>
          </a:p>
          <a:p>
            <a:pPr marL="685800" indent="-685800" algn="ctr">
              <a:buFont typeface="Arial" panose="020B0604020202020204" pitchFamily="34" charset="0"/>
              <a:buChar char="•"/>
            </a:pPr>
            <a:r>
              <a:rPr lang="en-US" altLang="ko-KR" sz="3200" dirty="0" smtClean="0">
                <a:solidFill>
                  <a:schemeClr val="bg1"/>
                </a:solidFill>
                <a:cs typeface="Arial" pitchFamily="34" charset="0"/>
              </a:rPr>
              <a:t>Building Information Modeling</a:t>
            </a:r>
          </a:p>
          <a:p>
            <a:pPr marL="685800" indent="-685800" algn="ctr">
              <a:buFont typeface="Arial" panose="020B0604020202020204" pitchFamily="34" charset="0"/>
              <a:buChar char="•"/>
            </a:pPr>
            <a:r>
              <a:rPr lang="en-US" altLang="ko-KR" sz="3200" dirty="0" smtClean="0">
                <a:solidFill>
                  <a:schemeClr val="bg1"/>
                </a:solidFill>
                <a:cs typeface="Arial" pitchFamily="34" charset="0"/>
              </a:rPr>
              <a:t>Digital Post-construction building/facility management</a:t>
            </a:r>
          </a:p>
          <a:p>
            <a:pPr marL="685800" indent="-685800" algn="ctr">
              <a:buFont typeface="Arial" panose="020B0604020202020204" pitchFamily="34" charset="0"/>
              <a:buChar char="•"/>
            </a:pPr>
            <a:endParaRPr lang="en-US" altLang="ko-KR" sz="4800" dirty="0" smtClean="0">
              <a:solidFill>
                <a:schemeClr val="bg1"/>
              </a:solidFill>
              <a:cs typeface="Arial" pitchFamily="34" charset="0"/>
            </a:endParaRPr>
          </a:p>
          <a:p>
            <a:pPr marL="685800" indent="-685800" algn="ctr">
              <a:buFont typeface="Arial" panose="020B0604020202020204" pitchFamily="34" charset="0"/>
              <a:buChar char="•"/>
            </a:pPr>
            <a:endParaRPr lang="ko-KR" altLang="en-US" sz="4800" dirty="0">
              <a:solidFill>
                <a:schemeClr val="bg1"/>
              </a:solidFill>
              <a:cs typeface="Arial" pitchFamily="34" charset="0"/>
            </a:endParaRPr>
          </a:p>
        </p:txBody>
      </p:sp>
      <p:sp>
        <p:nvSpPr>
          <p:cNvPr id="6" name="TextBox 5">
            <a:extLst>
              <a:ext uri="{FF2B5EF4-FFF2-40B4-BE49-F238E27FC236}">
                <a16:creationId xmlns:a16="http://schemas.microsoft.com/office/drawing/2014/main" id="{2FA9F188-90E6-40A2-9335-DDFC6839B870}"/>
              </a:ext>
            </a:extLst>
          </p:cNvPr>
          <p:cNvSpPr txBox="1"/>
          <p:nvPr/>
        </p:nvSpPr>
        <p:spPr>
          <a:xfrm>
            <a:off x="-393624" y="2928647"/>
            <a:ext cx="11823258" cy="1384995"/>
          </a:xfrm>
          <a:prstGeom prst="rect">
            <a:avLst/>
          </a:prstGeom>
          <a:noFill/>
        </p:spPr>
        <p:txBody>
          <a:bodyPr wrap="square" rtlCol="0" anchor="ctr">
            <a:spAutoFit/>
          </a:bodyPr>
          <a:lstStyle/>
          <a:p>
            <a:pPr algn="r"/>
            <a:endParaRPr lang="en-US" sz="2800" dirty="0" smtClean="0"/>
          </a:p>
          <a:p>
            <a:pPr algn="r"/>
            <a:r>
              <a:rPr lang="en-US" sz="2800" dirty="0" smtClean="0"/>
              <a:t> </a:t>
            </a:r>
            <a:endParaRPr lang="en-US" sz="2800" dirty="0"/>
          </a:p>
          <a:p>
            <a:pPr algn="r"/>
            <a:endParaRPr lang="en-US" sz="2800" dirty="0" smtClean="0"/>
          </a:p>
        </p:txBody>
      </p:sp>
      <p:sp>
        <p:nvSpPr>
          <p:cNvPr id="49" name="Rectangle 48">
            <a:extLst>
              <a:ext uri="{FF2B5EF4-FFF2-40B4-BE49-F238E27FC236}">
                <a16:creationId xmlns:a16="http://schemas.microsoft.com/office/drawing/2014/main" id="{63CBFF0E-5897-4AF6-9083-120D02669595}"/>
              </a:ext>
            </a:extLst>
          </p:cNvPr>
          <p:cNvSpPr/>
          <p:nvPr/>
        </p:nvSpPr>
        <p:spPr>
          <a:xfrm>
            <a:off x="-1129" y="2029841"/>
            <a:ext cx="12191853" cy="707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1A64975-1C0D-43DB-B28F-106A015F4420}"/>
              </a:ext>
            </a:extLst>
          </p:cNvPr>
          <p:cNvSpPr/>
          <p:nvPr/>
        </p:nvSpPr>
        <p:spPr>
          <a:xfrm>
            <a:off x="-1128" y="6622488"/>
            <a:ext cx="12191853" cy="1021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A5432F2A-1D4A-4A13-ADBF-F66A01ACD6B4}"/>
              </a:ext>
            </a:extLst>
          </p:cNvPr>
          <p:cNvGrpSpPr/>
          <p:nvPr/>
        </p:nvGrpSpPr>
        <p:grpSpPr>
          <a:xfrm>
            <a:off x="2341001" y="55046"/>
            <a:ext cx="6335166" cy="1825187"/>
            <a:chOff x="3983392" y="1386078"/>
            <a:chExt cx="4425067" cy="1355914"/>
          </a:xfrm>
        </p:grpSpPr>
        <p:sp>
          <p:nvSpPr>
            <p:cNvPr id="63" name="Freeform: Shape 3">
              <a:extLst>
                <a:ext uri="{FF2B5EF4-FFF2-40B4-BE49-F238E27FC236}">
                  <a16:creationId xmlns:a16="http://schemas.microsoft.com/office/drawing/2014/main" id="{2BD44B44-0E26-4B00-83CE-707DFA3616ED}"/>
                </a:ext>
              </a:extLst>
            </p:cNvPr>
            <p:cNvSpPr/>
            <p:nvPr/>
          </p:nvSpPr>
          <p:spPr>
            <a:xfrm>
              <a:off x="7429500" y="1781175"/>
              <a:ext cx="978959" cy="960817"/>
            </a:xfrm>
            <a:custGeom>
              <a:avLst/>
              <a:gdLst>
                <a:gd name="connsiteX0" fmla="*/ 885118 w 885149"/>
                <a:gd name="connsiteY0" fmla="*/ 999263 h 999573"/>
                <a:gd name="connsiteX1" fmla="*/ 885120 w 885149"/>
                <a:gd name="connsiteY1" fmla="*/ 999263 h 999573"/>
                <a:gd name="connsiteX2" fmla="*/ 885120 w 885149"/>
                <a:gd name="connsiteY2" fmla="*/ 999573 h 999573"/>
                <a:gd name="connsiteX3" fmla="*/ 421711 w 885149"/>
                <a:gd name="connsiteY3" fmla="*/ 433 h 999573"/>
                <a:gd name="connsiteX4" fmla="*/ 496514 w 885149"/>
                <a:gd name="connsiteY4" fmla="*/ 72132 h 999573"/>
                <a:gd name="connsiteX5" fmla="*/ 496514 w 885149"/>
                <a:gd name="connsiteY5" fmla="*/ 358001 h 999573"/>
                <a:gd name="connsiteX6" fmla="*/ 496514 w 885149"/>
                <a:gd name="connsiteY6" fmla="*/ 366692 h 999573"/>
                <a:gd name="connsiteX7" fmla="*/ 501791 w 885149"/>
                <a:gd name="connsiteY7" fmla="*/ 370417 h 999573"/>
                <a:gd name="connsiteX8" fmla="*/ 606392 w 885149"/>
                <a:gd name="connsiteY8" fmla="*/ 361415 h 999573"/>
                <a:gd name="connsiteX9" fmla="*/ 831113 w 885149"/>
                <a:gd name="connsiteY9" fmla="*/ 522507 h 999573"/>
                <a:gd name="connsiteX10" fmla="*/ 845080 w 885149"/>
                <a:gd name="connsiteY10" fmla="*/ 560995 h 999573"/>
                <a:gd name="connsiteX11" fmla="*/ 850357 w 885149"/>
                <a:gd name="connsiteY11" fmla="*/ 563167 h 999573"/>
                <a:gd name="connsiteX12" fmla="*/ 865876 w 885149"/>
                <a:gd name="connsiteY12" fmla="*/ 582101 h 999573"/>
                <a:gd name="connsiteX13" fmla="*/ 866186 w 885149"/>
                <a:gd name="connsiteY13" fmla="*/ 648213 h 999573"/>
                <a:gd name="connsiteX14" fmla="*/ 879533 w 885149"/>
                <a:gd name="connsiteY14" fmla="*/ 648524 h 999573"/>
                <a:gd name="connsiteX15" fmla="*/ 885120 w 885149"/>
                <a:gd name="connsiteY15" fmla="*/ 654111 h 999573"/>
                <a:gd name="connsiteX16" fmla="*/ 885120 w 885149"/>
                <a:gd name="connsiteY16" fmla="*/ 657836 h 999573"/>
                <a:gd name="connsiteX17" fmla="*/ 885120 w 885149"/>
                <a:gd name="connsiteY17" fmla="*/ 949290 h 999573"/>
                <a:gd name="connsiteX18" fmla="*/ 884810 w 885149"/>
                <a:gd name="connsiteY18" fmla="*/ 953946 h 999573"/>
                <a:gd name="connsiteX19" fmla="*/ 885118 w 885149"/>
                <a:gd name="connsiteY19" fmla="*/ 999263 h 999573"/>
                <a:gd name="connsiteX20" fmla="*/ 0 w 885149"/>
                <a:gd name="connsiteY20" fmla="*/ 999263 h 999573"/>
                <a:gd name="connsiteX21" fmla="*/ 0 w 885149"/>
                <a:gd name="connsiteY21" fmla="*/ 378487 h 999573"/>
                <a:gd name="connsiteX22" fmla="*/ 154778 w 885149"/>
                <a:gd name="connsiteY22" fmla="*/ 378487 h 999573"/>
                <a:gd name="connsiteX23" fmla="*/ 162848 w 885149"/>
                <a:gd name="connsiteY23" fmla="*/ 369175 h 999573"/>
                <a:gd name="connsiteX24" fmla="*/ 162848 w 885149"/>
                <a:gd name="connsiteY24" fmla="*/ 186045 h 999573"/>
                <a:gd name="connsiteX25" fmla="*/ 162848 w 885149"/>
                <a:gd name="connsiteY25" fmla="*/ 78340 h 999573"/>
                <a:gd name="connsiteX26" fmla="*/ 164400 w 885149"/>
                <a:gd name="connsiteY26" fmla="*/ 67166 h 999573"/>
                <a:gd name="connsiteX27" fmla="*/ 164710 w 885149"/>
                <a:gd name="connsiteY27" fmla="*/ 80513 h 999573"/>
                <a:gd name="connsiteX28" fmla="*/ 164710 w 885149"/>
                <a:gd name="connsiteY28" fmla="*/ 366382 h 999573"/>
                <a:gd name="connsiteX29" fmla="*/ 164400 w 885149"/>
                <a:gd name="connsiteY29" fmla="*/ 379728 h 999573"/>
                <a:gd name="connsiteX30" fmla="*/ 165641 w 885149"/>
                <a:gd name="connsiteY30" fmla="*/ 379728 h 999573"/>
                <a:gd name="connsiteX31" fmla="*/ 165331 w 885149"/>
                <a:gd name="connsiteY31" fmla="*/ 379418 h 999573"/>
                <a:gd name="connsiteX32" fmla="*/ 165331 w 885149"/>
                <a:gd name="connsiteY32" fmla="*/ 72753 h 999573"/>
                <a:gd name="connsiteX33" fmla="*/ 165952 w 885149"/>
                <a:gd name="connsiteY33" fmla="*/ 67166 h 999573"/>
                <a:gd name="connsiteX34" fmla="*/ 242307 w 885149"/>
                <a:gd name="connsiteY34" fmla="*/ 743 h 999573"/>
                <a:gd name="connsiteX35" fmla="*/ 317110 w 885149"/>
                <a:gd name="connsiteY35" fmla="*/ 72443 h 999573"/>
                <a:gd name="connsiteX36" fmla="*/ 317110 w 885149"/>
                <a:gd name="connsiteY36" fmla="*/ 305856 h 999573"/>
                <a:gd name="connsiteX37" fmla="*/ 317110 w 885149"/>
                <a:gd name="connsiteY37" fmla="*/ 523127 h 999573"/>
                <a:gd name="connsiteX38" fmla="*/ 320214 w 885149"/>
                <a:gd name="connsiteY38" fmla="*/ 533991 h 999573"/>
                <a:gd name="connsiteX39" fmla="*/ 340079 w 885149"/>
                <a:gd name="connsiteY39" fmla="*/ 493951 h 999573"/>
                <a:gd name="connsiteX40" fmla="*/ 345045 w 885149"/>
                <a:gd name="connsiteY40" fmla="*/ 475948 h 999573"/>
                <a:gd name="connsiteX41" fmla="*/ 345045 w 885149"/>
                <a:gd name="connsiteY41" fmla="*/ 154695 h 999573"/>
                <a:gd name="connsiteX42" fmla="*/ 345045 w 885149"/>
                <a:gd name="connsiteY42" fmla="*/ 75547 h 999573"/>
                <a:gd name="connsiteX43" fmla="*/ 408364 w 885149"/>
                <a:gd name="connsiteY43" fmla="*/ 743 h 999573"/>
                <a:gd name="connsiteX44" fmla="*/ 421711 w 885149"/>
                <a:gd name="connsiteY44" fmla="*/ 433 h 99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5149" h="999573">
                  <a:moveTo>
                    <a:pt x="885118" y="999263"/>
                  </a:moveTo>
                  <a:lnTo>
                    <a:pt x="885120" y="999263"/>
                  </a:lnTo>
                  <a:lnTo>
                    <a:pt x="885120" y="999573"/>
                  </a:lnTo>
                  <a:close/>
                  <a:moveTo>
                    <a:pt x="421711" y="433"/>
                  </a:moveTo>
                  <a:cubicBezTo>
                    <a:pt x="462372" y="-1430"/>
                    <a:pt x="496514" y="35507"/>
                    <a:pt x="496514" y="72132"/>
                  </a:cubicBezTo>
                  <a:cubicBezTo>
                    <a:pt x="496204" y="167421"/>
                    <a:pt x="496514" y="262712"/>
                    <a:pt x="496514" y="358001"/>
                  </a:cubicBezTo>
                  <a:cubicBezTo>
                    <a:pt x="496514" y="361105"/>
                    <a:pt x="496514" y="363898"/>
                    <a:pt x="496514" y="366692"/>
                  </a:cubicBezTo>
                  <a:cubicBezTo>
                    <a:pt x="496514" y="370106"/>
                    <a:pt x="499308" y="370417"/>
                    <a:pt x="501791" y="370417"/>
                  </a:cubicBezTo>
                  <a:cubicBezTo>
                    <a:pt x="535934" y="359863"/>
                    <a:pt x="571318" y="357070"/>
                    <a:pt x="606392" y="361415"/>
                  </a:cubicBezTo>
                  <a:cubicBezTo>
                    <a:pt x="710062" y="374452"/>
                    <a:pt x="785176" y="428459"/>
                    <a:pt x="831113" y="522507"/>
                  </a:cubicBezTo>
                  <a:cubicBezTo>
                    <a:pt x="837010" y="534922"/>
                    <a:pt x="842287" y="547648"/>
                    <a:pt x="845080" y="560995"/>
                  </a:cubicBezTo>
                  <a:cubicBezTo>
                    <a:pt x="846943" y="561926"/>
                    <a:pt x="848495" y="562857"/>
                    <a:pt x="850357" y="563167"/>
                  </a:cubicBezTo>
                  <a:cubicBezTo>
                    <a:pt x="861531" y="565650"/>
                    <a:pt x="865876" y="570617"/>
                    <a:pt x="865876" y="582101"/>
                  </a:cubicBezTo>
                  <a:cubicBezTo>
                    <a:pt x="866186" y="604138"/>
                    <a:pt x="866186" y="626176"/>
                    <a:pt x="866186" y="648213"/>
                  </a:cubicBezTo>
                  <a:cubicBezTo>
                    <a:pt x="870532" y="648524"/>
                    <a:pt x="875188" y="648524"/>
                    <a:pt x="879533" y="648524"/>
                  </a:cubicBezTo>
                  <a:cubicBezTo>
                    <a:pt x="883258" y="648524"/>
                    <a:pt x="885430" y="650076"/>
                    <a:pt x="885120" y="654111"/>
                  </a:cubicBezTo>
                  <a:cubicBezTo>
                    <a:pt x="885120" y="655352"/>
                    <a:pt x="885120" y="656594"/>
                    <a:pt x="885120" y="657836"/>
                  </a:cubicBezTo>
                  <a:cubicBezTo>
                    <a:pt x="885120" y="754987"/>
                    <a:pt x="885120" y="852138"/>
                    <a:pt x="885120" y="949290"/>
                  </a:cubicBezTo>
                  <a:cubicBezTo>
                    <a:pt x="885120" y="950842"/>
                    <a:pt x="884810" y="952394"/>
                    <a:pt x="884810" y="953946"/>
                  </a:cubicBezTo>
                  <a:lnTo>
                    <a:pt x="885118" y="999263"/>
                  </a:lnTo>
                  <a:lnTo>
                    <a:pt x="0" y="999263"/>
                  </a:lnTo>
                  <a:lnTo>
                    <a:pt x="0" y="378487"/>
                  </a:lnTo>
                  <a:lnTo>
                    <a:pt x="154778" y="378487"/>
                  </a:lnTo>
                  <a:cubicBezTo>
                    <a:pt x="162848" y="378487"/>
                    <a:pt x="162848" y="378176"/>
                    <a:pt x="162848" y="369175"/>
                  </a:cubicBezTo>
                  <a:cubicBezTo>
                    <a:pt x="162848" y="308029"/>
                    <a:pt x="162848" y="247193"/>
                    <a:pt x="162848" y="186045"/>
                  </a:cubicBezTo>
                  <a:cubicBezTo>
                    <a:pt x="162848" y="150040"/>
                    <a:pt x="162848" y="114345"/>
                    <a:pt x="162848" y="78340"/>
                  </a:cubicBezTo>
                  <a:cubicBezTo>
                    <a:pt x="162848" y="74615"/>
                    <a:pt x="161606" y="70580"/>
                    <a:pt x="164400" y="67166"/>
                  </a:cubicBezTo>
                  <a:cubicBezTo>
                    <a:pt x="164710" y="71511"/>
                    <a:pt x="164710" y="76167"/>
                    <a:pt x="164710" y="80513"/>
                  </a:cubicBezTo>
                  <a:cubicBezTo>
                    <a:pt x="164710" y="175802"/>
                    <a:pt x="164710" y="271093"/>
                    <a:pt x="164710" y="366382"/>
                  </a:cubicBezTo>
                  <a:cubicBezTo>
                    <a:pt x="164710" y="370727"/>
                    <a:pt x="164400" y="375383"/>
                    <a:pt x="164400" y="379728"/>
                  </a:cubicBezTo>
                  <a:cubicBezTo>
                    <a:pt x="164710" y="379728"/>
                    <a:pt x="165331" y="379728"/>
                    <a:pt x="165641" y="379728"/>
                  </a:cubicBezTo>
                  <a:cubicBezTo>
                    <a:pt x="165641" y="379728"/>
                    <a:pt x="165331" y="379418"/>
                    <a:pt x="165331" y="379418"/>
                  </a:cubicBezTo>
                  <a:cubicBezTo>
                    <a:pt x="165331" y="277300"/>
                    <a:pt x="165331" y="174871"/>
                    <a:pt x="165331" y="72753"/>
                  </a:cubicBezTo>
                  <a:cubicBezTo>
                    <a:pt x="165331" y="70891"/>
                    <a:pt x="165020" y="69028"/>
                    <a:pt x="165952" y="67166"/>
                  </a:cubicBezTo>
                  <a:cubicBezTo>
                    <a:pt x="170918" y="22470"/>
                    <a:pt x="212199" y="-2361"/>
                    <a:pt x="242307" y="743"/>
                  </a:cubicBezTo>
                  <a:cubicBezTo>
                    <a:pt x="281416" y="-1740"/>
                    <a:pt x="317421" y="34886"/>
                    <a:pt x="317110" y="72443"/>
                  </a:cubicBezTo>
                  <a:cubicBezTo>
                    <a:pt x="316800" y="150040"/>
                    <a:pt x="317110" y="227949"/>
                    <a:pt x="317110" y="305856"/>
                  </a:cubicBezTo>
                  <a:cubicBezTo>
                    <a:pt x="317110" y="378176"/>
                    <a:pt x="317110" y="450807"/>
                    <a:pt x="317110" y="523127"/>
                  </a:cubicBezTo>
                  <a:cubicBezTo>
                    <a:pt x="317110" y="526852"/>
                    <a:pt x="314938" y="531508"/>
                    <a:pt x="320214" y="533991"/>
                  </a:cubicBezTo>
                  <a:cubicBezTo>
                    <a:pt x="325180" y="519713"/>
                    <a:pt x="332319" y="506677"/>
                    <a:pt x="340079" y="493951"/>
                  </a:cubicBezTo>
                  <a:cubicBezTo>
                    <a:pt x="343804" y="488053"/>
                    <a:pt x="345045" y="482466"/>
                    <a:pt x="345045" y="475948"/>
                  </a:cubicBezTo>
                  <a:cubicBezTo>
                    <a:pt x="345045" y="368865"/>
                    <a:pt x="345045" y="261781"/>
                    <a:pt x="345045" y="154695"/>
                  </a:cubicBezTo>
                  <a:cubicBezTo>
                    <a:pt x="345045" y="128312"/>
                    <a:pt x="345666" y="101929"/>
                    <a:pt x="345045" y="75547"/>
                  </a:cubicBezTo>
                  <a:cubicBezTo>
                    <a:pt x="344114" y="43266"/>
                    <a:pt x="367393" y="8503"/>
                    <a:pt x="408364" y="743"/>
                  </a:cubicBezTo>
                  <a:cubicBezTo>
                    <a:pt x="412710" y="-188"/>
                    <a:pt x="417366" y="-188"/>
                    <a:pt x="421711" y="433"/>
                  </a:cubicBezTo>
                  <a:close/>
                </a:path>
              </a:pathLst>
            </a:custGeom>
            <a:solidFill>
              <a:schemeClr val="accent2"/>
            </a:solidFill>
            <a:ln w="3651" cap="flat">
              <a:noFill/>
              <a:prstDash val="solid"/>
              <a:miter/>
            </a:ln>
          </p:spPr>
          <p:txBody>
            <a:bodyPr wrap="square" rtlCol="0" anchor="ctr">
              <a:noAutofit/>
            </a:bodyPr>
            <a:lstStyle/>
            <a:p>
              <a:pPr algn="ctr"/>
              <a:endParaRPr lang="en-US"/>
            </a:p>
          </p:txBody>
        </p:sp>
        <p:sp>
          <p:nvSpPr>
            <p:cNvPr id="64" name="Freeform: Shape 4">
              <a:extLst>
                <a:ext uri="{FF2B5EF4-FFF2-40B4-BE49-F238E27FC236}">
                  <a16:creationId xmlns:a16="http://schemas.microsoft.com/office/drawing/2014/main" id="{87A3D21E-6EE3-4B59-A6EA-73A3386B026A}"/>
                </a:ext>
              </a:extLst>
            </p:cNvPr>
            <p:cNvSpPr/>
            <p:nvPr/>
          </p:nvSpPr>
          <p:spPr>
            <a:xfrm>
              <a:off x="3983392" y="1627126"/>
              <a:ext cx="2234528" cy="1111017"/>
            </a:xfrm>
            <a:custGeom>
              <a:avLst/>
              <a:gdLst>
                <a:gd name="connsiteX0" fmla="*/ 1359605 w 4190656"/>
                <a:gd name="connsiteY0" fmla="*/ 2009520 h 2083613"/>
                <a:gd name="connsiteX1" fmla="*/ 1359605 w 4190656"/>
                <a:gd name="connsiteY1" fmla="*/ 2049344 h 2083613"/>
                <a:gd name="connsiteX2" fmla="*/ 1942246 w 4190656"/>
                <a:gd name="connsiteY2" fmla="*/ 2049344 h 2083613"/>
                <a:gd name="connsiteX3" fmla="*/ 1942246 w 4190656"/>
                <a:gd name="connsiteY3" fmla="*/ 2009520 h 2083613"/>
                <a:gd name="connsiteX4" fmla="*/ 3736514 w 4190656"/>
                <a:gd name="connsiteY4" fmla="*/ 2004560 h 2083613"/>
                <a:gd name="connsiteX5" fmla="*/ 3736514 w 4190656"/>
                <a:gd name="connsiteY5" fmla="*/ 2044384 h 2083613"/>
                <a:gd name="connsiteX6" fmla="*/ 4087017 w 4190656"/>
                <a:gd name="connsiteY6" fmla="*/ 2044384 h 2083613"/>
                <a:gd name="connsiteX7" fmla="*/ 4087017 w 4190656"/>
                <a:gd name="connsiteY7" fmla="*/ 2004560 h 2083613"/>
                <a:gd name="connsiteX8" fmla="*/ 3320982 w 4190656"/>
                <a:gd name="connsiteY8" fmla="*/ 2004560 h 2083613"/>
                <a:gd name="connsiteX9" fmla="*/ 3320982 w 4190656"/>
                <a:gd name="connsiteY9" fmla="*/ 2044384 h 2083613"/>
                <a:gd name="connsiteX10" fmla="*/ 3671485 w 4190656"/>
                <a:gd name="connsiteY10" fmla="*/ 2044384 h 2083613"/>
                <a:gd name="connsiteX11" fmla="*/ 3671485 w 4190656"/>
                <a:gd name="connsiteY11" fmla="*/ 2004560 h 2083613"/>
                <a:gd name="connsiteX12" fmla="*/ 1359605 w 4190656"/>
                <a:gd name="connsiteY12" fmla="*/ 1948423 h 2083613"/>
                <a:gd name="connsiteX13" fmla="*/ 1359605 w 4190656"/>
                <a:gd name="connsiteY13" fmla="*/ 1988247 h 2083613"/>
                <a:gd name="connsiteX14" fmla="*/ 1942246 w 4190656"/>
                <a:gd name="connsiteY14" fmla="*/ 1988247 h 2083613"/>
                <a:gd name="connsiteX15" fmla="*/ 1942246 w 4190656"/>
                <a:gd name="connsiteY15" fmla="*/ 1948423 h 2083613"/>
                <a:gd name="connsiteX16" fmla="*/ 3736514 w 4190656"/>
                <a:gd name="connsiteY16" fmla="*/ 1943463 h 2083613"/>
                <a:gd name="connsiteX17" fmla="*/ 3736514 w 4190656"/>
                <a:gd name="connsiteY17" fmla="*/ 1983287 h 2083613"/>
                <a:gd name="connsiteX18" fmla="*/ 4087017 w 4190656"/>
                <a:gd name="connsiteY18" fmla="*/ 1983287 h 2083613"/>
                <a:gd name="connsiteX19" fmla="*/ 4087017 w 4190656"/>
                <a:gd name="connsiteY19" fmla="*/ 1943463 h 2083613"/>
                <a:gd name="connsiteX20" fmla="*/ 3320982 w 4190656"/>
                <a:gd name="connsiteY20" fmla="*/ 1943463 h 2083613"/>
                <a:gd name="connsiteX21" fmla="*/ 3320982 w 4190656"/>
                <a:gd name="connsiteY21" fmla="*/ 1983287 h 2083613"/>
                <a:gd name="connsiteX22" fmla="*/ 3671485 w 4190656"/>
                <a:gd name="connsiteY22" fmla="*/ 1983287 h 2083613"/>
                <a:gd name="connsiteX23" fmla="*/ 3671485 w 4190656"/>
                <a:gd name="connsiteY23" fmla="*/ 1943463 h 2083613"/>
                <a:gd name="connsiteX24" fmla="*/ 1359605 w 4190656"/>
                <a:gd name="connsiteY24" fmla="*/ 1887327 h 2083613"/>
                <a:gd name="connsiteX25" fmla="*/ 1359605 w 4190656"/>
                <a:gd name="connsiteY25" fmla="*/ 1927151 h 2083613"/>
                <a:gd name="connsiteX26" fmla="*/ 1942246 w 4190656"/>
                <a:gd name="connsiteY26" fmla="*/ 1927151 h 2083613"/>
                <a:gd name="connsiteX27" fmla="*/ 1942246 w 4190656"/>
                <a:gd name="connsiteY27" fmla="*/ 1887327 h 2083613"/>
                <a:gd name="connsiteX28" fmla="*/ 3736514 w 4190656"/>
                <a:gd name="connsiteY28" fmla="*/ 1882367 h 2083613"/>
                <a:gd name="connsiteX29" fmla="*/ 3736514 w 4190656"/>
                <a:gd name="connsiteY29" fmla="*/ 1922191 h 2083613"/>
                <a:gd name="connsiteX30" fmla="*/ 4087017 w 4190656"/>
                <a:gd name="connsiteY30" fmla="*/ 1922191 h 2083613"/>
                <a:gd name="connsiteX31" fmla="*/ 4087017 w 4190656"/>
                <a:gd name="connsiteY31" fmla="*/ 1882367 h 2083613"/>
                <a:gd name="connsiteX32" fmla="*/ 3320982 w 4190656"/>
                <a:gd name="connsiteY32" fmla="*/ 1882367 h 2083613"/>
                <a:gd name="connsiteX33" fmla="*/ 3320982 w 4190656"/>
                <a:gd name="connsiteY33" fmla="*/ 1922191 h 2083613"/>
                <a:gd name="connsiteX34" fmla="*/ 3671485 w 4190656"/>
                <a:gd name="connsiteY34" fmla="*/ 1922191 h 2083613"/>
                <a:gd name="connsiteX35" fmla="*/ 3671485 w 4190656"/>
                <a:gd name="connsiteY35" fmla="*/ 1882367 h 2083613"/>
                <a:gd name="connsiteX36" fmla="*/ 3051754 w 4190656"/>
                <a:gd name="connsiteY36" fmla="*/ 1873675 h 2083613"/>
                <a:gd name="connsiteX37" fmla="*/ 3051754 w 4190656"/>
                <a:gd name="connsiteY37" fmla="*/ 1939321 h 2083613"/>
                <a:gd name="connsiteX38" fmla="*/ 3149850 w 4190656"/>
                <a:gd name="connsiteY38" fmla="*/ 1939321 h 2083613"/>
                <a:gd name="connsiteX39" fmla="*/ 3149850 w 4190656"/>
                <a:gd name="connsiteY39" fmla="*/ 1873675 h 2083613"/>
                <a:gd name="connsiteX40" fmla="*/ 2868153 w 4190656"/>
                <a:gd name="connsiteY40" fmla="*/ 1873675 h 2083613"/>
                <a:gd name="connsiteX41" fmla="*/ 2868153 w 4190656"/>
                <a:gd name="connsiteY41" fmla="*/ 1939321 h 2083613"/>
                <a:gd name="connsiteX42" fmla="*/ 2966249 w 4190656"/>
                <a:gd name="connsiteY42" fmla="*/ 1939321 h 2083613"/>
                <a:gd name="connsiteX43" fmla="*/ 2966249 w 4190656"/>
                <a:gd name="connsiteY43" fmla="*/ 1873675 h 2083613"/>
                <a:gd name="connsiteX44" fmla="*/ 2684553 w 4190656"/>
                <a:gd name="connsiteY44" fmla="*/ 1873675 h 2083613"/>
                <a:gd name="connsiteX45" fmla="*/ 2684553 w 4190656"/>
                <a:gd name="connsiteY45" fmla="*/ 1939321 h 2083613"/>
                <a:gd name="connsiteX46" fmla="*/ 2782649 w 4190656"/>
                <a:gd name="connsiteY46" fmla="*/ 1939321 h 2083613"/>
                <a:gd name="connsiteX47" fmla="*/ 2782649 w 4190656"/>
                <a:gd name="connsiteY47" fmla="*/ 1873675 h 2083613"/>
                <a:gd name="connsiteX48" fmla="*/ 1359605 w 4190656"/>
                <a:gd name="connsiteY48" fmla="*/ 1826230 h 2083613"/>
                <a:gd name="connsiteX49" fmla="*/ 1359605 w 4190656"/>
                <a:gd name="connsiteY49" fmla="*/ 1866054 h 2083613"/>
                <a:gd name="connsiteX50" fmla="*/ 1942246 w 4190656"/>
                <a:gd name="connsiteY50" fmla="*/ 1866054 h 2083613"/>
                <a:gd name="connsiteX51" fmla="*/ 1942246 w 4190656"/>
                <a:gd name="connsiteY51" fmla="*/ 1826230 h 2083613"/>
                <a:gd name="connsiteX52" fmla="*/ 3736514 w 4190656"/>
                <a:gd name="connsiteY52" fmla="*/ 1821270 h 2083613"/>
                <a:gd name="connsiteX53" fmla="*/ 3736514 w 4190656"/>
                <a:gd name="connsiteY53" fmla="*/ 1861094 h 2083613"/>
                <a:gd name="connsiteX54" fmla="*/ 4087017 w 4190656"/>
                <a:gd name="connsiteY54" fmla="*/ 1861094 h 2083613"/>
                <a:gd name="connsiteX55" fmla="*/ 4087017 w 4190656"/>
                <a:gd name="connsiteY55" fmla="*/ 1821270 h 2083613"/>
                <a:gd name="connsiteX56" fmla="*/ 3320982 w 4190656"/>
                <a:gd name="connsiteY56" fmla="*/ 1821270 h 2083613"/>
                <a:gd name="connsiteX57" fmla="*/ 3320982 w 4190656"/>
                <a:gd name="connsiteY57" fmla="*/ 1861094 h 2083613"/>
                <a:gd name="connsiteX58" fmla="*/ 3671485 w 4190656"/>
                <a:gd name="connsiteY58" fmla="*/ 1861094 h 2083613"/>
                <a:gd name="connsiteX59" fmla="*/ 3671485 w 4190656"/>
                <a:gd name="connsiteY59" fmla="*/ 1821270 h 2083613"/>
                <a:gd name="connsiteX60" fmla="*/ 3051754 w 4190656"/>
                <a:gd name="connsiteY60" fmla="*/ 1737466 h 2083613"/>
                <a:gd name="connsiteX61" fmla="*/ 3051754 w 4190656"/>
                <a:gd name="connsiteY61" fmla="*/ 1803112 h 2083613"/>
                <a:gd name="connsiteX62" fmla="*/ 3149850 w 4190656"/>
                <a:gd name="connsiteY62" fmla="*/ 1803112 h 2083613"/>
                <a:gd name="connsiteX63" fmla="*/ 3149850 w 4190656"/>
                <a:gd name="connsiteY63" fmla="*/ 1737466 h 2083613"/>
                <a:gd name="connsiteX64" fmla="*/ 2868153 w 4190656"/>
                <a:gd name="connsiteY64" fmla="*/ 1737466 h 2083613"/>
                <a:gd name="connsiteX65" fmla="*/ 2868153 w 4190656"/>
                <a:gd name="connsiteY65" fmla="*/ 1803112 h 2083613"/>
                <a:gd name="connsiteX66" fmla="*/ 2966249 w 4190656"/>
                <a:gd name="connsiteY66" fmla="*/ 1803112 h 2083613"/>
                <a:gd name="connsiteX67" fmla="*/ 2966249 w 4190656"/>
                <a:gd name="connsiteY67" fmla="*/ 1737466 h 2083613"/>
                <a:gd name="connsiteX68" fmla="*/ 2684553 w 4190656"/>
                <a:gd name="connsiteY68" fmla="*/ 1737466 h 2083613"/>
                <a:gd name="connsiteX69" fmla="*/ 2684553 w 4190656"/>
                <a:gd name="connsiteY69" fmla="*/ 1803112 h 2083613"/>
                <a:gd name="connsiteX70" fmla="*/ 2782649 w 4190656"/>
                <a:gd name="connsiteY70" fmla="*/ 1803112 h 2083613"/>
                <a:gd name="connsiteX71" fmla="*/ 2782649 w 4190656"/>
                <a:gd name="connsiteY71" fmla="*/ 1737466 h 2083613"/>
                <a:gd name="connsiteX72" fmla="*/ 3051754 w 4190656"/>
                <a:gd name="connsiteY72" fmla="*/ 1601257 h 2083613"/>
                <a:gd name="connsiteX73" fmla="*/ 3051754 w 4190656"/>
                <a:gd name="connsiteY73" fmla="*/ 1666903 h 2083613"/>
                <a:gd name="connsiteX74" fmla="*/ 3149850 w 4190656"/>
                <a:gd name="connsiteY74" fmla="*/ 1666903 h 2083613"/>
                <a:gd name="connsiteX75" fmla="*/ 3149850 w 4190656"/>
                <a:gd name="connsiteY75" fmla="*/ 1601257 h 2083613"/>
                <a:gd name="connsiteX76" fmla="*/ 2868153 w 4190656"/>
                <a:gd name="connsiteY76" fmla="*/ 1601257 h 2083613"/>
                <a:gd name="connsiteX77" fmla="*/ 2868153 w 4190656"/>
                <a:gd name="connsiteY77" fmla="*/ 1666903 h 2083613"/>
                <a:gd name="connsiteX78" fmla="*/ 2966249 w 4190656"/>
                <a:gd name="connsiteY78" fmla="*/ 1666903 h 2083613"/>
                <a:gd name="connsiteX79" fmla="*/ 2966249 w 4190656"/>
                <a:gd name="connsiteY79" fmla="*/ 1601257 h 2083613"/>
                <a:gd name="connsiteX80" fmla="*/ 2684553 w 4190656"/>
                <a:gd name="connsiteY80" fmla="*/ 1601257 h 2083613"/>
                <a:gd name="connsiteX81" fmla="*/ 2684553 w 4190656"/>
                <a:gd name="connsiteY81" fmla="*/ 1666903 h 2083613"/>
                <a:gd name="connsiteX82" fmla="*/ 2782649 w 4190656"/>
                <a:gd name="connsiteY82" fmla="*/ 1666903 h 2083613"/>
                <a:gd name="connsiteX83" fmla="*/ 2782649 w 4190656"/>
                <a:gd name="connsiteY83" fmla="*/ 1601257 h 2083613"/>
                <a:gd name="connsiteX84" fmla="*/ 1003047 w 4190656"/>
                <a:gd name="connsiteY84" fmla="*/ 1464531 h 2083613"/>
                <a:gd name="connsiteX85" fmla="*/ 1003047 w 4190656"/>
                <a:gd name="connsiteY85" fmla="*/ 2082216 h 2083613"/>
                <a:gd name="connsiteX86" fmla="*/ 1259865 w 4190656"/>
                <a:gd name="connsiteY86" fmla="*/ 2082216 h 2083613"/>
                <a:gd name="connsiteX87" fmla="*/ 1259865 w 4190656"/>
                <a:gd name="connsiteY87" fmla="*/ 1464531 h 2083613"/>
                <a:gd name="connsiteX88" fmla="*/ 640721 w 4190656"/>
                <a:gd name="connsiteY88" fmla="*/ 1461809 h 2083613"/>
                <a:gd name="connsiteX89" fmla="*/ 640721 w 4190656"/>
                <a:gd name="connsiteY89" fmla="*/ 2079494 h 2083613"/>
                <a:gd name="connsiteX90" fmla="*/ 860983 w 4190656"/>
                <a:gd name="connsiteY90" fmla="*/ 2079494 h 2083613"/>
                <a:gd name="connsiteX91" fmla="*/ 860983 w 4190656"/>
                <a:gd name="connsiteY91" fmla="*/ 1461809 h 2083613"/>
                <a:gd name="connsiteX92" fmla="*/ 3977387 w 4190656"/>
                <a:gd name="connsiteY92" fmla="*/ 1437108 h 2083613"/>
                <a:gd name="connsiteX93" fmla="*/ 3977387 w 4190656"/>
                <a:gd name="connsiteY93" fmla="*/ 1502754 h 2083613"/>
                <a:gd name="connsiteX94" fmla="*/ 4075483 w 4190656"/>
                <a:gd name="connsiteY94" fmla="*/ 1502754 h 2083613"/>
                <a:gd name="connsiteX95" fmla="*/ 4075483 w 4190656"/>
                <a:gd name="connsiteY95" fmla="*/ 1437108 h 2083613"/>
                <a:gd name="connsiteX96" fmla="*/ 3793786 w 4190656"/>
                <a:gd name="connsiteY96" fmla="*/ 1437108 h 2083613"/>
                <a:gd name="connsiteX97" fmla="*/ 3793786 w 4190656"/>
                <a:gd name="connsiteY97" fmla="*/ 1502754 h 2083613"/>
                <a:gd name="connsiteX98" fmla="*/ 3891882 w 4190656"/>
                <a:gd name="connsiteY98" fmla="*/ 1502754 h 2083613"/>
                <a:gd name="connsiteX99" fmla="*/ 3891882 w 4190656"/>
                <a:gd name="connsiteY99" fmla="*/ 1437108 h 2083613"/>
                <a:gd name="connsiteX100" fmla="*/ 3610186 w 4190656"/>
                <a:gd name="connsiteY100" fmla="*/ 1437108 h 2083613"/>
                <a:gd name="connsiteX101" fmla="*/ 3610186 w 4190656"/>
                <a:gd name="connsiteY101" fmla="*/ 1502754 h 2083613"/>
                <a:gd name="connsiteX102" fmla="*/ 3708282 w 4190656"/>
                <a:gd name="connsiteY102" fmla="*/ 1502754 h 2083613"/>
                <a:gd name="connsiteX103" fmla="*/ 3708282 w 4190656"/>
                <a:gd name="connsiteY103" fmla="*/ 1437108 h 2083613"/>
                <a:gd name="connsiteX104" fmla="*/ 3413613 w 4190656"/>
                <a:gd name="connsiteY104" fmla="*/ 1437108 h 2083613"/>
                <a:gd name="connsiteX105" fmla="*/ 3413613 w 4190656"/>
                <a:gd name="connsiteY105" fmla="*/ 1502754 h 2083613"/>
                <a:gd name="connsiteX106" fmla="*/ 3511709 w 4190656"/>
                <a:gd name="connsiteY106" fmla="*/ 1502754 h 2083613"/>
                <a:gd name="connsiteX107" fmla="*/ 3511709 w 4190656"/>
                <a:gd name="connsiteY107" fmla="*/ 1437108 h 2083613"/>
                <a:gd name="connsiteX108" fmla="*/ 3230013 w 4190656"/>
                <a:gd name="connsiteY108" fmla="*/ 1437108 h 2083613"/>
                <a:gd name="connsiteX109" fmla="*/ 3230013 w 4190656"/>
                <a:gd name="connsiteY109" fmla="*/ 1502754 h 2083613"/>
                <a:gd name="connsiteX110" fmla="*/ 3328109 w 4190656"/>
                <a:gd name="connsiteY110" fmla="*/ 1502754 h 2083613"/>
                <a:gd name="connsiteX111" fmla="*/ 3328109 w 4190656"/>
                <a:gd name="connsiteY111" fmla="*/ 1437108 h 2083613"/>
                <a:gd name="connsiteX112" fmla="*/ 3051754 w 4190656"/>
                <a:gd name="connsiteY112" fmla="*/ 1437108 h 2083613"/>
                <a:gd name="connsiteX113" fmla="*/ 3051754 w 4190656"/>
                <a:gd name="connsiteY113" fmla="*/ 1502754 h 2083613"/>
                <a:gd name="connsiteX114" fmla="*/ 3149850 w 4190656"/>
                <a:gd name="connsiteY114" fmla="*/ 1502754 h 2083613"/>
                <a:gd name="connsiteX115" fmla="*/ 3149850 w 4190656"/>
                <a:gd name="connsiteY115" fmla="*/ 1437108 h 2083613"/>
                <a:gd name="connsiteX116" fmla="*/ 2868153 w 4190656"/>
                <a:gd name="connsiteY116" fmla="*/ 1437108 h 2083613"/>
                <a:gd name="connsiteX117" fmla="*/ 2868153 w 4190656"/>
                <a:gd name="connsiteY117" fmla="*/ 1502754 h 2083613"/>
                <a:gd name="connsiteX118" fmla="*/ 2966249 w 4190656"/>
                <a:gd name="connsiteY118" fmla="*/ 1502754 h 2083613"/>
                <a:gd name="connsiteX119" fmla="*/ 2966249 w 4190656"/>
                <a:gd name="connsiteY119" fmla="*/ 1437108 h 2083613"/>
                <a:gd name="connsiteX120" fmla="*/ 2684553 w 4190656"/>
                <a:gd name="connsiteY120" fmla="*/ 1437108 h 2083613"/>
                <a:gd name="connsiteX121" fmla="*/ 2684553 w 4190656"/>
                <a:gd name="connsiteY121" fmla="*/ 1502754 h 2083613"/>
                <a:gd name="connsiteX122" fmla="*/ 2782649 w 4190656"/>
                <a:gd name="connsiteY122" fmla="*/ 1502754 h 2083613"/>
                <a:gd name="connsiteX123" fmla="*/ 2782649 w 4190656"/>
                <a:gd name="connsiteY123" fmla="*/ 1437108 h 2083613"/>
                <a:gd name="connsiteX124" fmla="*/ 1818380 w 4190656"/>
                <a:gd name="connsiteY124" fmla="*/ 1377680 h 2083613"/>
                <a:gd name="connsiteX125" fmla="*/ 1818380 w 4190656"/>
                <a:gd name="connsiteY125" fmla="*/ 1450750 h 2083613"/>
                <a:gd name="connsiteX126" fmla="*/ 1916476 w 4190656"/>
                <a:gd name="connsiteY126" fmla="*/ 1450750 h 2083613"/>
                <a:gd name="connsiteX127" fmla="*/ 1916476 w 4190656"/>
                <a:gd name="connsiteY127" fmla="*/ 1377680 h 2083613"/>
                <a:gd name="connsiteX128" fmla="*/ 1634779 w 4190656"/>
                <a:gd name="connsiteY128" fmla="*/ 1377680 h 2083613"/>
                <a:gd name="connsiteX129" fmla="*/ 1634779 w 4190656"/>
                <a:gd name="connsiteY129" fmla="*/ 1450750 h 2083613"/>
                <a:gd name="connsiteX130" fmla="*/ 1732875 w 4190656"/>
                <a:gd name="connsiteY130" fmla="*/ 1450750 h 2083613"/>
                <a:gd name="connsiteX131" fmla="*/ 1732875 w 4190656"/>
                <a:gd name="connsiteY131" fmla="*/ 1377680 h 2083613"/>
                <a:gd name="connsiteX132" fmla="*/ 1451179 w 4190656"/>
                <a:gd name="connsiteY132" fmla="*/ 1377680 h 2083613"/>
                <a:gd name="connsiteX133" fmla="*/ 1451179 w 4190656"/>
                <a:gd name="connsiteY133" fmla="*/ 1450750 h 2083613"/>
                <a:gd name="connsiteX134" fmla="*/ 1549275 w 4190656"/>
                <a:gd name="connsiteY134" fmla="*/ 1450750 h 2083613"/>
                <a:gd name="connsiteX135" fmla="*/ 1549275 w 4190656"/>
                <a:gd name="connsiteY135" fmla="*/ 1377680 h 2083613"/>
                <a:gd name="connsiteX136" fmla="*/ 1818380 w 4190656"/>
                <a:gd name="connsiteY136" fmla="*/ 1226067 h 2083613"/>
                <a:gd name="connsiteX137" fmla="*/ 1818380 w 4190656"/>
                <a:gd name="connsiteY137" fmla="*/ 1299137 h 2083613"/>
                <a:gd name="connsiteX138" fmla="*/ 1916476 w 4190656"/>
                <a:gd name="connsiteY138" fmla="*/ 1299137 h 2083613"/>
                <a:gd name="connsiteX139" fmla="*/ 1916476 w 4190656"/>
                <a:gd name="connsiteY139" fmla="*/ 1226067 h 2083613"/>
                <a:gd name="connsiteX140" fmla="*/ 1634779 w 4190656"/>
                <a:gd name="connsiteY140" fmla="*/ 1226067 h 2083613"/>
                <a:gd name="connsiteX141" fmla="*/ 1634779 w 4190656"/>
                <a:gd name="connsiteY141" fmla="*/ 1299137 h 2083613"/>
                <a:gd name="connsiteX142" fmla="*/ 1732875 w 4190656"/>
                <a:gd name="connsiteY142" fmla="*/ 1299137 h 2083613"/>
                <a:gd name="connsiteX143" fmla="*/ 1732875 w 4190656"/>
                <a:gd name="connsiteY143" fmla="*/ 1226067 h 2083613"/>
                <a:gd name="connsiteX144" fmla="*/ 1451179 w 4190656"/>
                <a:gd name="connsiteY144" fmla="*/ 1226067 h 2083613"/>
                <a:gd name="connsiteX145" fmla="*/ 1451179 w 4190656"/>
                <a:gd name="connsiteY145" fmla="*/ 1299137 h 2083613"/>
                <a:gd name="connsiteX146" fmla="*/ 1549275 w 4190656"/>
                <a:gd name="connsiteY146" fmla="*/ 1299137 h 2083613"/>
                <a:gd name="connsiteX147" fmla="*/ 1549275 w 4190656"/>
                <a:gd name="connsiteY147" fmla="*/ 1226067 h 2083613"/>
                <a:gd name="connsiteX148" fmla="*/ 403424 w 4190656"/>
                <a:gd name="connsiteY148" fmla="*/ 1142989 h 2083613"/>
                <a:gd name="connsiteX149" fmla="*/ 348620 w 4190656"/>
                <a:gd name="connsiteY149" fmla="*/ 1197793 h 2083613"/>
                <a:gd name="connsiteX150" fmla="*/ 348620 w 4190656"/>
                <a:gd name="connsiteY150" fmla="*/ 2081959 h 2083613"/>
                <a:gd name="connsiteX151" fmla="*/ 458227 w 4190656"/>
                <a:gd name="connsiteY151" fmla="*/ 2081959 h 2083613"/>
                <a:gd name="connsiteX152" fmla="*/ 458228 w 4190656"/>
                <a:gd name="connsiteY152" fmla="*/ 1197793 h 2083613"/>
                <a:gd name="connsiteX153" fmla="*/ 403424 w 4190656"/>
                <a:gd name="connsiteY153" fmla="*/ 1142989 h 2083613"/>
                <a:gd name="connsiteX154" fmla="*/ 169200 w 4190656"/>
                <a:gd name="connsiteY154" fmla="*/ 1139285 h 2083613"/>
                <a:gd name="connsiteX155" fmla="*/ 114396 w 4190656"/>
                <a:gd name="connsiteY155" fmla="*/ 1194089 h 2083613"/>
                <a:gd name="connsiteX156" fmla="*/ 114396 w 4190656"/>
                <a:gd name="connsiteY156" fmla="*/ 2078255 h 2083613"/>
                <a:gd name="connsiteX157" fmla="*/ 224003 w 4190656"/>
                <a:gd name="connsiteY157" fmla="*/ 2078255 h 2083613"/>
                <a:gd name="connsiteX158" fmla="*/ 224004 w 4190656"/>
                <a:gd name="connsiteY158" fmla="*/ 1194089 h 2083613"/>
                <a:gd name="connsiteX159" fmla="*/ 169200 w 4190656"/>
                <a:gd name="connsiteY159" fmla="*/ 1139285 h 2083613"/>
                <a:gd name="connsiteX160" fmla="*/ 1818380 w 4190656"/>
                <a:gd name="connsiteY160" fmla="*/ 1074453 h 2083613"/>
                <a:gd name="connsiteX161" fmla="*/ 1818380 w 4190656"/>
                <a:gd name="connsiteY161" fmla="*/ 1147523 h 2083613"/>
                <a:gd name="connsiteX162" fmla="*/ 1916476 w 4190656"/>
                <a:gd name="connsiteY162" fmla="*/ 1147523 h 2083613"/>
                <a:gd name="connsiteX163" fmla="*/ 1916476 w 4190656"/>
                <a:gd name="connsiteY163" fmla="*/ 1074453 h 2083613"/>
                <a:gd name="connsiteX164" fmla="*/ 1634779 w 4190656"/>
                <a:gd name="connsiteY164" fmla="*/ 1074453 h 2083613"/>
                <a:gd name="connsiteX165" fmla="*/ 1634779 w 4190656"/>
                <a:gd name="connsiteY165" fmla="*/ 1147523 h 2083613"/>
                <a:gd name="connsiteX166" fmla="*/ 1732875 w 4190656"/>
                <a:gd name="connsiteY166" fmla="*/ 1147523 h 2083613"/>
                <a:gd name="connsiteX167" fmla="*/ 1732875 w 4190656"/>
                <a:gd name="connsiteY167" fmla="*/ 1074453 h 2083613"/>
                <a:gd name="connsiteX168" fmla="*/ 1451179 w 4190656"/>
                <a:gd name="connsiteY168" fmla="*/ 1074453 h 2083613"/>
                <a:gd name="connsiteX169" fmla="*/ 1451179 w 4190656"/>
                <a:gd name="connsiteY169" fmla="*/ 1147523 h 2083613"/>
                <a:gd name="connsiteX170" fmla="*/ 1549275 w 4190656"/>
                <a:gd name="connsiteY170" fmla="*/ 1147523 h 2083613"/>
                <a:gd name="connsiteX171" fmla="*/ 1549275 w 4190656"/>
                <a:gd name="connsiteY171" fmla="*/ 1074453 h 2083613"/>
                <a:gd name="connsiteX172" fmla="*/ 1254606 w 4190656"/>
                <a:gd name="connsiteY172" fmla="*/ 1074453 h 2083613"/>
                <a:gd name="connsiteX173" fmla="*/ 1254606 w 4190656"/>
                <a:gd name="connsiteY173" fmla="*/ 1147523 h 2083613"/>
                <a:gd name="connsiteX174" fmla="*/ 1352702 w 4190656"/>
                <a:gd name="connsiteY174" fmla="*/ 1147523 h 2083613"/>
                <a:gd name="connsiteX175" fmla="*/ 1352702 w 4190656"/>
                <a:gd name="connsiteY175" fmla="*/ 1074453 h 2083613"/>
                <a:gd name="connsiteX176" fmla="*/ 1071005 w 4190656"/>
                <a:gd name="connsiteY176" fmla="*/ 1074453 h 2083613"/>
                <a:gd name="connsiteX177" fmla="*/ 1071005 w 4190656"/>
                <a:gd name="connsiteY177" fmla="*/ 1147523 h 2083613"/>
                <a:gd name="connsiteX178" fmla="*/ 1169101 w 4190656"/>
                <a:gd name="connsiteY178" fmla="*/ 1147523 h 2083613"/>
                <a:gd name="connsiteX179" fmla="*/ 1169101 w 4190656"/>
                <a:gd name="connsiteY179" fmla="*/ 1074453 h 2083613"/>
                <a:gd name="connsiteX180" fmla="*/ 887405 w 4190656"/>
                <a:gd name="connsiteY180" fmla="*/ 1074453 h 2083613"/>
                <a:gd name="connsiteX181" fmla="*/ 887405 w 4190656"/>
                <a:gd name="connsiteY181" fmla="*/ 1147523 h 2083613"/>
                <a:gd name="connsiteX182" fmla="*/ 985501 w 4190656"/>
                <a:gd name="connsiteY182" fmla="*/ 1147523 h 2083613"/>
                <a:gd name="connsiteX183" fmla="*/ 985501 w 4190656"/>
                <a:gd name="connsiteY183" fmla="*/ 1074453 h 2083613"/>
                <a:gd name="connsiteX184" fmla="*/ 726849 w 4190656"/>
                <a:gd name="connsiteY184" fmla="*/ 1074453 h 2083613"/>
                <a:gd name="connsiteX185" fmla="*/ 726849 w 4190656"/>
                <a:gd name="connsiteY185" fmla="*/ 1147523 h 2083613"/>
                <a:gd name="connsiteX186" fmla="*/ 824945 w 4190656"/>
                <a:gd name="connsiteY186" fmla="*/ 1147523 h 2083613"/>
                <a:gd name="connsiteX187" fmla="*/ 824945 w 4190656"/>
                <a:gd name="connsiteY187" fmla="*/ 1074453 h 2083613"/>
                <a:gd name="connsiteX188" fmla="*/ 543248 w 4190656"/>
                <a:gd name="connsiteY188" fmla="*/ 1074453 h 2083613"/>
                <a:gd name="connsiteX189" fmla="*/ 543248 w 4190656"/>
                <a:gd name="connsiteY189" fmla="*/ 1147523 h 2083613"/>
                <a:gd name="connsiteX190" fmla="*/ 641344 w 4190656"/>
                <a:gd name="connsiteY190" fmla="*/ 1147523 h 2083613"/>
                <a:gd name="connsiteX191" fmla="*/ 641344 w 4190656"/>
                <a:gd name="connsiteY191" fmla="*/ 1074453 h 2083613"/>
                <a:gd name="connsiteX192" fmla="*/ 3065554 w 4190656"/>
                <a:gd name="connsiteY192" fmla="*/ 331011 h 2083613"/>
                <a:gd name="connsiteX193" fmla="*/ 3065554 w 4190656"/>
                <a:gd name="connsiteY193" fmla="*/ 465308 h 2083613"/>
                <a:gd name="connsiteX194" fmla="*/ 3086674 w 4190656"/>
                <a:gd name="connsiteY194" fmla="*/ 468502 h 2083613"/>
                <a:gd name="connsiteX195" fmla="*/ 3190451 w 4190656"/>
                <a:gd name="connsiteY195" fmla="*/ 562591 h 2083613"/>
                <a:gd name="connsiteX196" fmla="*/ 3200815 w 4190656"/>
                <a:gd name="connsiteY196" fmla="*/ 613926 h 2083613"/>
                <a:gd name="connsiteX197" fmla="*/ 3203518 w 4190656"/>
                <a:gd name="connsiteY197" fmla="*/ 613926 h 2083613"/>
                <a:gd name="connsiteX198" fmla="*/ 3203518 w 4190656"/>
                <a:gd name="connsiteY198" fmla="*/ 627317 h 2083613"/>
                <a:gd name="connsiteX199" fmla="*/ 3203519 w 4190656"/>
                <a:gd name="connsiteY199" fmla="*/ 627321 h 2083613"/>
                <a:gd name="connsiteX200" fmla="*/ 3203518 w 4190656"/>
                <a:gd name="connsiteY200" fmla="*/ 1063497 h 2083613"/>
                <a:gd name="connsiteX201" fmla="*/ 3310645 w 4190656"/>
                <a:gd name="connsiteY201" fmla="*/ 1063497 h 2083613"/>
                <a:gd name="connsiteX202" fmla="*/ 3310645 w 4190656"/>
                <a:gd name="connsiteY202" fmla="*/ 627216 h 2083613"/>
                <a:gd name="connsiteX203" fmla="*/ 3412211 w 4190656"/>
                <a:gd name="connsiteY203" fmla="*/ 473988 h 2083613"/>
                <a:gd name="connsiteX204" fmla="*/ 3465439 w 4190656"/>
                <a:gd name="connsiteY204" fmla="*/ 463242 h 2083613"/>
                <a:gd name="connsiteX205" fmla="*/ 3465439 w 4190656"/>
                <a:gd name="connsiteY205" fmla="*/ 331011 h 2083613"/>
                <a:gd name="connsiteX206" fmla="*/ 2812855 w 4190656"/>
                <a:gd name="connsiteY206" fmla="*/ 331011 h 2083613"/>
                <a:gd name="connsiteX207" fmla="*/ 2812855 w 4190656"/>
                <a:gd name="connsiteY207" fmla="*/ 1063497 h 2083613"/>
                <a:gd name="connsiteX208" fmla="*/ 2870927 w 4190656"/>
                <a:gd name="connsiteY208" fmla="*/ 1063497 h 2083613"/>
                <a:gd name="connsiteX209" fmla="*/ 2870927 w 4190656"/>
                <a:gd name="connsiteY209" fmla="*/ 627321 h 2083613"/>
                <a:gd name="connsiteX210" fmla="*/ 2972493 w 4190656"/>
                <a:gd name="connsiteY210" fmla="*/ 474094 h 2083613"/>
                <a:gd name="connsiteX211" fmla="*/ 3023955 w 4190656"/>
                <a:gd name="connsiteY211" fmla="*/ 463704 h 2083613"/>
                <a:gd name="connsiteX212" fmla="*/ 3023955 w 4190656"/>
                <a:gd name="connsiteY212" fmla="*/ 331011 h 2083613"/>
                <a:gd name="connsiteX213" fmla="*/ 2711332 w 4190656"/>
                <a:gd name="connsiteY213" fmla="*/ 0 h 2083613"/>
                <a:gd name="connsiteX214" fmla="*/ 2812855 w 4190656"/>
                <a:gd name="connsiteY214" fmla="*/ 0 h 2083613"/>
                <a:gd name="connsiteX215" fmla="*/ 2812855 w 4190656"/>
                <a:gd name="connsiteY215" fmla="*/ 1 h 2083613"/>
                <a:gd name="connsiteX216" fmla="*/ 2812855 w 4190656"/>
                <a:gd name="connsiteY216" fmla="*/ 150699 h 2083613"/>
                <a:gd name="connsiteX217" fmla="*/ 2812855 w 4190656"/>
                <a:gd name="connsiteY217" fmla="*/ 150703 h 2083613"/>
                <a:gd name="connsiteX218" fmla="*/ 2812855 w 4190656"/>
                <a:gd name="connsiteY218" fmla="*/ 185573 h 2083613"/>
                <a:gd name="connsiteX219" fmla="*/ 2812855 w 4190656"/>
                <a:gd name="connsiteY219" fmla="*/ 268612 h 2083613"/>
                <a:gd name="connsiteX220" fmla="*/ 3465439 w 4190656"/>
                <a:gd name="connsiteY220" fmla="*/ 268612 h 2083613"/>
                <a:gd name="connsiteX221" fmla="*/ 3465439 w 4190656"/>
                <a:gd name="connsiteY221" fmla="*/ 268180 h 2083613"/>
                <a:gd name="connsiteX222" fmla="*/ 3507038 w 4190656"/>
                <a:gd name="connsiteY222" fmla="*/ 268180 h 2083613"/>
                <a:gd name="connsiteX223" fmla="*/ 3507038 w 4190656"/>
                <a:gd name="connsiteY223" fmla="*/ 466997 h 2083613"/>
                <a:gd name="connsiteX224" fmla="*/ 3541671 w 4190656"/>
                <a:gd name="connsiteY224" fmla="*/ 473988 h 2083613"/>
                <a:gd name="connsiteX225" fmla="*/ 3635761 w 4190656"/>
                <a:gd name="connsiteY225" fmla="*/ 577765 h 2083613"/>
                <a:gd name="connsiteX226" fmla="*/ 3641212 w 4190656"/>
                <a:gd name="connsiteY226" fmla="*/ 613821 h 2083613"/>
                <a:gd name="connsiteX227" fmla="*/ 3643236 w 4190656"/>
                <a:gd name="connsiteY227" fmla="*/ 613821 h 2083613"/>
                <a:gd name="connsiteX228" fmla="*/ 3643236 w 4190656"/>
                <a:gd name="connsiteY228" fmla="*/ 627210 h 2083613"/>
                <a:gd name="connsiteX229" fmla="*/ 3643237 w 4190656"/>
                <a:gd name="connsiteY229" fmla="*/ 627216 h 2083613"/>
                <a:gd name="connsiteX230" fmla="*/ 3643236 w 4190656"/>
                <a:gd name="connsiteY230" fmla="*/ 1063497 h 2083613"/>
                <a:gd name="connsiteX231" fmla="*/ 4190656 w 4190656"/>
                <a:gd name="connsiteY231" fmla="*/ 1063497 h 2083613"/>
                <a:gd name="connsiteX232" fmla="*/ 4190656 w 4190656"/>
                <a:gd name="connsiteY232" fmla="*/ 1184656 h 2083613"/>
                <a:gd name="connsiteX233" fmla="*/ 4190656 w 4190656"/>
                <a:gd name="connsiteY233" fmla="*/ 1530190 h 2083613"/>
                <a:gd name="connsiteX234" fmla="*/ 4190656 w 4190656"/>
                <a:gd name="connsiteY234" fmla="*/ 2078653 h 2083613"/>
                <a:gd name="connsiteX235" fmla="*/ 4190656 w 4190656"/>
                <a:gd name="connsiteY235" fmla="*/ 2082019 h 2083613"/>
                <a:gd name="connsiteX236" fmla="*/ 2526770 w 4190656"/>
                <a:gd name="connsiteY236" fmla="*/ 2082019 h 2083613"/>
                <a:gd name="connsiteX237" fmla="*/ 2526681 w 4190656"/>
                <a:gd name="connsiteY237" fmla="*/ 2082019 h 2083613"/>
                <a:gd name="connsiteX238" fmla="*/ 2449297 w 4190656"/>
                <a:gd name="connsiteY238" fmla="*/ 2082019 h 2083613"/>
                <a:gd name="connsiteX239" fmla="*/ 2449297 w 4190656"/>
                <a:gd name="connsiteY239" fmla="*/ 1864776 h 2083613"/>
                <a:gd name="connsiteX240" fmla="*/ 2354647 w 4190656"/>
                <a:gd name="connsiteY240" fmla="*/ 1864776 h 2083613"/>
                <a:gd name="connsiteX241" fmla="*/ 2354647 w 4190656"/>
                <a:gd name="connsiteY241" fmla="*/ 2082019 h 2083613"/>
                <a:gd name="connsiteX242" fmla="*/ 2277173 w 4190656"/>
                <a:gd name="connsiteY242" fmla="*/ 2082019 h 2083613"/>
                <a:gd name="connsiteX243" fmla="*/ 2277173 w 4190656"/>
                <a:gd name="connsiteY243" fmla="*/ 2082018 h 2083613"/>
                <a:gd name="connsiteX244" fmla="*/ 2190902 w 4190656"/>
                <a:gd name="connsiteY244" fmla="*/ 2082018 h 2083613"/>
                <a:gd name="connsiteX245" fmla="*/ 2190902 w 4190656"/>
                <a:gd name="connsiteY245" fmla="*/ 1864776 h 2083613"/>
                <a:gd name="connsiteX246" fmla="*/ 2096252 w 4190656"/>
                <a:gd name="connsiteY246" fmla="*/ 1864776 h 2083613"/>
                <a:gd name="connsiteX247" fmla="*/ 2096252 w 4190656"/>
                <a:gd name="connsiteY247" fmla="*/ 2082018 h 2083613"/>
                <a:gd name="connsiteX248" fmla="*/ 2028518 w 4190656"/>
                <a:gd name="connsiteY248" fmla="*/ 2082018 h 2083613"/>
                <a:gd name="connsiteX249" fmla="*/ 2028518 w 4190656"/>
                <a:gd name="connsiteY249" fmla="*/ 2083613 h 2083613"/>
                <a:gd name="connsiteX250" fmla="*/ 0 w 4190656"/>
                <a:gd name="connsiteY250" fmla="*/ 2083613 h 2083613"/>
                <a:gd name="connsiteX251" fmla="*/ 0 w 4190656"/>
                <a:gd name="connsiteY251" fmla="*/ 954650 h 2083613"/>
                <a:gd name="connsiteX252" fmla="*/ 525663 w 4190656"/>
                <a:gd name="connsiteY252" fmla="*/ 643073 h 2083613"/>
                <a:gd name="connsiteX253" fmla="*/ 525663 w 4190656"/>
                <a:gd name="connsiteY253" fmla="*/ 940002 h 2083613"/>
                <a:gd name="connsiteX254" fmla="*/ 1026614 w 4190656"/>
                <a:gd name="connsiteY254" fmla="*/ 643073 h 2083613"/>
                <a:gd name="connsiteX255" fmla="*/ 1026614 w 4190656"/>
                <a:gd name="connsiteY255" fmla="*/ 940003 h 2083613"/>
                <a:gd name="connsiteX256" fmla="*/ 1527566 w 4190656"/>
                <a:gd name="connsiteY256" fmla="*/ 643073 h 2083613"/>
                <a:gd name="connsiteX257" fmla="*/ 1527566 w 4190656"/>
                <a:gd name="connsiteY257" fmla="*/ 940003 h 2083613"/>
                <a:gd name="connsiteX258" fmla="*/ 2028518 w 4190656"/>
                <a:gd name="connsiteY258" fmla="*/ 643073 h 2083613"/>
                <a:gd name="connsiteX259" fmla="*/ 2028518 w 4190656"/>
                <a:gd name="connsiteY259" fmla="*/ 954650 h 2083613"/>
                <a:gd name="connsiteX260" fmla="*/ 2028518 w 4190656"/>
                <a:gd name="connsiteY260" fmla="*/ 957207 h 2083613"/>
                <a:gd name="connsiteX261" fmla="*/ 2119418 w 4190656"/>
                <a:gd name="connsiteY261" fmla="*/ 957207 h 2083613"/>
                <a:gd name="connsiteX262" fmla="*/ 2119418 w 4190656"/>
                <a:gd name="connsiteY262" fmla="*/ 351653 h 2083613"/>
                <a:gd name="connsiteX263" fmla="*/ 2119417 w 4190656"/>
                <a:gd name="connsiteY263" fmla="*/ 351653 h 2083613"/>
                <a:gd name="connsiteX264" fmla="*/ 2119417 w 4190656"/>
                <a:gd name="connsiteY264" fmla="*/ 185571 h 2083613"/>
                <a:gd name="connsiteX265" fmla="*/ 2265014 w 4190656"/>
                <a:gd name="connsiteY265" fmla="*/ 185571 h 2083613"/>
                <a:gd name="connsiteX266" fmla="*/ 2410612 w 4190656"/>
                <a:gd name="connsiteY266" fmla="*/ 185571 h 2083613"/>
                <a:gd name="connsiteX267" fmla="*/ 2410613 w 4190656"/>
                <a:gd name="connsiteY267" fmla="*/ 185571 h 2083613"/>
                <a:gd name="connsiteX268" fmla="*/ 2410613 w 4190656"/>
                <a:gd name="connsiteY268" fmla="*/ 337527 h 2083613"/>
                <a:gd name="connsiteX269" fmla="*/ 2410614 w 4190656"/>
                <a:gd name="connsiteY269" fmla="*/ 337527 h 2083613"/>
                <a:gd name="connsiteX270" fmla="*/ 2410614 w 4190656"/>
                <a:gd name="connsiteY270" fmla="*/ 337530 h 2083613"/>
                <a:gd name="connsiteX271" fmla="*/ 2410614 w 4190656"/>
                <a:gd name="connsiteY271" fmla="*/ 955499 h 2083613"/>
                <a:gd name="connsiteX272" fmla="*/ 2526770 w 4190656"/>
                <a:gd name="connsiteY272" fmla="*/ 955499 h 2083613"/>
                <a:gd name="connsiteX273" fmla="*/ 2526770 w 4190656"/>
                <a:gd name="connsiteY273" fmla="*/ 956944 h 2083613"/>
                <a:gd name="connsiteX274" fmla="*/ 2526770 w 4190656"/>
                <a:gd name="connsiteY274" fmla="*/ 1063497 h 2083613"/>
                <a:gd name="connsiteX275" fmla="*/ 2619542 w 4190656"/>
                <a:gd name="connsiteY275" fmla="*/ 1063497 h 2083613"/>
                <a:gd name="connsiteX276" fmla="*/ 2619542 w 4190656"/>
                <a:gd name="connsiteY276" fmla="*/ 185573 h 2083613"/>
                <a:gd name="connsiteX277" fmla="*/ 2619542 w 4190656"/>
                <a:gd name="connsiteY277" fmla="*/ 150703 h 2083613"/>
                <a:gd name="connsiteX278" fmla="*/ 2619542 w 4190656"/>
                <a:gd name="connsiteY278" fmla="*/ 1 h 2083613"/>
                <a:gd name="connsiteX279" fmla="*/ 2711332 w 4190656"/>
                <a:gd name="connsiteY279" fmla="*/ 1 h 208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4190656" h="2083613">
                  <a:moveTo>
                    <a:pt x="1359605" y="2009520"/>
                  </a:moveTo>
                  <a:lnTo>
                    <a:pt x="1359605" y="2049344"/>
                  </a:lnTo>
                  <a:lnTo>
                    <a:pt x="1942246" y="2049344"/>
                  </a:lnTo>
                  <a:lnTo>
                    <a:pt x="1942246" y="2009520"/>
                  </a:lnTo>
                  <a:close/>
                  <a:moveTo>
                    <a:pt x="3736514" y="2004560"/>
                  </a:moveTo>
                  <a:lnTo>
                    <a:pt x="3736514" y="2044384"/>
                  </a:lnTo>
                  <a:lnTo>
                    <a:pt x="4087017" y="2044384"/>
                  </a:lnTo>
                  <a:lnTo>
                    <a:pt x="4087017" y="2004560"/>
                  </a:lnTo>
                  <a:close/>
                  <a:moveTo>
                    <a:pt x="3320982" y="2004560"/>
                  </a:moveTo>
                  <a:lnTo>
                    <a:pt x="3320982" y="2044384"/>
                  </a:lnTo>
                  <a:lnTo>
                    <a:pt x="3671485" y="2044384"/>
                  </a:lnTo>
                  <a:lnTo>
                    <a:pt x="3671485" y="2004560"/>
                  </a:lnTo>
                  <a:close/>
                  <a:moveTo>
                    <a:pt x="1359605" y="1948423"/>
                  </a:moveTo>
                  <a:lnTo>
                    <a:pt x="1359605" y="1988247"/>
                  </a:lnTo>
                  <a:lnTo>
                    <a:pt x="1942246" y="1988247"/>
                  </a:lnTo>
                  <a:lnTo>
                    <a:pt x="1942246" y="1948423"/>
                  </a:lnTo>
                  <a:close/>
                  <a:moveTo>
                    <a:pt x="3736514" y="1943463"/>
                  </a:moveTo>
                  <a:lnTo>
                    <a:pt x="3736514" y="1983287"/>
                  </a:lnTo>
                  <a:lnTo>
                    <a:pt x="4087017" y="1983287"/>
                  </a:lnTo>
                  <a:lnTo>
                    <a:pt x="4087017" y="1943463"/>
                  </a:lnTo>
                  <a:close/>
                  <a:moveTo>
                    <a:pt x="3320982" y="1943463"/>
                  </a:moveTo>
                  <a:lnTo>
                    <a:pt x="3320982" y="1983287"/>
                  </a:lnTo>
                  <a:lnTo>
                    <a:pt x="3671485" y="1983287"/>
                  </a:lnTo>
                  <a:lnTo>
                    <a:pt x="3671485" y="1943463"/>
                  </a:lnTo>
                  <a:close/>
                  <a:moveTo>
                    <a:pt x="1359605" y="1887327"/>
                  </a:moveTo>
                  <a:lnTo>
                    <a:pt x="1359605" y="1927151"/>
                  </a:lnTo>
                  <a:lnTo>
                    <a:pt x="1942246" y="1927151"/>
                  </a:lnTo>
                  <a:lnTo>
                    <a:pt x="1942246" y="1887327"/>
                  </a:lnTo>
                  <a:close/>
                  <a:moveTo>
                    <a:pt x="3736514" y="1882367"/>
                  </a:moveTo>
                  <a:lnTo>
                    <a:pt x="3736514" y="1922191"/>
                  </a:lnTo>
                  <a:lnTo>
                    <a:pt x="4087017" y="1922191"/>
                  </a:lnTo>
                  <a:lnTo>
                    <a:pt x="4087017" y="1882367"/>
                  </a:lnTo>
                  <a:close/>
                  <a:moveTo>
                    <a:pt x="3320982" y="1882367"/>
                  </a:moveTo>
                  <a:lnTo>
                    <a:pt x="3320982" y="1922191"/>
                  </a:lnTo>
                  <a:lnTo>
                    <a:pt x="3671485" y="1922191"/>
                  </a:lnTo>
                  <a:lnTo>
                    <a:pt x="3671485" y="1882367"/>
                  </a:lnTo>
                  <a:close/>
                  <a:moveTo>
                    <a:pt x="3051754" y="1873675"/>
                  </a:moveTo>
                  <a:lnTo>
                    <a:pt x="3051754" y="1939321"/>
                  </a:lnTo>
                  <a:lnTo>
                    <a:pt x="3149850" y="1939321"/>
                  </a:lnTo>
                  <a:lnTo>
                    <a:pt x="3149850" y="1873675"/>
                  </a:lnTo>
                  <a:close/>
                  <a:moveTo>
                    <a:pt x="2868153" y="1873675"/>
                  </a:moveTo>
                  <a:lnTo>
                    <a:pt x="2868153" y="1939321"/>
                  </a:lnTo>
                  <a:lnTo>
                    <a:pt x="2966249" y="1939321"/>
                  </a:lnTo>
                  <a:lnTo>
                    <a:pt x="2966249" y="1873675"/>
                  </a:lnTo>
                  <a:close/>
                  <a:moveTo>
                    <a:pt x="2684553" y="1873675"/>
                  </a:moveTo>
                  <a:lnTo>
                    <a:pt x="2684553" y="1939321"/>
                  </a:lnTo>
                  <a:lnTo>
                    <a:pt x="2782649" y="1939321"/>
                  </a:lnTo>
                  <a:lnTo>
                    <a:pt x="2782649" y="1873675"/>
                  </a:lnTo>
                  <a:close/>
                  <a:moveTo>
                    <a:pt x="1359605" y="1826230"/>
                  </a:moveTo>
                  <a:lnTo>
                    <a:pt x="1359605" y="1866054"/>
                  </a:lnTo>
                  <a:lnTo>
                    <a:pt x="1942246" y="1866054"/>
                  </a:lnTo>
                  <a:lnTo>
                    <a:pt x="1942246" y="1826230"/>
                  </a:lnTo>
                  <a:close/>
                  <a:moveTo>
                    <a:pt x="3736514" y="1821270"/>
                  </a:moveTo>
                  <a:lnTo>
                    <a:pt x="3736514" y="1861094"/>
                  </a:lnTo>
                  <a:lnTo>
                    <a:pt x="4087017" y="1861094"/>
                  </a:lnTo>
                  <a:lnTo>
                    <a:pt x="4087017" y="1821270"/>
                  </a:lnTo>
                  <a:close/>
                  <a:moveTo>
                    <a:pt x="3320982" y="1821270"/>
                  </a:moveTo>
                  <a:lnTo>
                    <a:pt x="3320982" y="1861094"/>
                  </a:lnTo>
                  <a:lnTo>
                    <a:pt x="3671485" y="1861094"/>
                  </a:lnTo>
                  <a:lnTo>
                    <a:pt x="3671485" y="1821270"/>
                  </a:lnTo>
                  <a:close/>
                  <a:moveTo>
                    <a:pt x="3051754" y="1737466"/>
                  </a:moveTo>
                  <a:lnTo>
                    <a:pt x="3051754" y="1803112"/>
                  </a:lnTo>
                  <a:lnTo>
                    <a:pt x="3149850" y="1803112"/>
                  </a:lnTo>
                  <a:lnTo>
                    <a:pt x="3149850" y="1737466"/>
                  </a:lnTo>
                  <a:close/>
                  <a:moveTo>
                    <a:pt x="2868153" y="1737466"/>
                  </a:moveTo>
                  <a:lnTo>
                    <a:pt x="2868153" y="1803112"/>
                  </a:lnTo>
                  <a:lnTo>
                    <a:pt x="2966249" y="1803112"/>
                  </a:lnTo>
                  <a:lnTo>
                    <a:pt x="2966249" y="1737466"/>
                  </a:lnTo>
                  <a:close/>
                  <a:moveTo>
                    <a:pt x="2684553" y="1737466"/>
                  </a:moveTo>
                  <a:lnTo>
                    <a:pt x="2684553" y="1803112"/>
                  </a:lnTo>
                  <a:lnTo>
                    <a:pt x="2782649" y="1803112"/>
                  </a:lnTo>
                  <a:lnTo>
                    <a:pt x="2782649" y="1737466"/>
                  </a:lnTo>
                  <a:close/>
                  <a:moveTo>
                    <a:pt x="3051754" y="1601257"/>
                  </a:moveTo>
                  <a:lnTo>
                    <a:pt x="3051754" y="1666903"/>
                  </a:lnTo>
                  <a:lnTo>
                    <a:pt x="3149850" y="1666903"/>
                  </a:lnTo>
                  <a:lnTo>
                    <a:pt x="3149850" y="1601257"/>
                  </a:lnTo>
                  <a:close/>
                  <a:moveTo>
                    <a:pt x="2868153" y="1601257"/>
                  </a:moveTo>
                  <a:lnTo>
                    <a:pt x="2868153" y="1666903"/>
                  </a:lnTo>
                  <a:lnTo>
                    <a:pt x="2966249" y="1666903"/>
                  </a:lnTo>
                  <a:lnTo>
                    <a:pt x="2966249" y="1601257"/>
                  </a:lnTo>
                  <a:close/>
                  <a:moveTo>
                    <a:pt x="2684553" y="1601257"/>
                  </a:moveTo>
                  <a:lnTo>
                    <a:pt x="2684553" y="1666903"/>
                  </a:lnTo>
                  <a:lnTo>
                    <a:pt x="2782649" y="1666903"/>
                  </a:lnTo>
                  <a:lnTo>
                    <a:pt x="2782649" y="1601257"/>
                  </a:lnTo>
                  <a:close/>
                  <a:moveTo>
                    <a:pt x="1003047" y="1464531"/>
                  </a:moveTo>
                  <a:lnTo>
                    <a:pt x="1003047" y="2082216"/>
                  </a:lnTo>
                  <a:lnTo>
                    <a:pt x="1259865" y="2082216"/>
                  </a:lnTo>
                  <a:lnTo>
                    <a:pt x="1259865" y="1464531"/>
                  </a:lnTo>
                  <a:close/>
                  <a:moveTo>
                    <a:pt x="640721" y="1461809"/>
                  </a:moveTo>
                  <a:lnTo>
                    <a:pt x="640721" y="2079494"/>
                  </a:lnTo>
                  <a:lnTo>
                    <a:pt x="860983" y="2079494"/>
                  </a:lnTo>
                  <a:lnTo>
                    <a:pt x="860983" y="1461809"/>
                  </a:lnTo>
                  <a:close/>
                  <a:moveTo>
                    <a:pt x="3977387" y="1437108"/>
                  </a:moveTo>
                  <a:lnTo>
                    <a:pt x="3977387" y="1502754"/>
                  </a:lnTo>
                  <a:lnTo>
                    <a:pt x="4075483" y="1502754"/>
                  </a:lnTo>
                  <a:lnTo>
                    <a:pt x="4075483" y="1437108"/>
                  </a:lnTo>
                  <a:close/>
                  <a:moveTo>
                    <a:pt x="3793786" y="1437108"/>
                  </a:moveTo>
                  <a:lnTo>
                    <a:pt x="3793786" y="1502754"/>
                  </a:lnTo>
                  <a:lnTo>
                    <a:pt x="3891882" y="1502754"/>
                  </a:lnTo>
                  <a:lnTo>
                    <a:pt x="3891882" y="1437108"/>
                  </a:lnTo>
                  <a:close/>
                  <a:moveTo>
                    <a:pt x="3610186" y="1437108"/>
                  </a:moveTo>
                  <a:lnTo>
                    <a:pt x="3610186" y="1502754"/>
                  </a:lnTo>
                  <a:lnTo>
                    <a:pt x="3708282" y="1502754"/>
                  </a:lnTo>
                  <a:lnTo>
                    <a:pt x="3708282" y="1437108"/>
                  </a:lnTo>
                  <a:close/>
                  <a:moveTo>
                    <a:pt x="3413613" y="1437108"/>
                  </a:moveTo>
                  <a:lnTo>
                    <a:pt x="3413613" y="1502754"/>
                  </a:lnTo>
                  <a:lnTo>
                    <a:pt x="3511709" y="1502754"/>
                  </a:lnTo>
                  <a:lnTo>
                    <a:pt x="3511709" y="1437108"/>
                  </a:lnTo>
                  <a:close/>
                  <a:moveTo>
                    <a:pt x="3230013" y="1437108"/>
                  </a:moveTo>
                  <a:lnTo>
                    <a:pt x="3230013" y="1502754"/>
                  </a:lnTo>
                  <a:lnTo>
                    <a:pt x="3328109" y="1502754"/>
                  </a:lnTo>
                  <a:lnTo>
                    <a:pt x="3328109" y="1437108"/>
                  </a:lnTo>
                  <a:close/>
                  <a:moveTo>
                    <a:pt x="3051754" y="1437108"/>
                  </a:moveTo>
                  <a:lnTo>
                    <a:pt x="3051754" y="1502754"/>
                  </a:lnTo>
                  <a:lnTo>
                    <a:pt x="3149850" y="1502754"/>
                  </a:lnTo>
                  <a:lnTo>
                    <a:pt x="3149850" y="1437108"/>
                  </a:lnTo>
                  <a:close/>
                  <a:moveTo>
                    <a:pt x="2868153" y="1437108"/>
                  </a:moveTo>
                  <a:lnTo>
                    <a:pt x="2868153" y="1502754"/>
                  </a:lnTo>
                  <a:lnTo>
                    <a:pt x="2966249" y="1502754"/>
                  </a:lnTo>
                  <a:lnTo>
                    <a:pt x="2966249" y="1437108"/>
                  </a:lnTo>
                  <a:close/>
                  <a:moveTo>
                    <a:pt x="2684553" y="1437108"/>
                  </a:moveTo>
                  <a:lnTo>
                    <a:pt x="2684553" y="1502754"/>
                  </a:lnTo>
                  <a:lnTo>
                    <a:pt x="2782649" y="1502754"/>
                  </a:lnTo>
                  <a:lnTo>
                    <a:pt x="2782649" y="1437108"/>
                  </a:lnTo>
                  <a:close/>
                  <a:moveTo>
                    <a:pt x="1818380" y="1377680"/>
                  </a:moveTo>
                  <a:lnTo>
                    <a:pt x="1818380" y="1450750"/>
                  </a:lnTo>
                  <a:lnTo>
                    <a:pt x="1916476" y="1450750"/>
                  </a:lnTo>
                  <a:lnTo>
                    <a:pt x="1916476" y="1377680"/>
                  </a:lnTo>
                  <a:close/>
                  <a:moveTo>
                    <a:pt x="1634779" y="1377680"/>
                  </a:moveTo>
                  <a:lnTo>
                    <a:pt x="1634779" y="1450750"/>
                  </a:lnTo>
                  <a:lnTo>
                    <a:pt x="1732875" y="1450750"/>
                  </a:lnTo>
                  <a:lnTo>
                    <a:pt x="1732875" y="1377680"/>
                  </a:lnTo>
                  <a:close/>
                  <a:moveTo>
                    <a:pt x="1451179" y="1377680"/>
                  </a:moveTo>
                  <a:lnTo>
                    <a:pt x="1451179" y="1450750"/>
                  </a:lnTo>
                  <a:lnTo>
                    <a:pt x="1549275" y="1450750"/>
                  </a:lnTo>
                  <a:lnTo>
                    <a:pt x="1549275" y="1377680"/>
                  </a:lnTo>
                  <a:close/>
                  <a:moveTo>
                    <a:pt x="1818380" y="1226067"/>
                  </a:moveTo>
                  <a:lnTo>
                    <a:pt x="1818380" y="1299137"/>
                  </a:lnTo>
                  <a:lnTo>
                    <a:pt x="1916476" y="1299137"/>
                  </a:lnTo>
                  <a:lnTo>
                    <a:pt x="1916476" y="1226067"/>
                  </a:lnTo>
                  <a:close/>
                  <a:moveTo>
                    <a:pt x="1634779" y="1226067"/>
                  </a:moveTo>
                  <a:lnTo>
                    <a:pt x="1634779" y="1299137"/>
                  </a:lnTo>
                  <a:lnTo>
                    <a:pt x="1732875" y="1299137"/>
                  </a:lnTo>
                  <a:lnTo>
                    <a:pt x="1732875" y="1226067"/>
                  </a:lnTo>
                  <a:close/>
                  <a:moveTo>
                    <a:pt x="1451179" y="1226067"/>
                  </a:moveTo>
                  <a:lnTo>
                    <a:pt x="1451179" y="1299137"/>
                  </a:lnTo>
                  <a:lnTo>
                    <a:pt x="1549275" y="1299137"/>
                  </a:lnTo>
                  <a:lnTo>
                    <a:pt x="1549275" y="1226067"/>
                  </a:lnTo>
                  <a:close/>
                  <a:moveTo>
                    <a:pt x="403424" y="1142989"/>
                  </a:moveTo>
                  <a:cubicBezTo>
                    <a:pt x="373157" y="1142989"/>
                    <a:pt x="348620" y="1167526"/>
                    <a:pt x="348620" y="1197793"/>
                  </a:cubicBezTo>
                  <a:lnTo>
                    <a:pt x="348620" y="2081959"/>
                  </a:lnTo>
                  <a:lnTo>
                    <a:pt x="458227" y="2081959"/>
                  </a:lnTo>
                  <a:cubicBezTo>
                    <a:pt x="458227" y="1787237"/>
                    <a:pt x="458228" y="1492515"/>
                    <a:pt x="458228" y="1197793"/>
                  </a:cubicBezTo>
                  <a:cubicBezTo>
                    <a:pt x="458228" y="1167526"/>
                    <a:pt x="433691" y="1142989"/>
                    <a:pt x="403424" y="1142989"/>
                  </a:cubicBezTo>
                  <a:close/>
                  <a:moveTo>
                    <a:pt x="169200" y="1139285"/>
                  </a:moveTo>
                  <a:cubicBezTo>
                    <a:pt x="138933" y="1139285"/>
                    <a:pt x="114396" y="1163822"/>
                    <a:pt x="114396" y="1194089"/>
                  </a:cubicBezTo>
                  <a:lnTo>
                    <a:pt x="114396" y="2078255"/>
                  </a:lnTo>
                  <a:lnTo>
                    <a:pt x="224003" y="2078255"/>
                  </a:lnTo>
                  <a:cubicBezTo>
                    <a:pt x="224003" y="1783533"/>
                    <a:pt x="224004" y="1488811"/>
                    <a:pt x="224004" y="1194089"/>
                  </a:cubicBezTo>
                  <a:cubicBezTo>
                    <a:pt x="224004" y="1163822"/>
                    <a:pt x="199467" y="1139285"/>
                    <a:pt x="169200" y="1139285"/>
                  </a:cubicBezTo>
                  <a:close/>
                  <a:moveTo>
                    <a:pt x="1818380" y="1074453"/>
                  </a:moveTo>
                  <a:lnTo>
                    <a:pt x="1818380" y="1147523"/>
                  </a:lnTo>
                  <a:lnTo>
                    <a:pt x="1916476" y="1147523"/>
                  </a:lnTo>
                  <a:lnTo>
                    <a:pt x="1916476" y="1074453"/>
                  </a:lnTo>
                  <a:close/>
                  <a:moveTo>
                    <a:pt x="1634779" y="1074453"/>
                  </a:moveTo>
                  <a:lnTo>
                    <a:pt x="1634779" y="1147523"/>
                  </a:lnTo>
                  <a:lnTo>
                    <a:pt x="1732875" y="1147523"/>
                  </a:lnTo>
                  <a:lnTo>
                    <a:pt x="1732875" y="1074453"/>
                  </a:lnTo>
                  <a:close/>
                  <a:moveTo>
                    <a:pt x="1451179" y="1074453"/>
                  </a:moveTo>
                  <a:lnTo>
                    <a:pt x="1451179" y="1147523"/>
                  </a:lnTo>
                  <a:lnTo>
                    <a:pt x="1549275" y="1147523"/>
                  </a:lnTo>
                  <a:lnTo>
                    <a:pt x="1549275" y="1074453"/>
                  </a:lnTo>
                  <a:close/>
                  <a:moveTo>
                    <a:pt x="1254606" y="1074453"/>
                  </a:moveTo>
                  <a:lnTo>
                    <a:pt x="1254606" y="1147523"/>
                  </a:lnTo>
                  <a:lnTo>
                    <a:pt x="1352702" y="1147523"/>
                  </a:lnTo>
                  <a:lnTo>
                    <a:pt x="1352702" y="1074453"/>
                  </a:lnTo>
                  <a:close/>
                  <a:moveTo>
                    <a:pt x="1071005" y="1074453"/>
                  </a:moveTo>
                  <a:lnTo>
                    <a:pt x="1071005" y="1147523"/>
                  </a:lnTo>
                  <a:lnTo>
                    <a:pt x="1169101" y="1147523"/>
                  </a:lnTo>
                  <a:lnTo>
                    <a:pt x="1169101" y="1074453"/>
                  </a:lnTo>
                  <a:close/>
                  <a:moveTo>
                    <a:pt x="887405" y="1074453"/>
                  </a:moveTo>
                  <a:lnTo>
                    <a:pt x="887405" y="1147523"/>
                  </a:lnTo>
                  <a:lnTo>
                    <a:pt x="985501" y="1147523"/>
                  </a:lnTo>
                  <a:lnTo>
                    <a:pt x="985501" y="1074453"/>
                  </a:lnTo>
                  <a:close/>
                  <a:moveTo>
                    <a:pt x="726849" y="1074453"/>
                  </a:moveTo>
                  <a:lnTo>
                    <a:pt x="726849" y="1147523"/>
                  </a:lnTo>
                  <a:lnTo>
                    <a:pt x="824945" y="1147523"/>
                  </a:lnTo>
                  <a:lnTo>
                    <a:pt x="824945" y="1074453"/>
                  </a:lnTo>
                  <a:close/>
                  <a:moveTo>
                    <a:pt x="543248" y="1074453"/>
                  </a:moveTo>
                  <a:lnTo>
                    <a:pt x="543248" y="1147523"/>
                  </a:lnTo>
                  <a:lnTo>
                    <a:pt x="641344" y="1147523"/>
                  </a:lnTo>
                  <a:lnTo>
                    <a:pt x="641344" y="1074453"/>
                  </a:lnTo>
                  <a:close/>
                  <a:moveTo>
                    <a:pt x="3065554" y="331011"/>
                  </a:moveTo>
                  <a:lnTo>
                    <a:pt x="3065554" y="465308"/>
                  </a:lnTo>
                  <a:lnTo>
                    <a:pt x="3086674" y="468502"/>
                  </a:lnTo>
                  <a:cubicBezTo>
                    <a:pt x="3133539" y="483078"/>
                    <a:pt x="3171517" y="517827"/>
                    <a:pt x="3190451" y="562591"/>
                  </a:cubicBezTo>
                  <a:lnTo>
                    <a:pt x="3200815" y="613926"/>
                  </a:lnTo>
                  <a:lnTo>
                    <a:pt x="3203518" y="613926"/>
                  </a:lnTo>
                  <a:lnTo>
                    <a:pt x="3203518" y="627317"/>
                  </a:lnTo>
                  <a:lnTo>
                    <a:pt x="3203519" y="627321"/>
                  </a:lnTo>
                  <a:lnTo>
                    <a:pt x="3203518" y="1063497"/>
                  </a:lnTo>
                  <a:lnTo>
                    <a:pt x="3310645" y="1063497"/>
                  </a:lnTo>
                  <a:lnTo>
                    <a:pt x="3310645" y="627216"/>
                  </a:lnTo>
                  <a:cubicBezTo>
                    <a:pt x="3310645" y="558334"/>
                    <a:pt x="3352525" y="499233"/>
                    <a:pt x="3412211" y="473988"/>
                  </a:cubicBezTo>
                  <a:lnTo>
                    <a:pt x="3465439" y="463242"/>
                  </a:lnTo>
                  <a:lnTo>
                    <a:pt x="3465439" y="331011"/>
                  </a:lnTo>
                  <a:close/>
                  <a:moveTo>
                    <a:pt x="2812855" y="331011"/>
                  </a:moveTo>
                  <a:lnTo>
                    <a:pt x="2812855" y="1063497"/>
                  </a:lnTo>
                  <a:lnTo>
                    <a:pt x="2870927" y="1063497"/>
                  </a:lnTo>
                  <a:lnTo>
                    <a:pt x="2870927" y="627321"/>
                  </a:lnTo>
                  <a:cubicBezTo>
                    <a:pt x="2870927" y="558439"/>
                    <a:pt x="2912807" y="499339"/>
                    <a:pt x="2972493" y="474094"/>
                  </a:cubicBezTo>
                  <a:lnTo>
                    <a:pt x="3023955" y="463704"/>
                  </a:lnTo>
                  <a:lnTo>
                    <a:pt x="3023955" y="331011"/>
                  </a:lnTo>
                  <a:close/>
                  <a:moveTo>
                    <a:pt x="2711332" y="0"/>
                  </a:moveTo>
                  <a:lnTo>
                    <a:pt x="2812855" y="0"/>
                  </a:lnTo>
                  <a:lnTo>
                    <a:pt x="2812855" y="1"/>
                  </a:lnTo>
                  <a:lnTo>
                    <a:pt x="2812855" y="150699"/>
                  </a:lnTo>
                  <a:lnTo>
                    <a:pt x="2812855" y="150703"/>
                  </a:lnTo>
                  <a:lnTo>
                    <a:pt x="2812855" y="185573"/>
                  </a:lnTo>
                  <a:lnTo>
                    <a:pt x="2812855" y="268612"/>
                  </a:lnTo>
                  <a:lnTo>
                    <a:pt x="3465439" y="268612"/>
                  </a:lnTo>
                  <a:lnTo>
                    <a:pt x="3465439" y="268180"/>
                  </a:lnTo>
                  <a:lnTo>
                    <a:pt x="3507038" y="268180"/>
                  </a:lnTo>
                  <a:lnTo>
                    <a:pt x="3507038" y="466997"/>
                  </a:lnTo>
                  <a:lnTo>
                    <a:pt x="3541671" y="473988"/>
                  </a:lnTo>
                  <a:cubicBezTo>
                    <a:pt x="3586436" y="492922"/>
                    <a:pt x="3621184" y="530900"/>
                    <a:pt x="3635761" y="577765"/>
                  </a:cubicBezTo>
                  <a:lnTo>
                    <a:pt x="3641212" y="613821"/>
                  </a:lnTo>
                  <a:lnTo>
                    <a:pt x="3643236" y="613821"/>
                  </a:lnTo>
                  <a:lnTo>
                    <a:pt x="3643236" y="627210"/>
                  </a:lnTo>
                  <a:lnTo>
                    <a:pt x="3643237" y="627216"/>
                  </a:lnTo>
                  <a:lnTo>
                    <a:pt x="3643236" y="1063497"/>
                  </a:lnTo>
                  <a:lnTo>
                    <a:pt x="4190656" y="1063497"/>
                  </a:lnTo>
                  <a:lnTo>
                    <a:pt x="4190656" y="1184656"/>
                  </a:lnTo>
                  <a:lnTo>
                    <a:pt x="4190656" y="1530190"/>
                  </a:lnTo>
                  <a:lnTo>
                    <a:pt x="4190656" y="2078653"/>
                  </a:lnTo>
                  <a:lnTo>
                    <a:pt x="4190656" y="2082019"/>
                  </a:lnTo>
                  <a:lnTo>
                    <a:pt x="2526770" y="2082019"/>
                  </a:lnTo>
                  <a:lnTo>
                    <a:pt x="2526681" y="2082019"/>
                  </a:lnTo>
                  <a:lnTo>
                    <a:pt x="2449297" y="2082019"/>
                  </a:lnTo>
                  <a:lnTo>
                    <a:pt x="2449297" y="1864776"/>
                  </a:lnTo>
                  <a:lnTo>
                    <a:pt x="2354647" y="1864776"/>
                  </a:lnTo>
                  <a:lnTo>
                    <a:pt x="2354647" y="2082019"/>
                  </a:lnTo>
                  <a:lnTo>
                    <a:pt x="2277173" y="2082019"/>
                  </a:lnTo>
                  <a:lnTo>
                    <a:pt x="2277173" y="2082018"/>
                  </a:lnTo>
                  <a:lnTo>
                    <a:pt x="2190902" y="2082018"/>
                  </a:lnTo>
                  <a:lnTo>
                    <a:pt x="2190902" y="1864776"/>
                  </a:lnTo>
                  <a:lnTo>
                    <a:pt x="2096252" y="1864776"/>
                  </a:lnTo>
                  <a:lnTo>
                    <a:pt x="2096252" y="2082018"/>
                  </a:lnTo>
                  <a:lnTo>
                    <a:pt x="2028518" y="2082018"/>
                  </a:lnTo>
                  <a:lnTo>
                    <a:pt x="2028518" y="2083613"/>
                  </a:lnTo>
                  <a:lnTo>
                    <a:pt x="0" y="2083613"/>
                  </a:lnTo>
                  <a:lnTo>
                    <a:pt x="0" y="954650"/>
                  </a:lnTo>
                  <a:lnTo>
                    <a:pt x="525663" y="643073"/>
                  </a:lnTo>
                  <a:lnTo>
                    <a:pt x="525663" y="940002"/>
                  </a:lnTo>
                  <a:lnTo>
                    <a:pt x="1026614" y="643073"/>
                  </a:lnTo>
                  <a:lnTo>
                    <a:pt x="1026614" y="940003"/>
                  </a:lnTo>
                  <a:lnTo>
                    <a:pt x="1527566" y="643073"/>
                  </a:lnTo>
                  <a:lnTo>
                    <a:pt x="1527566" y="940003"/>
                  </a:lnTo>
                  <a:lnTo>
                    <a:pt x="2028518" y="643073"/>
                  </a:lnTo>
                  <a:lnTo>
                    <a:pt x="2028518" y="954650"/>
                  </a:lnTo>
                  <a:lnTo>
                    <a:pt x="2028518" y="957207"/>
                  </a:lnTo>
                  <a:lnTo>
                    <a:pt x="2119418" y="957207"/>
                  </a:lnTo>
                  <a:lnTo>
                    <a:pt x="2119418" y="351653"/>
                  </a:lnTo>
                  <a:lnTo>
                    <a:pt x="2119417" y="351653"/>
                  </a:lnTo>
                  <a:lnTo>
                    <a:pt x="2119417" y="185571"/>
                  </a:lnTo>
                  <a:lnTo>
                    <a:pt x="2265014" y="185571"/>
                  </a:lnTo>
                  <a:lnTo>
                    <a:pt x="2410612" y="185571"/>
                  </a:lnTo>
                  <a:lnTo>
                    <a:pt x="2410613" y="185571"/>
                  </a:lnTo>
                  <a:lnTo>
                    <a:pt x="2410613" y="337527"/>
                  </a:lnTo>
                  <a:lnTo>
                    <a:pt x="2410614" y="337527"/>
                  </a:lnTo>
                  <a:lnTo>
                    <a:pt x="2410614" y="337530"/>
                  </a:lnTo>
                  <a:lnTo>
                    <a:pt x="2410614" y="955499"/>
                  </a:lnTo>
                  <a:lnTo>
                    <a:pt x="2526770" y="955499"/>
                  </a:lnTo>
                  <a:lnTo>
                    <a:pt x="2526770" y="956944"/>
                  </a:lnTo>
                  <a:lnTo>
                    <a:pt x="2526770" y="1063497"/>
                  </a:lnTo>
                  <a:lnTo>
                    <a:pt x="2619542" y="1063497"/>
                  </a:lnTo>
                  <a:lnTo>
                    <a:pt x="2619542" y="185573"/>
                  </a:lnTo>
                  <a:lnTo>
                    <a:pt x="2619542" y="150703"/>
                  </a:lnTo>
                  <a:lnTo>
                    <a:pt x="2619542" y="1"/>
                  </a:lnTo>
                  <a:lnTo>
                    <a:pt x="2711332"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Shape 5">
              <a:extLst>
                <a:ext uri="{FF2B5EF4-FFF2-40B4-BE49-F238E27FC236}">
                  <a16:creationId xmlns:a16="http://schemas.microsoft.com/office/drawing/2014/main" id="{168AC211-FDBC-4CB8-A9ED-380FC07B279E}"/>
                </a:ext>
              </a:extLst>
            </p:cNvPr>
            <p:cNvSpPr/>
            <p:nvPr/>
          </p:nvSpPr>
          <p:spPr>
            <a:xfrm>
              <a:off x="6202506" y="1386078"/>
              <a:ext cx="1303698" cy="1355913"/>
            </a:xfrm>
            <a:custGeom>
              <a:avLst/>
              <a:gdLst>
                <a:gd name="connsiteX0" fmla="*/ 91855 w 1303698"/>
                <a:gd name="connsiteY0" fmla="*/ 1312553 h 1355913"/>
                <a:gd name="connsiteX1" fmla="*/ 91855 w 1303698"/>
                <a:gd name="connsiteY1" fmla="*/ 1330841 h 1355913"/>
                <a:gd name="connsiteX2" fmla="*/ 274735 w 1303698"/>
                <a:gd name="connsiteY2" fmla="*/ 1330841 h 1355913"/>
                <a:gd name="connsiteX3" fmla="*/ 274735 w 1303698"/>
                <a:gd name="connsiteY3" fmla="*/ 1312553 h 1355913"/>
                <a:gd name="connsiteX4" fmla="*/ 91855 w 1303698"/>
                <a:gd name="connsiteY4" fmla="*/ 1284733 h 1355913"/>
                <a:gd name="connsiteX5" fmla="*/ 91855 w 1303698"/>
                <a:gd name="connsiteY5" fmla="*/ 1303021 h 1355913"/>
                <a:gd name="connsiteX6" fmla="*/ 274735 w 1303698"/>
                <a:gd name="connsiteY6" fmla="*/ 1303021 h 1355913"/>
                <a:gd name="connsiteX7" fmla="*/ 274735 w 1303698"/>
                <a:gd name="connsiteY7" fmla="*/ 1284733 h 1355913"/>
                <a:gd name="connsiteX8" fmla="*/ 91855 w 1303698"/>
                <a:gd name="connsiteY8" fmla="*/ 1256914 h 1355913"/>
                <a:gd name="connsiteX9" fmla="*/ 91855 w 1303698"/>
                <a:gd name="connsiteY9" fmla="*/ 1275202 h 1355913"/>
                <a:gd name="connsiteX10" fmla="*/ 274735 w 1303698"/>
                <a:gd name="connsiteY10" fmla="*/ 1275202 h 1355913"/>
                <a:gd name="connsiteX11" fmla="*/ 274735 w 1303698"/>
                <a:gd name="connsiteY11" fmla="*/ 1256914 h 1355913"/>
                <a:gd name="connsiteX12" fmla="*/ 91855 w 1303698"/>
                <a:gd name="connsiteY12" fmla="*/ 1229095 h 1355913"/>
                <a:gd name="connsiteX13" fmla="*/ 91855 w 1303698"/>
                <a:gd name="connsiteY13" fmla="*/ 1247383 h 1355913"/>
                <a:gd name="connsiteX14" fmla="*/ 274735 w 1303698"/>
                <a:gd name="connsiteY14" fmla="*/ 1247383 h 1355913"/>
                <a:gd name="connsiteX15" fmla="*/ 274735 w 1303698"/>
                <a:gd name="connsiteY15" fmla="*/ 1229095 h 1355913"/>
                <a:gd name="connsiteX16" fmla="*/ 550507 w 1303698"/>
                <a:gd name="connsiteY16" fmla="*/ 1139433 h 1355913"/>
                <a:gd name="connsiteX17" fmla="*/ 550507 w 1303698"/>
                <a:gd name="connsiteY17" fmla="*/ 1176009 h 1355913"/>
                <a:gd name="connsiteX18" fmla="*/ 596469 w 1303698"/>
                <a:gd name="connsiteY18" fmla="*/ 1176009 h 1355913"/>
                <a:gd name="connsiteX19" fmla="*/ 596469 w 1303698"/>
                <a:gd name="connsiteY19" fmla="*/ 1139433 h 1355913"/>
                <a:gd name="connsiteX20" fmla="*/ 474065 w 1303698"/>
                <a:gd name="connsiteY20" fmla="*/ 1139433 h 1355913"/>
                <a:gd name="connsiteX21" fmla="*/ 474065 w 1303698"/>
                <a:gd name="connsiteY21" fmla="*/ 1176009 h 1355913"/>
                <a:gd name="connsiteX22" fmla="*/ 520027 w 1303698"/>
                <a:gd name="connsiteY22" fmla="*/ 1176009 h 1355913"/>
                <a:gd name="connsiteX23" fmla="*/ 520027 w 1303698"/>
                <a:gd name="connsiteY23" fmla="*/ 1139433 h 1355913"/>
                <a:gd name="connsiteX24" fmla="*/ 397623 w 1303698"/>
                <a:gd name="connsiteY24" fmla="*/ 1139433 h 1355913"/>
                <a:gd name="connsiteX25" fmla="*/ 397623 w 1303698"/>
                <a:gd name="connsiteY25" fmla="*/ 1176009 h 1355913"/>
                <a:gd name="connsiteX26" fmla="*/ 443585 w 1303698"/>
                <a:gd name="connsiteY26" fmla="*/ 1176009 h 1355913"/>
                <a:gd name="connsiteX27" fmla="*/ 443585 w 1303698"/>
                <a:gd name="connsiteY27" fmla="*/ 1139433 h 1355913"/>
                <a:gd name="connsiteX28" fmla="*/ 321181 w 1303698"/>
                <a:gd name="connsiteY28" fmla="*/ 1139433 h 1355913"/>
                <a:gd name="connsiteX29" fmla="*/ 321181 w 1303698"/>
                <a:gd name="connsiteY29" fmla="*/ 1176009 h 1355913"/>
                <a:gd name="connsiteX30" fmla="*/ 367143 w 1303698"/>
                <a:gd name="connsiteY30" fmla="*/ 1176009 h 1355913"/>
                <a:gd name="connsiteX31" fmla="*/ 367143 w 1303698"/>
                <a:gd name="connsiteY31" fmla="*/ 1139433 h 1355913"/>
                <a:gd name="connsiteX32" fmla="*/ 244739 w 1303698"/>
                <a:gd name="connsiteY32" fmla="*/ 1139433 h 1355913"/>
                <a:gd name="connsiteX33" fmla="*/ 244739 w 1303698"/>
                <a:gd name="connsiteY33" fmla="*/ 1176009 h 1355913"/>
                <a:gd name="connsiteX34" fmla="*/ 290701 w 1303698"/>
                <a:gd name="connsiteY34" fmla="*/ 1176009 h 1355913"/>
                <a:gd name="connsiteX35" fmla="*/ 290701 w 1303698"/>
                <a:gd name="connsiteY35" fmla="*/ 1139433 h 1355913"/>
                <a:gd name="connsiteX36" fmla="*/ 168297 w 1303698"/>
                <a:gd name="connsiteY36" fmla="*/ 1139433 h 1355913"/>
                <a:gd name="connsiteX37" fmla="*/ 168297 w 1303698"/>
                <a:gd name="connsiteY37" fmla="*/ 1176009 h 1355913"/>
                <a:gd name="connsiteX38" fmla="*/ 214259 w 1303698"/>
                <a:gd name="connsiteY38" fmla="*/ 1176009 h 1355913"/>
                <a:gd name="connsiteX39" fmla="*/ 214259 w 1303698"/>
                <a:gd name="connsiteY39" fmla="*/ 1139433 h 1355913"/>
                <a:gd name="connsiteX40" fmla="*/ 91855 w 1303698"/>
                <a:gd name="connsiteY40" fmla="*/ 1139433 h 1355913"/>
                <a:gd name="connsiteX41" fmla="*/ 91855 w 1303698"/>
                <a:gd name="connsiteY41" fmla="*/ 1176009 h 1355913"/>
                <a:gd name="connsiteX42" fmla="*/ 137817 w 1303698"/>
                <a:gd name="connsiteY42" fmla="*/ 1176009 h 1355913"/>
                <a:gd name="connsiteX43" fmla="*/ 137817 w 1303698"/>
                <a:gd name="connsiteY43" fmla="*/ 1139433 h 1355913"/>
                <a:gd name="connsiteX44" fmla="*/ 550507 w 1303698"/>
                <a:gd name="connsiteY44" fmla="*/ 1066462 h 1355913"/>
                <a:gd name="connsiteX45" fmla="*/ 550507 w 1303698"/>
                <a:gd name="connsiteY45" fmla="*/ 1103038 h 1355913"/>
                <a:gd name="connsiteX46" fmla="*/ 596469 w 1303698"/>
                <a:gd name="connsiteY46" fmla="*/ 1103038 h 1355913"/>
                <a:gd name="connsiteX47" fmla="*/ 596469 w 1303698"/>
                <a:gd name="connsiteY47" fmla="*/ 1066462 h 1355913"/>
                <a:gd name="connsiteX48" fmla="*/ 474065 w 1303698"/>
                <a:gd name="connsiteY48" fmla="*/ 1066462 h 1355913"/>
                <a:gd name="connsiteX49" fmla="*/ 474065 w 1303698"/>
                <a:gd name="connsiteY49" fmla="*/ 1103038 h 1355913"/>
                <a:gd name="connsiteX50" fmla="*/ 520027 w 1303698"/>
                <a:gd name="connsiteY50" fmla="*/ 1103038 h 1355913"/>
                <a:gd name="connsiteX51" fmla="*/ 520027 w 1303698"/>
                <a:gd name="connsiteY51" fmla="*/ 1066462 h 1355913"/>
                <a:gd name="connsiteX52" fmla="*/ 397623 w 1303698"/>
                <a:gd name="connsiteY52" fmla="*/ 1066462 h 1355913"/>
                <a:gd name="connsiteX53" fmla="*/ 397623 w 1303698"/>
                <a:gd name="connsiteY53" fmla="*/ 1103038 h 1355913"/>
                <a:gd name="connsiteX54" fmla="*/ 443585 w 1303698"/>
                <a:gd name="connsiteY54" fmla="*/ 1103038 h 1355913"/>
                <a:gd name="connsiteX55" fmla="*/ 443585 w 1303698"/>
                <a:gd name="connsiteY55" fmla="*/ 1066462 h 1355913"/>
                <a:gd name="connsiteX56" fmla="*/ 321181 w 1303698"/>
                <a:gd name="connsiteY56" fmla="*/ 1066462 h 1355913"/>
                <a:gd name="connsiteX57" fmla="*/ 321181 w 1303698"/>
                <a:gd name="connsiteY57" fmla="*/ 1103038 h 1355913"/>
                <a:gd name="connsiteX58" fmla="*/ 367143 w 1303698"/>
                <a:gd name="connsiteY58" fmla="*/ 1103038 h 1355913"/>
                <a:gd name="connsiteX59" fmla="*/ 367143 w 1303698"/>
                <a:gd name="connsiteY59" fmla="*/ 1066462 h 1355913"/>
                <a:gd name="connsiteX60" fmla="*/ 244739 w 1303698"/>
                <a:gd name="connsiteY60" fmla="*/ 1066462 h 1355913"/>
                <a:gd name="connsiteX61" fmla="*/ 244739 w 1303698"/>
                <a:gd name="connsiteY61" fmla="*/ 1103038 h 1355913"/>
                <a:gd name="connsiteX62" fmla="*/ 290701 w 1303698"/>
                <a:gd name="connsiteY62" fmla="*/ 1103038 h 1355913"/>
                <a:gd name="connsiteX63" fmla="*/ 290701 w 1303698"/>
                <a:gd name="connsiteY63" fmla="*/ 1066462 h 1355913"/>
                <a:gd name="connsiteX64" fmla="*/ 168297 w 1303698"/>
                <a:gd name="connsiteY64" fmla="*/ 1066462 h 1355913"/>
                <a:gd name="connsiteX65" fmla="*/ 168297 w 1303698"/>
                <a:gd name="connsiteY65" fmla="*/ 1103038 h 1355913"/>
                <a:gd name="connsiteX66" fmla="*/ 214259 w 1303698"/>
                <a:gd name="connsiteY66" fmla="*/ 1103038 h 1355913"/>
                <a:gd name="connsiteX67" fmla="*/ 214259 w 1303698"/>
                <a:gd name="connsiteY67" fmla="*/ 1066462 h 1355913"/>
                <a:gd name="connsiteX68" fmla="*/ 91855 w 1303698"/>
                <a:gd name="connsiteY68" fmla="*/ 1066462 h 1355913"/>
                <a:gd name="connsiteX69" fmla="*/ 91855 w 1303698"/>
                <a:gd name="connsiteY69" fmla="*/ 1103038 h 1355913"/>
                <a:gd name="connsiteX70" fmla="*/ 137817 w 1303698"/>
                <a:gd name="connsiteY70" fmla="*/ 1103038 h 1355913"/>
                <a:gd name="connsiteX71" fmla="*/ 137817 w 1303698"/>
                <a:gd name="connsiteY71" fmla="*/ 1066462 h 1355913"/>
                <a:gd name="connsiteX72" fmla="*/ 406719 w 1303698"/>
                <a:gd name="connsiteY72" fmla="*/ 768369 h 1355913"/>
                <a:gd name="connsiteX73" fmla="*/ 392429 w 1303698"/>
                <a:gd name="connsiteY73" fmla="*/ 781560 h 1355913"/>
                <a:gd name="connsiteX74" fmla="*/ 391879 w 1303698"/>
                <a:gd name="connsiteY74" fmla="*/ 942049 h 1355913"/>
                <a:gd name="connsiteX75" fmla="*/ 405620 w 1303698"/>
                <a:gd name="connsiteY75" fmla="*/ 956339 h 1355913"/>
                <a:gd name="connsiteX76" fmla="*/ 419360 w 1303698"/>
                <a:gd name="connsiteY76" fmla="*/ 942049 h 1355913"/>
                <a:gd name="connsiteX77" fmla="*/ 419360 w 1303698"/>
                <a:gd name="connsiteY77" fmla="*/ 863453 h 1355913"/>
                <a:gd name="connsiteX78" fmla="*/ 419360 w 1303698"/>
                <a:gd name="connsiteY78" fmla="*/ 782110 h 1355913"/>
                <a:gd name="connsiteX79" fmla="*/ 406719 w 1303698"/>
                <a:gd name="connsiteY79" fmla="*/ 768369 h 1355913"/>
                <a:gd name="connsiteX80" fmla="*/ 555116 w 1303698"/>
                <a:gd name="connsiteY80" fmla="*/ 723300 h 1355913"/>
                <a:gd name="connsiteX81" fmla="*/ 544674 w 1303698"/>
                <a:gd name="connsiteY81" fmla="*/ 734842 h 1355913"/>
                <a:gd name="connsiteX82" fmla="*/ 545223 w 1303698"/>
                <a:gd name="connsiteY82" fmla="*/ 944797 h 1355913"/>
                <a:gd name="connsiteX83" fmla="*/ 556765 w 1303698"/>
                <a:gd name="connsiteY83" fmla="*/ 956339 h 1355913"/>
                <a:gd name="connsiteX84" fmla="*/ 600185 w 1303698"/>
                <a:gd name="connsiteY84" fmla="*/ 956339 h 1355913"/>
                <a:gd name="connsiteX85" fmla="*/ 615025 w 1303698"/>
                <a:gd name="connsiteY85" fmla="*/ 941499 h 1355913"/>
                <a:gd name="connsiteX86" fmla="*/ 615025 w 1303698"/>
                <a:gd name="connsiteY86" fmla="*/ 866751 h 1355913"/>
                <a:gd name="connsiteX87" fmla="*/ 621071 w 1303698"/>
                <a:gd name="connsiteY87" fmla="*/ 853010 h 1355913"/>
                <a:gd name="connsiteX88" fmla="*/ 637559 w 1303698"/>
                <a:gd name="connsiteY88" fmla="*/ 827728 h 1355913"/>
                <a:gd name="connsiteX89" fmla="*/ 625468 w 1303698"/>
                <a:gd name="connsiteY89" fmla="*/ 816735 h 1355913"/>
                <a:gd name="connsiteX90" fmla="*/ 585895 w 1303698"/>
                <a:gd name="connsiteY90" fmla="*/ 816735 h 1355913"/>
                <a:gd name="connsiteX91" fmla="*/ 567208 w 1303698"/>
                <a:gd name="connsiteY91" fmla="*/ 798598 h 1355913"/>
                <a:gd name="connsiteX92" fmla="*/ 567208 w 1303698"/>
                <a:gd name="connsiteY92" fmla="*/ 767819 h 1355913"/>
                <a:gd name="connsiteX93" fmla="*/ 566659 w 1303698"/>
                <a:gd name="connsiteY93" fmla="*/ 767819 h 1355913"/>
                <a:gd name="connsiteX94" fmla="*/ 566659 w 1303698"/>
                <a:gd name="connsiteY94" fmla="*/ 735392 h 1355913"/>
                <a:gd name="connsiteX95" fmla="*/ 555116 w 1303698"/>
                <a:gd name="connsiteY95" fmla="*/ 723300 h 1355913"/>
                <a:gd name="connsiteX96" fmla="*/ 509498 w 1303698"/>
                <a:gd name="connsiteY96" fmla="*/ 565559 h 1355913"/>
                <a:gd name="connsiteX97" fmla="*/ 495208 w 1303698"/>
                <a:gd name="connsiteY97" fmla="*/ 572704 h 1355913"/>
                <a:gd name="connsiteX98" fmla="*/ 502353 w 1303698"/>
                <a:gd name="connsiteY98" fmla="*/ 601284 h 1355913"/>
                <a:gd name="connsiteX99" fmla="*/ 545223 w 1303698"/>
                <a:gd name="connsiteY99" fmla="*/ 674384 h 1355913"/>
                <a:gd name="connsiteX100" fmla="*/ 571605 w 1303698"/>
                <a:gd name="connsiteY100" fmla="*/ 702964 h 1355913"/>
                <a:gd name="connsiteX101" fmla="*/ 578750 w 1303698"/>
                <a:gd name="connsiteY101" fmla="*/ 703514 h 1355913"/>
                <a:gd name="connsiteX102" fmla="*/ 588643 w 1303698"/>
                <a:gd name="connsiteY102" fmla="*/ 715056 h 1355913"/>
                <a:gd name="connsiteX103" fmla="*/ 588093 w 1303698"/>
                <a:gd name="connsiteY103" fmla="*/ 767270 h 1355913"/>
                <a:gd name="connsiteX104" fmla="*/ 613376 w 1303698"/>
                <a:gd name="connsiteY104" fmla="*/ 794751 h 1355913"/>
                <a:gd name="connsiteX105" fmla="*/ 617773 w 1303698"/>
                <a:gd name="connsiteY105" fmla="*/ 795300 h 1355913"/>
                <a:gd name="connsiteX106" fmla="*/ 637559 w 1303698"/>
                <a:gd name="connsiteY106" fmla="*/ 783758 h 1355913"/>
                <a:gd name="connsiteX107" fmla="*/ 620521 w 1303698"/>
                <a:gd name="connsiteY107" fmla="*/ 754629 h 1355913"/>
                <a:gd name="connsiteX108" fmla="*/ 597987 w 1303698"/>
                <a:gd name="connsiteY108" fmla="*/ 731545 h 1355913"/>
                <a:gd name="connsiteX109" fmla="*/ 597987 w 1303698"/>
                <a:gd name="connsiteY109" fmla="*/ 656796 h 1355913"/>
                <a:gd name="connsiteX110" fmla="*/ 597437 w 1303698"/>
                <a:gd name="connsiteY110" fmla="*/ 656796 h 1355913"/>
                <a:gd name="connsiteX111" fmla="*/ 597437 w 1303698"/>
                <a:gd name="connsiteY111" fmla="*/ 580949 h 1355913"/>
                <a:gd name="connsiteX112" fmla="*/ 582597 w 1303698"/>
                <a:gd name="connsiteY112" fmla="*/ 565559 h 1355913"/>
                <a:gd name="connsiteX113" fmla="*/ 509498 w 1303698"/>
                <a:gd name="connsiteY113" fmla="*/ 565559 h 1355913"/>
                <a:gd name="connsiteX114" fmla="*/ 1099240 w 1303698"/>
                <a:gd name="connsiteY114" fmla="*/ 0 h 1355913"/>
                <a:gd name="connsiteX115" fmla="*/ 1179484 w 1303698"/>
                <a:gd name="connsiteY115" fmla="*/ 0 h 1355913"/>
                <a:gd name="connsiteX116" fmla="*/ 1216309 w 1303698"/>
                <a:gd name="connsiteY116" fmla="*/ 756827 h 1355913"/>
                <a:gd name="connsiteX117" fmla="*/ 1303698 w 1303698"/>
                <a:gd name="connsiteY117" fmla="*/ 758476 h 1355913"/>
                <a:gd name="connsiteX118" fmla="*/ 1301500 w 1303698"/>
                <a:gd name="connsiteY118" fmla="*/ 1355913 h 1355913"/>
                <a:gd name="connsiteX119" fmla="*/ 0 w 1303698"/>
                <a:gd name="connsiteY119" fmla="*/ 1355913 h 1355913"/>
                <a:gd name="connsiteX120" fmla="*/ 2199 w 1303698"/>
                <a:gd name="connsiteY120" fmla="*/ 951942 h 1355913"/>
                <a:gd name="connsiteX121" fmla="*/ 149497 w 1303698"/>
                <a:gd name="connsiteY121" fmla="*/ 867850 h 1355913"/>
                <a:gd name="connsiteX122" fmla="*/ 190719 w 1303698"/>
                <a:gd name="connsiteY122" fmla="*/ 943698 h 1355913"/>
                <a:gd name="connsiteX123" fmla="*/ 325925 w 1303698"/>
                <a:gd name="connsiteY123" fmla="*/ 867300 h 1355913"/>
                <a:gd name="connsiteX124" fmla="*/ 364398 w 1303698"/>
                <a:gd name="connsiteY124" fmla="*/ 938751 h 1355913"/>
                <a:gd name="connsiteX125" fmla="*/ 366047 w 1303698"/>
                <a:gd name="connsiteY125" fmla="*/ 767270 h 1355913"/>
                <a:gd name="connsiteX126" fmla="*/ 391879 w 1303698"/>
                <a:gd name="connsiteY126" fmla="*/ 741987 h 1355913"/>
                <a:gd name="connsiteX127" fmla="*/ 419910 w 1303698"/>
                <a:gd name="connsiteY127" fmla="*/ 714506 h 1355913"/>
                <a:gd name="connsiteX128" fmla="*/ 419910 w 1303698"/>
                <a:gd name="connsiteY128" fmla="*/ 661193 h 1355913"/>
                <a:gd name="connsiteX129" fmla="*/ 454536 w 1303698"/>
                <a:gd name="connsiteY129" fmla="*/ 606231 h 1355913"/>
                <a:gd name="connsiteX130" fmla="*/ 467727 w 1303698"/>
                <a:gd name="connsiteY130" fmla="*/ 584796 h 1355913"/>
                <a:gd name="connsiteX131" fmla="*/ 467177 w 1303698"/>
                <a:gd name="connsiteY131" fmla="*/ 555116 h 1355913"/>
                <a:gd name="connsiteX132" fmla="*/ 482017 w 1303698"/>
                <a:gd name="connsiteY132" fmla="*/ 539178 h 1355913"/>
                <a:gd name="connsiteX133" fmla="*/ 607330 w 1303698"/>
                <a:gd name="connsiteY133" fmla="*/ 539178 h 1355913"/>
                <a:gd name="connsiteX134" fmla="*/ 624368 w 1303698"/>
                <a:gd name="connsiteY134" fmla="*/ 558414 h 1355913"/>
                <a:gd name="connsiteX135" fmla="*/ 624368 w 1303698"/>
                <a:gd name="connsiteY135" fmla="*/ 673834 h 1355913"/>
                <a:gd name="connsiteX136" fmla="*/ 626017 w 1303698"/>
                <a:gd name="connsiteY136" fmla="*/ 717254 h 1355913"/>
                <a:gd name="connsiteX137" fmla="*/ 632063 w 1303698"/>
                <a:gd name="connsiteY137" fmla="*/ 726598 h 1355913"/>
                <a:gd name="connsiteX138" fmla="*/ 637010 w 1303698"/>
                <a:gd name="connsiteY138" fmla="*/ 717804 h 1355913"/>
                <a:gd name="connsiteX139" fmla="*/ 637010 w 1303698"/>
                <a:gd name="connsiteY139" fmla="*/ 690873 h 1355913"/>
                <a:gd name="connsiteX140" fmla="*/ 653498 w 1303698"/>
                <a:gd name="connsiteY140" fmla="*/ 674384 h 1355913"/>
                <a:gd name="connsiteX141" fmla="*/ 671086 w 1303698"/>
                <a:gd name="connsiteY141" fmla="*/ 658445 h 1355913"/>
                <a:gd name="connsiteX142" fmla="*/ 695819 w 1303698"/>
                <a:gd name="connsiteY142" fmla="*/ 611727 h 1355913"/>
                <a:gd name="connsiteX143" fmla="*/ 715056 w 1303698"/>
                <a:gd name="connsiteY143" fmla="*/ 594140 h 1355913"/>
                <a:gd name="connsiteX144" fmla="*/ 753529 w 1303698"/>
                <a:gd name="connsiteY144" fmla="*/ 597987 h 1355913"/>
                <a:gd name="connsiteX145" fmla="*/ 762323 w 1303698"/>
                <a:gd name="connsiteY145" fmla="*/ 606231 h 1355913"/>
                <a:gd name="connsiteX146" fmla="*/ 795850 w 1303698"/>
                <a:gd name="connsiteY146" fmla="*/ 665590 h 1355913"/>
                <a:gd name="connsiteX147" fmla="*/ 795850 w 1303698"/>
                <a:gd name="connsiteY147" fmla="*/ 765071 h 1355913"/>
                <a:gd name="connsiteX148" fmla="*/ 862903 w 1303698"/>
                <a:gd name="connsiteY148" fmla="*/ 761773 h 1355913"/>
                <a:gd name="connsiteX149" fmla="*/ 898079 w 1303698"/>
                <a:gd name="connsiteY149" fmla="*/ 155543 h 1355913"/>
                <a:gd name="connsiteX150" fmla="*/ 979973 w 1303698"/>
                <a:gd name="connsiteY150" fmla="*/ 155543 h 1355913"/>
                <a:gd name="connsiteX151" fmla="*/ 1016797 w 1303698"/>
                <a:gd name="connsiteY151" fmla="*/ 759026 h 1355913"/>
                <a:gd name="connsiteX152" fmla="*/ 1063515 w 1303698"/>
                <a:gd name="connsiteY152" fmla="*/ 757376 h 13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303698" h="1355913">
                  <a:moveTo>
                    <a:pt x="91855" y="1312553"/>
                  </a:moveTo>
                  <a:lnTo>
                    <a:pt x="91855" y="1330841"/>
                  </a:lnTo>
                  <a:lnTo>
                    <a:pt x="274735" y="1330841"/>
                  </a:lnTo>
                  <a:lnTo>
                    <a:pt x="274735" y="1312553"/>
                  </a:lnTo>
                  <a:close/>
                  <a:moveTo>
                    <a:pt x="91855" y="1284733"/>
                  </a:moveTo>
                  <a:lnTo>
                    <a:pt x="91855" y="1303021"/>
                  </a:lnTo>
                  <a:lnTo>
                    <a:pt x="274735" y="1303021"/>
                  </a:lnTo>
                  <a:lnTo>
                    <a:pt x="274735" y="1284733"/>
                  </a:lnTo>
                  <a:close/>
                  <a:moveTo>
                    <a:pt x="91855" y="1256914"/>
                  </a:moveTo>
                  <a:lnTo>
                    <a:pt x="91855" y="1275202"/>
                  </a:lnTo>
                  <a:lnTo>
                    <a:pt x="274735" y="1275202"/>
                  </a:lnTo>
                  <a:lnTo>
                    <a:pt x="274735" y="1256914"/>
                  </a:lnTo>
                  <a:close/>
                  <a:moveTo>
                    <a:pt x="91855" y="1229095"/>
                  </a:moveTo>
                  <a:lnTo>
                    <a:pt x="91855" y="1247383"/>
                  </a:lnTo>
                  <a:lnTo>
                    <a:pt x="274735" y="1247383"/>
                  </a:lnTo>
                  <a:lnTo>
                    <a:pt x="274735" y="1229095"/>
                  </a:lnTo>
                  <a:close/>
                  <a:moveTo>
                    <a:pt x="550507" y="1139433"/>
                  </a:moveTo>
                  <a:lnTo>
                    <a:pt x="550507" y="1176009"/>
                  </a:lnTo>
                  <a:lnTo>
                    <a:pt x="596469" y="1176009"/>
                  </a:lnTo>
                  <a:lnTo>
                    <a:pt x="596469" y="1139433"/>
                  </a:lnTo>
                  <a:close/>
                  <a:moveTo>
                    <a:pt x="474065" y="1139433"/>
                  </a:moveTo>
                  <a:lnTo>
                    <a:pt x="474065" y="1176009"/>
                  </a:lnTo>
                  <a:lnTo>
                    <a:pt x="520027" y="1176009"/>
                  </a:lnTo>
                  <a:lnTo>
                    <a:pt x="520027" y="1139433"/>
                  </a:lnTo>
                  <a:close/>
                  <a:moveTo>
                    <a:pt x="397623" y="1139433"/>
                  </a:moveTo>
                  <a:lnTo>
                    <a:pt x="397623" y="1176009"/>
                  </a:lnTo>
                  <a:lnTo>
                    <a:pt x="443585" y="1176009"/>
                  </a:lnTo>
                  <a:lnTo>
                    <a:pt x="443585" y="1139433"/>
                  </a:lnTo>
                  <a:close/>
                  <a:moveTo>
                    <a:pt x="321181" y="1139433"/>
                  </a:moveTo>
                  <a:lnTo>
                    <a:pt x="321181" y="1176009"/>
                  </a:lnTo>
                  <a:lnTo>
                    <a:pt x="367143" y="1176009"/>
                  </a:lnTo>
                  <a:lnTo>
                    <a:pt x="367143" y="1139433"/>
                  </a:lnTo>
                  <a:close/>
                  <a:moveTo>
                    <a:pt x="244739" y="1139433"/>
                  </a:moveTo>
                  <a:lnTo>
                    <a:pt x="244739" y="1176009"/>
                  </a:lnTo>
                  <a:lnTo>
                    <a:pt x="290701" y="1176009"/>
                  </a:lnTo>
                  <a:lnTo>
                    <a:pt x="290701" y="1139433"/>
                  </a:lnTo>
                  <a:close/>
                  <a:moveTo>
                    <a:pt x="168297" y="1139433"/>
                  </a:moveTo>
                  <a:lnTo>
                    <a:pt x="168297" y="1176009"/>
                  </a:lnTo>
                  <a:lnTo>
                    <a:pt x="214259" y="1176009"/>
                  </a:lnTo>
                  <a:lnTo>
                    <a:pt x="214259" y="1139433"/>
                  </a:lnTo>
                  <a:close/>
                  <a:moveTo>
                    <a:pt x="91855" y="1139433"/>
                  </a:moveTo>
                  <a:lnTo>
                    <a:pt x="91855" y="1176009"/>
                  </a:lnTo>
                  <a:lnTo>
                    <a:pt x="137817" y="1176009"/>
                  </a:lnTo>
                  <a:lnTo>
                    <a:pt x="137817" y="1139433"/>
                  </a:lnTo>
                  <a:close/>
                  <a:moveTo>
                    <a:pt x="550507" y="1066462"/>
                  </a:moveTo>
                  <a:lnTo>
                    <a:pt x="550507" y="1103038"/>
                  </a:lnTo>
                  <a:lnTo>
                    <a:pt x="596469" y="1103038"/>
                  </a:lnTo>
                  <a:lnTo>
                    <a:pt x="596469" y="1066462"/>
                  </a:lnTo>
                  <a:close/>
                  <a:moveTo>
                    <a:pt x="474065" y="1066462"/>
                  </a:moveTo>
                  <a:lnTo>
                    <a:pt x="474065" y="1103038"/>
                  </a:lnTo>
                  <a:lnTo>
                    <a:pt x="520027" y="1103038"/>
                  </a:lnTo>
                  <a:lnTo>
                    <a:pt x="520027" y="1066462"/>
                  </a:lnTo>
                  <a:close/>
                  <a:moveTo>
                    <a:pt x="397623" y="1066462"/>
                  </a:moveTo>
                  <a:lnTo>
                    <a:pt x="397623" y="1103038"/>
                  </a:lnTo>
                  <a:lnTo>
                    <a:pt x="443585" y="1103038"/>
                  </a:lnTo>
                  <a:lnTo>
                    <a:pt x="443585" y="1066462"/>
                  </a:lnTo>
                  <a:close/>
                  <a:moveTo>
                    <a:pt x="321181" y="1066462"/>
                  </a:moveTo>
                  <a:lnTo>
                    <a:pt x="321181" y="1103038"/>
                  </a:lnTo>
                  <a:lnTo>
                    <a:pt x="367143" y="1103038"/>
                  </a:lnTo>
                  <a:lnTo>
                    <a:pt x="367143" y="1066462"/>
                  </a:lnTo>
                  <a:close/>
                  <a:moveTo>
                    <a:pt x="244739" y="1066462"/>
                  </a:moveTo>
                  <a:lnTo>
                    <a:pt x="244739" y="1103038"/>
                  </a:lnTo>
                  <a:lnTo>
                    <a:pt x="290701" y="1103038"/>
                  </a:lnTo>
                  <a:lnTo>
                    <a:pt x="290701" y="1066462"/>
                  </a:lnTo>
                  <a:close/>
                  <a:moveTo>
                    <a:pt x="168297" y="1066462"/>
                  </a:moveTo>
                  <a:lnTo>
                    <a:pt x="168297" y="1103038"/>
                  </a:lnTo>
                  <a:lnTo>
                    <a:pt x="214259" y="1103038"/>
                  </a:lnTo>
                  <a:lnTo>
                    <a:pt x="214259" y="1066462"/>
                  </a:lnTo>
                  <a:close/>
                  <a:moveTo>
                    <a:pt x="91855" y="1066462"/>
                  </a:moveTo>
                  <a:lnTo>
                    <a:pt x="91855" y="1103038"/>
                  </a:lnTo>
                  <a:lnTo>
                    <a:pt x="137817" y="1103038"/>
                  </a:lnTo>
                  <a:lnTo>
                    <a:pt x="137817" y="1066462"/>
                  </a:lnTo>
                  <a:close/>
                  <a:moveTo>
                    <a:pt x="406719" y="768369"/>
                  </a:moveTo>
                  <a:cubicBezTo>
                    <a:pt x="397376" y="768369"/>
                    <a:pt x="392429" y="770567"/>
                    <a:pt x="392429" y="781560"/>
                  </a:cubicBezTo>
                  <a:cubicBezTo>
                    <a:pt x="392979" y="834873"/>
                    <a:pt x="392979" y="888736"/>
                    <a:pt x="391879" y="942049"/>
                  </a:cubicBezTo>
                  <a:cubicBezTo>
                    <a:pt x="391879" y="951942"/>
                    <a:pt x="395177" y="956339"/>
                    <a:pt x="405620" y="956339"/>
                  </a:cubicBezTo>
                  <a:cubicBezTo>
                    <a:pt x="416063" y="956339"/>
                    <a:pt x="419360" y="952492"/>
                    <a:pt x="419360" y="942049"/>
                  </a:cubicBezTo>
                  <a:cubicBezTo>
                    <a:pt x="418811" y="915667"/>
                    <a:pt x="419360" y="889835"/>
                    <a:pt x="419360" y="863453"/>
                  </a:cubicBezTo>
                  <a:cubicBezTo>
                    <a:pt x="419360" y="836522"/>
                    <a:pt x="418811" y="809041"/>
                    <a:pt x="419360" y="782110"/>
                  </a:cubicBezTo>
                  <a:cubicBezTo>
                    <a:pt x="419360" y="772766"/>
                    <a:pt x="417162" y="768369"/>
                    <a:pt x="406719" y="768369"/>
                  </a:cubicBezTo>
                  <a:close/>
                  <a:moveTo>
                    <a:pt x="555116" y="723300"/>
                  </a:moveTo>
                  <a:cubicBezTo>
                    <a:pt x="546872" y="723300"/>
                    <a:pt x="544674" y="727697"/>
                    <a:pt x="544674" y="734842"/>
                  </a:cubicBezTo>
                  <a:cubicBezTo>
                    <a:pt x="544674" y="804644"/>
                    <a:pt x="544674" y="874446"/>
                    <a:pt x="545223" y="944797"/>
                  </a:cubicBezTo>
                  <a:cubicBezTo>
                    <a:pt x="544674" y="953041"/>
                    <a:pt x="548521" y="956339"/>
                    <a:pt x="556765" y="956339"/>
                  </a:cubicBezTo>
                  <a:cubicBezTo>
                    <a:pt x="571056" y="955789"/>
                    <a:pt x="585895" y="955789"/>
                    <a:pt x="600185" y="956339"/>
                  </a:cubicBezTo>
                  <a:cubicBezTo>
                    <a:pt x="611177" y="956889"/>
                    <a:pt x="615025" y="952492"/>
                    <a:pt x="615025" y="941499"/>
                  </a:cubicBezTo>
                  <a:cubicBezTo>
                    <a:pt x="614475" y="916217"/>
                    <a:pt x="615025" y="891484"/>
                    <a:pt x="615025" y="866751"/>
                  </a:cubicBezTo>
                  <a:cubicBezTo>
                    <a:pt x="615025" y="861255"/>
                    <a:pt x="613926" y="853010"/>
                    <a:pt x="621071" y="853010"/>
                  </a:cubicBezTo>
                  <a:cubicBezTo>
                    <a:pt x="640857" y="853010"/>
                    <a:pt x="637010" y="839270"/>
                    <a:pt x="637559" y="827728"/>
                  </a:cubicBezTo>
                  <a:cubicBezTo>
                    <a:pt x="637559" y="818934"/>
                    <a:pt x="633712" y="816735"/>
                    <a:pt x="625468" y="816735"/>
                  </a:cubicBezTo>
                  <a:cubicBezTo>
                    <a:pt x="612277" y="816735"/>
                    <a:pt x="599086" y="816186"/>
                    <a:pt x="585895" y="816735"/>
                  </a:cubicBezTo>
                  <a:cubicBezTo>
                    <a:pt x="572704" y="817285"/>
                    <a:pt x="567208" y="811239"/>
                    <a:pt x="567208" y="798598"/>
                  </a:cubicBezTo>
                  <a:cubicBezTo>
                    <a:pt x="567208" y="788705"/>
                    <a:pt x="567208" y="778262"/>
                    <a:pt x="567208" y="767819"/>
                  </a:cubicBezTo>
                  <a:cubicBezTo>
                    <a:pt x="566659" y="767819"/>
                    <a:pt x="566659" y="767819"/>
                    <a:pt x="566659" y="767819"/>
                  </a:cubicBezTo>
                  <a:cubicBezTo>
                    <a:pt x="566659" y="756827"/>
                    <a:pt x="566659" y="746384"/>
                    <a:pt x="566659" y="735392"/>
                  </a:cubicBezTo>
                  <a:cubicBezTo>
                    <a:pt x="566659" y="727148"/>
                    <a:pt x="563910" y="723300"/>
                    <a:pt x="555116" y="723300"/>
                  </a:cubicBezTo>
                  <a:close/>
                  <a:moveTo>
                    <a:pt x="509498" y="565559"/>
                  </a:moveTo>
                  <a:cubicBezTo>
                    <a:pt x="503452" y="565559"/>
                    <a:pt x="495208" y="563910"/>
                    <a:pt x="495208" y="572704"/>
                  </a:cubicBezTo>
                  <a:cubicBezTo>
                    <a:pt x="495208" y="582597"/>
                    <a:pt x="488063" y="595239"/>
                    <a:pt x="502353" y="601284"/>
                  </a:cubicBezTo>
                  <a:cubicBezTo>
                    <a:pt x="534781" y="615025"/>
                    <a:pt x="546322" y="640857"/>
                    <a:pt x="545223" y="674384"/>
                  </a:cubicBezTo>
                  <a:cubicBezTo>
                    <a:pt x="544674" y="705712"/>
                    <a:pt x="543025" y="702964"/>
                    <a:pt x="571605" y="702964"/>
                  </a:cubicBezTo>
                  <a:cubicBezTo>
                    <a:pt x="574353" y="702964"/>
                    <a:pt x="576552" y="702964"/>
                    <a:pt x="578750" y="703514"/>
                  </a:cubicBezTo>
                  <a:cubicBezTo>
                    <a:pt x="584796" y="704613"/>
                    <a:pt x="589193" y="706262"/>
                    <a:pt x="588643" y="715056"/>
                  </a:cubicBezTo>
                  <a:cubicBezTo>
                    <a:pt x="586994" y="732644"/>
                    <a:pt x="588093" y="749682"/>
                    <a:pt x="588093" y="767270"/>
                  </a:cubicBezTo>
                  <a:cubicBezTo>
                    <a:pt x="588093" y="793651"/>
                    <a:pt x="588093" y="793651"/>
                    <a:pt x="613376" y="794751"/>
                  </a:cubicBezTo>
                  <a:cubicBezTo>
                    <a:pt x="615025" y="794751"/>
                    <a:pt x="616124" y="795300"/>
                    <a:pt x="617773" y="795300"/>
                  </a:cubicBezTo>
                  <a:cubicBezTo>
                    <a:pt x="627117" y="795850"/>
                    <a:pt x="637010" y="799148"/>
                    <a:pt x="637559" y="783758"/>
                  </a:cubicBezTo>
                  <a:cubicBezTo>
                    <a:pt x="638658" y="756827"/>
                    <a:pt x="638658" y="755178"/>
                    <a:pt x="620521" y="754629"/>
                  </a:cubicBezTo>
                  <a:cubicBezTo>
                    <a:pt x="602384" y="753529"/>
                    <a:pt x="597987" y="749682"/>
                    <a:pt x="597987" y="731545"/>
                  </a:cubicBezTo>
                  <a:cubicBezTo>
                    <a:pt x="597987" y="706262"/>
                    <a:pt x="597987" y="681529"/>
                    <a:pt x="597987" y="656796"/>
                  </a:cubicBezTo>
                  <a:cubicBezTo>
                    <a:pt x="597437" y="656796"/>
                    <a:pt x="597437" y="656796"/>
                    <a:pt x="597437" y="656796"/>
                  </a:cubicBezTo>
                  <a:cubicBezTo>
                    <a:pt x="597437" y="631514"/>
                    <a:pt x="596887" y="606231"/>
                    <a:pt x="597437" y="580949"/>
                  </a:cubicBezTo>
                  <a:cubicBezTo>
                    <a:pt x="597987" y="569956"/>
                    <a:pt x="594689" y="565009"/>
                    <a:pt x="582597" y="565559"/>
                  </a:cubicBezTo>
                  <a:cubicBezTo>
                    <a:pt x="558414" y="566109"/>
                    <a:pt x="533681" y="565559"/>
                    <a:pt x="509498" y="565559"/>
                  </a:cubicBezTo>
                  <a:close/>
                  <a:moveTo>
                    <a:pt x="1099240" y="0"/>
                  </a:moveTo>
                  <a:lnTo>
                    <a:pt x="1179484" y="0"/>
                  </a:lnTo>
                  <a:lnTo>
                    <a:pt x="1216309" y="756827"/>
                  </a:lnTo>
                  <a:lnTo>
                    <a:pt x="1303698" y="758476"/>
                  </a:lnTo>
                  <a:lnTo>
                    <a:pt x="1301500" y="1355913"/>
                  </a:lnTo>
                  <a:lnTo>
                    <a:pt x="0" y="1355913"/>
                  </a:lnTo>
                  <a:lnTo>
                    <a:pt x="2199" y="951942"/>
                  </a:lnTo>
                  <a:lnTo>
                    <a:pt x="149497" y="867850"/>
                  </a:lnTo>
                  <a:lnTo>
                    <a:pt x="190719" y="943698"/>
                  </a:lnTo>
                  <a:lnTo>
                    <a:pt x="325925" y="867300"/>
                  </a:lnTo>
                  <a:lnTo>
                    <a:pt x="364398" y="938751"/>
                  </a:lnTo>
                  <a:cubicBezTo>
                    <a:pt x="364398" y="881591"/>
                    <a:pt x="365498" y="824430"/>
                    <a:pt x="366047" y="767270"/>
                  </a:cubicBezTo>
                  <a:cubicBezTo>
                    <a:pt x="366047" y="743636"/>
                    <a:pt x="367696" y="741987"/>
                    <a:pt x="391879" y="741987"/>
                  </a:cubicBezTo>
                  <a:cubicBezTo>
                    <a:pt x="423208" y="741987"/>
                    <a:pt x="419910" y="745835"/>
                    <a:pt x="419910" y="714506"/>
                  </a:cubicBezTo>
                  <a:cubicBezTo>
                    <a:pt x="419910" y="696918"/>
                    <a:pt x="419910" y="678781"/>
                    <a:pt x="419910" y="661193"/>
                  </a:cubicBezTo>
                  <a:cubicBezTo>
                    <a:pt x="420460" y="635911"/>
                    <a:pt x="431452" y="616674"/>
                    <a:pt x="454536" y="606231"/>
                  </a:cubicBezTo>
                  <a:cubicBezTo>
                    <a:pt x="464979" y="601834"/>
                    <a:pt x="468826" y="595788"/>
                    <a:pt x="467727" y="584796"/>
                  </a:cubicBezTo>
                  <a:cubicBezTo>
                    <a:pt x="466628" y="574903"/>
                    <a:pt x="467177" y="565009"/>
                    <a:pt x="467177" y="555116"/>
                  </a:cubicBezTo>
                  <a:cubicBezTo>
                    <a:pt x="466628" y="544674"/>
                    <a:pt x="471574" y="539178"/>
                    <a:pt x="482017" y="539178"/>
                  </a:cubicBezTo>
                  <a:cubicBezTo>
                    <a:pt x="523788" y="539178"/>
                    <a:pt x="565559" y="539178"/>
                    <a:pt x="607330" y="539178"/>
                  </a:cubicBezTo>
                  <a:cubicBezTo>
                    <a:pt x="620521" y="539178"/>
                    <a:pt x="624368" y="546872"/>
                    <a:pt x="624368" y="558414"/>
                  </a:cubicBezTo>
                  <a:cubicBezTo>
                    <a:pt x="623819" y="596887"/>
                    <a:pt x="623819" y="635361"/>
                    <a:pt x="624368" y="673834"/>
                  </a:cubicBezTo>
                  <a:cubicBezTo>
                    <a:pt x="624368" y="688124"/>
                    <a:pt x="625468" y="702964"/>
                    <a:pt x="626017" y="717254"/>
                  </a:cubicBezTo>
                  <a:cubicBezTo>
                    <a:pt x="626017" y="721651"/>
                    <a:pt x="626017" y="727148"/>
                    <a:pt x="632063" y="726598"/>
                  </a:cubicBezTo>
                  <a:cubicBezTo>
                    <a:pt x="637559" y="726048"/>
                    <a:pt x="637010" y="721651"/>
                    <a:pt x="637010" y="717804"/>
                  </a:cubicBezTo>
                  <a:cubicBezTo>
                    <a:pt x="637010" y="708461"/>
                    <a:pt x="637559" y="699667"/>
                    <a:pt x="637010" y="690873"/>
                  </a:cubicBezTo>
                  <a:cubicBezTo>
                    <a:pt x="636460" y="679330"/>
                    <a:pt x="641407" y="672735"/>
                    <a:pt x="653498" y="674384"/>
                  </a:cubicBezTo>
                  <a:cubicBezTo>
                    <a:pt x="665590" y="676033"/>
                    <a:pt x="671086" y="672186"/>
                    <a:pt x="671086" y="658445"/>
                  </a:cubicBezTo>
                  <a:cubicBezTo>
                    <a:pt x="671086" y="639208"/>
                    <a:pt x="680430" y="623819"/>
                    <a:pt x="695819" y="611727"/>
                  </a:cubicBezTo>
                  <a:cubicBezTo>
                    <a:pt x="702414" y="606231"/>
                    <a:pt x="710109" y="602933"/>
                    <a:pt x="715056" y="594140"/>
                  </a:cubicBezTo>
                  <a:cubicBezTo>
                    <a:pt x="720002" y="585346"/>
                    <a:pt x="748582" y="588643"/>
                    <a:pt x="753529" y="597987"/>
                  </a:cubicBezTo>
                  <a:cubicBezTo>
                    <a:pt x="755728" y="601834"/>
                    <a:pt x="758476" y="604033"/>
                    <a:pt x="762323" y="606231"/>
                  </a:cubicBezTo>
                  <a:cubicBezTo>
                    <a:pt x="785407" y="619422"/>
                    <a:pt x="795850" y="639758"/>
                    <a:pt x="795850" y="665590"/>
                  </a:cubicBezTo>
                  <a:cubicBezTo>
                    <a:pt x="795850" y="698567"/>
                    <a:pt x="795850" y="732094"/>
                    <a:pt x="795850" y="765071"/>
                  </a:cubicBezTo>
                  <a:lnTo>
                    <a:pt x="862903" y="761773"/>
                  </a:lnTo>
                  <a:lnTo>
                    <a:pt x="898079" y="155543"/>
                  </a:lnTo>
                  <a:lnTo>
                    <a:pt x="979973" y="155543"/>
                  </a:lnTo>
                  <a:lnTo>
                    <a:pt x="1016797" y="759026"/>
                  </a:lnTo>
                  <a:lnTo>
                    <a:pt x="1063515" y="757376"/>
                  </a:lnTo>
                  <a:close/>
                </a:path>
              </a:pathLst>
            </a:custGeom>
            <a:solidFill>
              <a:schemeClr val="accent2"/>
            </a:solidFill>
            <a:ln w="9525" cap="flat">
              <a:noFill/>
              <a:prstDash val="solid"/>
              <a:miter/>
            </a:ln>
          </p:spPr>
          <p:txBody>
            <a:bodyPr wrap="square" rtlCol="0" anchor="ctr">
              <a:noAutofit/>
            </a:bodyPr>
            <a:lstStyle/>
            <a:p>
              <a:pPr algn="ctr"/>
              <a:endParaRPr lang="en-US"/>
            </a:p>
          </p:txBody>
        </p:sp>
      </p:grpSp>
    </p:spTree>
    <p:extLst>
      <p:ext uri="{BB962C8B-B14F-4D97-AF65-F5344CB8AC3E}">
        <p14:creationId xmlns:p14="http://schemas.microsoft.com/office/powerpoint/2010/main" val="73528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anim calcmode="lin" valueType="num">
                                      <p:cBhvr additive="base">
                                        <p:cTn id="1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additive="base">
                                        <p:cTn id="1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 calcmode="lin" valueType="num">
                                      <p:cBhvr additive="base">
                                        <p:cTn id="2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C559B9-D98C-4A53-B487-921BAB20C290}"/>
              </a:ext>
            </a:extLst>
          </p:cNvPr>
          <p:cNvSpPr txBox="1"/>
          <p:nvPr/>
        </p:nvSpPr>
        <p:spPr>
          <a:xfrm>
            <a:off x="-213183" y="3358182"/>
            <a:ext cx="12192000" cy="3046988"/>
          </a:xfrm>
          <a:prstGeom prst="rect">
            <a:avLst/>
          </a:prstGeom>
          <a:noFill/>
        </p:spPr>
        <p:txBody>
          <a:bodyPr wrap="square" rtlCol="0" anchor="ctr">
            <a:spAutoFit/>
          </a:bodyPr>
          <a:lstStyle/>
          <a:p>
            <a:pPr algn="ctr"/>
            <a:r>
              <a:rPr lang="en-US" altLang="ko-KR" sz="9600" dirty="0" smtClean="0">
                <a:solidFill>
                  <a:schemeClr val="bg1"/>
                </a:solidFill>
                <a:cs typeface="Arial" pitchFamily="34" charset="0"/>
              </a:rPr>
              <a:t>DRONE TECHNOLOGY</a:t>
            </a:r>
          </a:p>
          <a:p>
            <a:pPr marL="685800" indent="-685800" algn="ctr">
              <a:buFont typeface="Arial" panose="020B0604020202020204" pitchFamily="34" charset="0"/>
              <a:buChar char="•"/>
            </a:pPr>
            <a:endParaRPr lang="en-US" altLang="ko-KR" sz="4800" dirty="0" smtClean="0">
              <a:solidFill>
                <a:schemeClr val="bg1"/>
              </a:solidFill>
              <a:cs typeface="Arial" pitchFamily="34" charset="0"/>
            </a:endParaRPr>
          </a:p>
          <a:p>
            <a:pPr marL="685800" indent="-685800" algn="ctr">
              <a:buFont typeface="Arial" panose="020B0604020202020204" pitchFamily="34" charset="0"/>
              <a:buChar char="•"/>
            </a:pPr>
            <a:endParaRPr lang="ko-KR" altLang="en-US" sz="4800" dirty="0">
              <a:solidFill>
                <a:schemeClr val="bg1"/>
              </a:solidFill>
              <a:cs typeface="Arial" pitchFamily="34" charset="0"/>
            </a:endParaRPr>
          </a:p>
        </p:txBody>
      </p:sp>
      <p:sp>
        <p:nvSpPr>
          <p:cNvPr id="49" name="Rectangle 48">
            <a:extLst>
              <a:ext uri="{FF2B5EF4-FFF2-40B4-BE49-F238E27FC236}">
                <a16:creationId xmlns:a16="http://schemas.microsoft.com/office/drawing/2014/main" id="{63CBFF0E-5897-4AF6-9083-120D02669595}"/>
              </a:ext>
            </a:extLst>
          </p:cNvPr>
          <p:cNvSpPr/>
          <p:nvPr/>
        </p:nvSpPr>
        <p:spPr>
          <a:xfrm>
            <a:off x="-1129" y="2029841"/>
            <a:ext cx="12191853" cy="707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1A64975-1C0D-43DB-B28F-106A015F4420}"/>
              </a:ext>
            </a:extLst>
          </p:cNvPr>
          <p:cNvSpPr/>
          <p:nvPr/>
        </p:nvSpPr>
        <p:spPr>
          <a:xfrm>
            <a:off x="-1128" y="6622488"/>
            <a:ext cx="12191853" cy="1021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A5432F2A-1D4A-4A13-ADBF-F66A01ACD6B4}"/>
              </a:ext>
            </a:extLst>
          </p:cNvPr>
          <p:cNvGrpSpPr/>
          <p:nvPr/>
        </p:nvGrpSpPr>
        <p:grpSpPr>
          <a:xfrm>
            <a:off x="2341001" y="55046"/>
            <a:ext cx="6335166" cy="1825187"/>
            <a:chOff x="3983392" y="1386078"/>
            <a:chExt cx="4425067" cy="1355914"/>
          </a:xfrm>
        </p:grpSpPr>
        <p:sp>
          <p:nvSpPr>
            <p:cNvPr id="63" name="Freeform: Shape 3">
              <a:extLst>
                <a:ext uri="{FF2B5EF4-FFF2-40B4-BE49-F238E27FC236}">
                  <a16:creationId xmlns:a16="http://schemas.microsoft.com/office/drawing/2014/main" id="{2BD44B44-0E26-4B00-83CE-707DFA3616ED}"/>
                </a:ext>
              </a:extLst>
            </p:cNvPr>
            <p:cNvSpPr/>
            <p:nvPr/>
          </p:nvSpPr>
          <p:spPr>
            <a:xfrm>
              <a:off x="7429500" y="1781175"/>
              <a:ext cx="978959" cy="960817"/>
            </a:xfrm>
            <a:custGeom>
              <a:avLst/>
              <a:gdLst>
                <a:gd name="connsiteX0" fmla="*/ 885118 w 885149"/>
                <a:gd name="connsiteY0" fmla="*/ 999263 h 999573"/>
                <a:gd name="connsiteX1" fmla="*/ 885120 w 885149"/>
                <a:gd name="connsiteY1" fmla="*/ 999263 h 999573"/>
                <a:gd name="connsiteX2" fmla="*/ 885120 w 885149"/>
                <a:gd name="connsiteY2" fmla="*/ 999573 h 999573"/>
                <a:gd name="connsiteX3" fmla="*/ 421711 w 885149"/>
                <a:gd name="connsiteY3" fmla="*/ 433 h 999573"/>
                <a:gd name="connsiteX4" fmla="*/ 496514 w 885149"/>
                <a:gd name="connsiteY4" fmla="*/ 72132 h 999573"/>
                <a:gd name="connsiteX5" fmla="*/ 496514 w 885149"/>
                <a:gd name="connsiteY5" fmla="*/ 358001 h 999573"/>
                <a:gd name="connsiteX6" fmla="*/ 496514 w 885149"/>
                <a:gd name="connsiteY6" fmla="*/ 366692 h 999573"/>
                <a:gd name="connsiteX7" fmla="*/ 501791 w 885149"/>
                <a:gd name="connsiteY7" fmla="*/ 370417 h 999573"/>
                <a:gd name="connsiteX8" fmla="*/ 606392 w 885149"/>
                <a:gd name="connsiteY8" fmla="*/ 361415 h 999573"/>
                <a:gd name="connsiteX9" fmla="*/ 831113 w 885149"/>
                <a:gd name="connsiteY9" fmla="*/ 522507 h 999573"/>
                <a:gd name="connsiteX10" fmla="*/ 845080 w 885149"/>
                <a:gd name="connsiteY10" fmla="*/ 560995 h 999573"/>
                <a:gd name="connsiteX11" fmla="*/ 850357 w 885149"/>
                <a:gd name="connsiteY11" fmla="*/ 563167 h 999573"/>
                <a:gd name="connsiteX12" fmla="*/ 865876 w 885149"/>
                <a:gd name="connsiteY12" fmla="*/ 582101 h 999573"/>
                <a:gd name="connsiteX13" fmla="*/ 866186 w 885149"/>
                <a:gd name="connsiteY13" fmla="*/ 648213 h 999573"/>
                <a:gd name="connsiteX14" fmla="*/ 879533 w 885149"/>
                <a:gd name="connsiteY14" fmla="*/ 648524 h 999573"/>
                <a:gd name="connsiteX15" fmla="*/ 885120 w 885149"/>
                <a:gd name="connsiteY15" fmla="*/ 654111 h 999573"/>
                <a:gd name="connsiteX16" fmla="*/ 885120 w 885149"/>
                <a:gd name="connsiteY16" fmla="*/ 657836 h 999573"/>
                <a:gd name="connsiteX17" fmla="*/ 885120 w 885149"/>
                <a:gd name="connsiteY17" fmla="*/ 949290 h 999573"/>
                <a:gd name="connsiteX18" fmla="*/ 884810 w 885149"/>
                <a:gd name="connsiteY18" fmla="*/ 953946 h 999573"/>
                <a:gd name="connsiteX19" fmla="*/ 885118 w 885149"/>
                <a:gd name="connsiteY19" fmla="*/ 999263 h 999573"/>
                <a:gd name="connsiteX20" fmla="*/ 0 w 885149"/>
                <a:gd name="connsiteY20" fmla="*/ 999263 h 999573"/>
                <a:gd name="connsiteX21" fmla="*/ 0 w 885149"/>
                <a:gd name="connsiteY21" fmla="*/ 378487 h 999573"/>
                <a:gd name="connsiteX22" fmla="*/ 154778 w 885149"/>
                <a:gd name="connsiteY22" fmla="*/ 378487 h 999573"/>
                <a:gd name="connsiteX23" fmla="*/ 162848 w 885149"/>
                <a:gd name="connsiteY23" fmla="*/ 369175 h 999573"/>
                <a:gd name="connsiteX24" fmla="*/ 162848 w 885149"/>
                <a:gd name="connsiteY24" fmla="*/ 186045 h 999573"/>
                <a:gd name="connsiteX25" fmla="*/ 162848 w 885149"/>
                <a:gd name="connsiteY25" fmla="*/ 78340 h 999573"/>
                <a:gd name="connsiteX26" fmla="*/ 164400 w 885149"/>
                <a:gd name="connsiteY26" fmla="*/ 67166 h 999573"/>
                <a:gd name="connsiteX27" fmla="*/ 164710 w 885149"/>
                <a:gd name="connsiteY27" fmla="*/ 80513 h 999573"/>
                <a:gd name="connsiteX28" fmla="*/ 164710 w 885149"/>
                <a:gd name="connsiteY28" fmla="*/ 366382 h 999573"/>
                <a:gd name="connsiteX29" fmla="*/ 164400 w 885149"/>
                <a:gd name="connsiteY29" fmla="*/ 379728 h 999573"/>
                <a:gd name="connsiteX30" fmla="*/ 165641 w 885149"/>
                <a:gd name="connsiteY30" fmla="*/ 379728 h 999573"/>
                <a:gd name="connsiteX31" fmla="*/ 165331 w 885149"/>
                <a:gd name="connsiteY31" fmla="*/ 379418 h 999573"/>
                <a:gd name="connsiteX32" fmla="*/ 165331 w 885149"/>
                <a:gd name="connsiteY32" fmla="*/ 72753 h 999573"/>
                <a:gd name="connsiteX33" fmla="*/ 165952 w 885149"/>
                <a:gd name="connsiteY33" fmla="*/ 67166 h 999573"/>
                <a:gd name="connsiteX34" fmla="*/ 242307 w 885149"/>
                <a:gd name="connsiteY34" fmla="*/ 743 h 999573"/>
                <a:gd name="connsiteX35" fmla="*/ 317110 w 885149"/>
                <a:gd name="connsiteY35" fmla="*/ 72443 h 999573"/>
                <a:gd name="connsiteX36" fmla="*/ 317110 w 885149"/>
                <a:gd name="connsiteY36" fmla="*/ 305856 h 999573"/>
                <a:gd name="connsiteX37" fmla="*/ 317110 w 885149"/>
                <a:gd name="connsiteY37" fmla="*/ 523127 h 999573"/>
                <a:gd name="connsiteX38" fmla="*/ 320214 w 885149"/>
                <a:gd name="connsiteY38" fmla="*/ 533991 h 999573"/>
                <a:gd name="connsiteX39" fmla="*/ 340079 w 885149"/>
                <a:gd name="connsiteY39" fmla="*/ 493951 h 999573"/>
                <a:gd name="connsiteX40" fmla="*/ 345045 w 885149"/>
                <a:gd name="connsiteY40" fmla="*/ 475948 h 999573"/>
                <a:gd name="connsiteX41" fmla="*/ 345045 w 885149"/>
                <a:gd name="connsiteY41" fmla="*/ 154695 h 999573"/>
                <a:gd name="connsiteX42" fmla="*/ 345045 w 885149"/>
                <a:gd name="connsiteY42" fmla="*/ 75547 h 999573"/>
                <a:gd name="connsiteX43" fmla="*/ 408364 w 885149"/>
                <a:gd name="connsiteY43" fmla="*/ 743 h 999573"/>
                <a:gd name="connsiteX44" fmla="*/ 421711 w 885149"/>
                <a:gd name="connsiteY44" fmla="*/ 433 h 99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5149" h="999573">
                  <a:moveTo>
                    <a:pt x="885118" y="999263"/>
                  </a:moveTo>
                  <a:lnTo>
                    <a:pt x="885120" y="999263"/>
                  </a:lnTo>
                  <a:lnTo>
                    <a:pt x="885120" y="999573"/>
                  </a:lnTo>
                  <a:close/>
                  <a:moveTo>
                    <a:pt x="421711" y="433"/>
                  </a:moveTo>
                  <a:cubicBezTo>
                    <a:pt x="462372" y="-1430"/>
                    <a:pt x="496514" y="35507"/>
                    <a:pt x="496514" y="72132"/>
                  </a:cubicBezTo>
                  <a:cubicBezTo>
                    <a:pt x="496204" y="167421"/>
                    <a:pt x="496514" y="262712"/>
                    <a:pt x="496514" y="358001"/>
                  </a:cubicBezTo>
                  <a:cubicBezTo>
                    <a:pt x="496514" y="361105"/>
                    <a:pt x="496514" y="363898"/>
                    <a:pt x="496514" y="366692"/>
                  </a:cubicBezTo>
                  <a:cubicBezTo>
                    <a:pt x="496514" y="370106"/>
                    <a:pt x="499308" y="370417"/>
                    <a:pt x="501791" y="370417"/>
                  </a:cubicBezTo>
                  <a:cubicBezTo>
                    <a:pt x="535934" y="359863"/>
                    <a:pt x="571318" y="357070"/>
                    <a:pt x="606392" y="361415"/>
                  </a:cubicBezTo>
                  <a:cubicBezTo>
                    <a:pt x="710062" y="374452"/>
                    <a:pt x="785176" y="428459"/>
                    <a:pt x="831113" y="522507"/>
                  </a:cubicBezTo>
                  <a:cubicBezTo>
                    <a:pt x="837010" y="534922"/>
                    <a:pt x="842287" y="547648"/>
                    <a:pt x="845080" y="560995"/>
                  </a:cubicBezTo>
                  <a:cubicBezTo>
                    <a:pt x="846943" y="561926"/>
                    <a:pt x="848495" y="562857"/>
                    <a:pt x="850357" y="563167"/>
                  </a:cubicBezTo>
                  <a:cubicBezTo>
                    <a:pt x="861531" y="565650"/>
                    <a:pt x="865876" y="570617"/>
                    <a:pt x="865876" y="582101"/>
                  </a:cubicBezTo>
                  <a:cubicBezTo>
                    <a:pt x="866186" y="604138"/>
                    <a:pt x="866186" y="626176"/>
                    <a:pt x="866186" y="648213"/>
                  </a:cubicBezTo>
                  <a:cubicBezTo>
                    <a:pt x="870532" y="648524"/>
                    <a:pt x="875188" y="648524"/>
                    <a:pt x="879533" y="648524"/>
                  </a:cubicBezTo>
                  <a:cubicBezTo>
                    <a:pt x="883258" y="648524"/>
                    <a:pt x="885430" y="650076"/>
                    <a:pt x="885120" y="654111"/>
                  </a:cubicBezTo>
                  <a:cubicBezTo>
                    <a:pt x="885120" y="655352"/>
                    <a:pt x="885120" y="656594"/>
                    <a:pt x="885120" y="657836"/>
                  </a:cubicBezTo>
                  <a:cubicBezTo>
                    <a:pt x="885120" y="754987"/>
                    <a:pt x="885120" y="852138"/>
                    <a:pt x="885120" y="949290"/>
                  </a:cubicBezTo>
                  <a:cubicBezTo>
                    <a:pt x="885120" y="950842"/>
                    <a:pt x="884810" y="952394"/>
                    <a:pt x="884810" y="953946"/>
                  </a:cubicBezTo>
                  <a:lnTo>
                    <a:pt x="885118" y="999263"/>
                  </a:lnTo>
                  <a:lnTo>
                    <a:pt x="0" y="999263"/>
                  </a:lnTo>
                  <a:lnTo>
                    <a:pt x="0" y="378487"/>
                  </a:lnTo>
                  <a:lnTo>
                    <a:pt x="154778" y="378487"/>
                  </a:lnTo>
                  <a:cubicBezTo>
                    <a:pt x="162848" y="378487"/>
                    <a:pt x="162848" y="378176"/>
                    <a:pt x="162848" y="369175"/>
                  </a:cubicBezTo>
                  <a:cubicBezTo>
                    <a:pt x="162848" y="308029"/>
                    <a:pt x="162848" y="247193"/>
                    <a:pt x="162848" y="186045"/>
                  </a:cubicBezTo>
                  <a:cubicBezTo>
                    <a:pt x="162848" y="150040"/>
                    <a:pt x="162848" y="114345"/>
                    <a:pt x="162848" y="78340"/>
                  </a:cubicBezTo>
                  <a:cubicBezTo>
                    <a:pt x="162848" y="74615"/>
                    <a:pt x="161606" y="70580"/>
                    <a:pt x="164400" y="67166"/>
                  </a:cubicBezTo>
                  <a:cubicBezTo>
                    <a:pt x="164710" y="71511"/>
                    <a:pt x="164710" y="76167"/>
                    <a:pt x="164710" y="80513"/>
                  </a:cubicBezTo>
                  <a:cubicBezTo>
                    <a:pt x="164710" y="175802"/>
                    <a:pt x="164710" y="271093"/>
                    <a:pt x="164710" y="366382"/>
                  </a:cubicBezTo>
                  <a:cubicBezTo>
                    <a:pt x="164710" y="370727"/>
                    <a:pt x="164400" y="375383"/>
                    <a:pt x="164400" y="379728"/>
                  </a:cubicBezTo>
                  <a:cubicBezTo>
                    <a:pt x="164710" y="379728"/>
                    <a:pt x="165331" y="379728"/>
                    <a:pt x="165641" y="379728"/>
                  </a:cubicBezTo>
                  <a:cubicBezTo>
                    <a:pt x="165641" y="379728"/>
                    <a:pt x="165331" y="379418"/>
                    <a:pt x="165331" y="379418"/>
                  </a:cubicBezTo>
                  <a:cubicBezTo>
                    <a:pt x="165331" y="277300"/>
                    <a:pt x="165331" y="174871"/>
                    <a:pt x="165331" y="72753"/>
                  </a:cubicBezTo>
                  <a:cubicBezTo>
                    <a:pt x="165331" y="70891"/>
                    <a:pt x="165020" y="69028"/>
                    <a:pt x="165952" y="67166"/>
                  </a:cubicBezTo>
                  <a:cubicBezTo>
                    <a:pt x="170918" y="22470"/>
                    <a:pt x="212199" y="-2361"/>
                    <a:pt x="242307" y="743"/>
                  </a:cubicBezTo>
                  <a:cubicBezTo>
                    <a:pt x="281416" y="-1740"/>
                    <a:pt x="317421" y="34886"/>
                    <a:pt x="317110" y="72443"/>
                  </a:cubicBezTo>
                  <a:cubicBezTo>
                    <a:pt x="316800" y="150040"/>
                    <a:pt x="317110" y="227949"/>
                    <a:pt x="317110" y="305856"/>
                  </a:cubicBezTo>
                  <a:cubicBezTo>
                    <a:pt x="317110" y="378176"/>
                    <a:pt x="317110" y="450807"/>
                    <a:pt x="317110" y="523127"/>
                  </a:cubicBezTo>
                  <a:cubicBezTo>
                    <a:pt x="317110" y="526852"/>
                    <a:pt x="314938" y="531508"/>
                    <a:pt x="320214" y="533991"/>
                  </a:cubicBezTo>
                  <a:cubicBezTo>
                    <a:pt x="325180" y="519713"/>
                    <a:pt x="332319" y="506677"/>
                    <a:pt x="340079" y="493951"/>
                  </a:cubicBezTo>
                  <a:cubicBezTo>
                    <a:pt x="343804" y="488053"/>
                    <a:pt x="345045" y="482466"/>
                    <a:pt x="345045" y="475948"/>
                  </a:cubicBezTo>
                  <a:cubicBezTo>
                    <a:pt x="345045" y="368865"/>
                    <a:pt x="345045" y="261781"/>
                    <a:pt x="345045" y="154695"/>
                  </a:cubicBezTo>
                  <a:cubicBezTo>
                    <a:pt x="345045" y="128312"/>
                    <a:pt x="345666" y="101929"/>
                    <a:pt x="345045" y="75547"/>
                  </a:cubicBezTo>
                  <a:cubicBezTo>
                    <a:pt x="344114" y="43266"/>
                    <a:pt x="367393" y="8503"/>
                    <a:pt x="408364" y="743"/>
                  </a:cubicBezTo>
                  <a:cubicBezTo>
                    <a:pt x="412710" y="-188"/>
                    <a:pt x="417366" y="-188"/>
                    <a:pt x="421711" y="433"/>
                  </a:cubicBezTo>
                  <a:close/>
                </a:path>
              </a:pathLst>
            </a:custGeom>
            <a:solidFill>
              <a:schemeClr val="accent2"/>
            </a:solidFill>
            <a:ln w="3651" cap="flat">
              <a:noFill/>
              <a:prstDash val="solid"/>
              <a:miter/>
            </a:ln>
          </p:spPr>
          <p:txBody>
            <a:bodyPr wrap="square" rtlCol="0" anchor="ctr">
              <a:noAutofit/>
            </a:bodyPr>
            <a:lstStyle/>
            <a:p>
              <a:pPr algn="ctr"/>
              <a:endParaRPr lang="en-US"/>
            </a:p>
          </p:txBody>
        </p:sp>
        <p:sp>
          <p:nvSpPr>
            <p:cNvPr id="64" name="Freeform: Shape 4">
              <a:extLst>
                <a:ext uri="{FF2B5EF4-FFF2-40B4-BE49-F238E27FC236}">
                  <a16:creationId xmlns:a16="http://schemas.microsoft.com/office/drawing/2014/main" id="{87A3D21E-6EE3-4B59-A6EA-73A3386B026A}"/>
                </a:ext>
              </a:extLst>
            </p:cNvPr>
            <p:cNvSpPr/>
            <p:nvPr/>
          </p:nvSpPr>
          <p:spPr>
            <a:xfrm>
              <a:off x="3983392" y="1627126"/>
              <a:ext cx="2234528" cy="1111017"/>
            </a:xfrm>
            <a:custGeom>
              <a:avLst/>
              <a:gdLst>
                <a:gd name="connsiteX0" fmla="*/ 1359605 w 4190656"/>
                <a:gd name="connsiteY0" fmla="*/ 2009520 h 2083613"/>
                <a:gd name="connsiteX1" fmla="*/ 1359605 w 4190656"/>
                <a:gd name="connsiteY1" fmla="*/ 2049344 h 2083613"/>
                <a:gd name="connsiteX2" fmla="*/ 1942246 w 4190656"/>
                <a:gd name="connsiteY2" fmla="*/ 2049344 h 2083613"/>
                <a:gd name="connsiteX3" fmla="*/ 1942246 w 4190656"/>
                <a:gd name="connsiteY3" fmla="*/ 2009520 h 2083613"/>
                <a:gd name="connsiteX4" fmla="*/ 3736514 w 4190656"/>
                <a:gd name="connsiteY4" fmla="*/ 2004560 h 2083613"/>
                <a:gd name="connsiteX5" fmla="*/ 3736514 w 4190656"/>
                <a:gd name="connsiteY5" fmla="*/ 2044384 h 2083613"/>
                <a:gd name="connsiteX6" fmla="*/ 4087017 w 4190656"/>
                <a:gd name="connsiteY6" fmla="*/ 2044384 h 2083613"/>
                <a:gd name="connsiteX7" fmla="*/ 4087017 w 4190656"/>
                <a:gd name="connsiteY7" fmla="*/ 2004560 h 2083613"/>
                <a:gd name="connsiteX8" fmla="*/ 3320982 w 4190656"/>
                <a:gd name="connsiteY8" fmla="*/ 2004560 h 2083613"/>
                <a:gd name="connsiteX9" fmla="*/ 3320982 w 4190656"/>
                <a:gd name="connsiteY9" fmla="*/ 2044384 h 2083613"/>
                <a:gd name="connsiteX10" fmla="*/ 3671485 w 4190656"/>
                <a:gd name="connsiteY10" fmla="*/ 2044384 h 2083613"/>
                <a:gd name="connsiteX11" fmla="*/ 3671485 w 4190656"/>
                <a:gd name="connsiteY11" fmla="*/ 2004560 h 2083613"/>
                <a:gd name="connsiteX12" fmla="*/ 1359605 w 4190656"/>
                <a:gd name="connsiteY12" fmla="*/ 1948423 h 2083613"/>
                <a:gd name="connsiteX13" fmla="*/ 1359605 w 4190656"/>
                <a:gd name="connsiteY13" fmla="*/ 1988247 h 2083613"/>
                <a:gd name="connsiteX14" fmla="*/ 1942246 w 4190656"/>
                <a:gd name="connsiteY14" fmla="*/ 1988247 h 2083613"/>
                <a:gd name="connsiteX15" fmla="*/ 1942246 w 4190656"/>
                <a:gd name="connsiteY15" fmla="*/ 1948423 h 2083613"/>
                <a:gd name="connsiteX16" fmla="*/ 3736514 w 4190656"/>
                <a:gd name="connsiteY16" fmla="*/ 1943463 h 2083613"/>
                <a:gd name="connsiteX17" fmla="*/ 3736514 w 4190656"/>
                <a:gd name="connsiteY17" fmla="*/ 1983287 h 2083613"/>
                <a:gd name="connsiteX18" fmla="*/ 4087017 w 4190656"/>
                <a:gd name="connsiteY18" fmla="*/ 1983287 h 2083613"/>
                <a:gd name="connsiteX19" fmla="*/ 4087017 w 4190656"/>
                <a:gd name="connsiteY19" fmla="*/ 1943463 h 2083613"/>
                <a:gd name="connsiteX20" fmla="*/ 3320982 w 4190656"/>
                <a:gd name="connsiteY20" fmla="*/ 1943463 h 2083613"/>
                <a:gd name="connsiteX21" fmla="*/ 3320982 w 4190656"/>
                <a:gd name="connsiteY21" fmla="*/ 1983287 h 2083613"/>
                <a:gd name="connsiteX22" fmla="*/ 3671485 w 4190656"/>
                <a:gd name="connsiteY22" fmla="*/ 1983287 h 2083613"/>
                <a:gd name="connsiteX23" fmla="*/ 3671485 w 4190656"/>
                <a:gd name="connsiteY23" fmla="*/ 1943463 h 2083613"/>
                <a:gd name="connsiteX24" fmla="*/ 1359605 w 4190656"/>
                <a:gd name="connsiteY24" fmla="*/ 1887327 h 2083613"/>
                <a:gd name="connsiteX25" fmla="*/ 1359605 w 4190656"/>
                <a:gd name="connsiteY25" fmla="*/ 1927151 h 2083613"/>
                <a:gd name="connsiteX26" fmla="*/ 1942246 w 4190656"/>
                <a:gd name="connsiteY26" fmla="*/ 1927151 h 2083613"/>
                <a:gd name="connsiteX27" fmla="*/ 1942246 w 4190656"/>
                <a:gd name="connsiteY27" fmla="*/ 1887327 h 2083613"/>
                <a:gd name="connsiteX28" fmla="*/ 3736514 w 4190656"/>
                <a:gd name="connsiteY28" fmla="*/ 1882367 h 2083613"/>
                <a:gd name="connsiteX29" fmla="*/ 3736514 w 4190656"/>
                <a:gd name="connsiteY29" fmla="*/ 1922191 h 2083613"/>
                <a:gd name="connsiteX30" fmla="*/ 4087017 w 4190656"/>
                <a:gd name="connsiteY30" fmla="*/ 1922191 h 2083613"/>
                <a:gd name="connsiteX31" fmla="*/ 4087017 w 4190656"/>
                <a:gd name="connsiteY31" fmla="*/ 1882367 h 2083613"/>
                <a:gd name="connsiteX32" fmla="*/ 3320982 w 4190656"/>
                <a:gd name="connsiteY32" fmla="*/ 1882367 h 2083613"/>
                <a:gd name="connsiteX33" fmla="*/ 3320982 w 4190656"/>
                <a:gd name="connsiteY33" fmla="*/ 1922191 h 2083613"/>
                <a:gd name="connsiteX34" fmla="*/ 3671485 w 4190656"/>
                <a:gd name="connsiteY34" fmla="*/ 1922191 h 2083613"/>
                <a:gd name="connsiteX35" fmla="*/ 3671485 w 4190656"/>
                <a:gd name="connsiteY35" fmla="*/ 1882367 h 2083613"/>
                <a:gd name="connsiteX36" fmla="*/ 3051754 w 4190656"/>
                <a:gd name="connsiteY36" fmla="*/ 1873675 h 2083613"/>
                <a:gd name="connsiteX37" fmla="*/ 3051754 w 4190656"/>
                <a:gd name="connsiteY37" fmla="*/ 1939321 h 2083613"/>
                <a:gd name="connsiteX38" fmla="*/ 3149850 w 4190656"/>
                <a:gd name="connsiteY38" fmla="*/ 1939321 h 2083613"/>
                <a:gd name="connsiteX39" fmla="*/ 3149850 w 4190656"/>
                <a:gd name="connsiteY39" fmla="*/ 1873675 h 2083613"/>
                <a:gd name="connsiteX40" fmla="*/ 2868153 w 4190656"/>
                <a:gd name="connsiteY40" fmla="*/ 1873675 h 2083613"/>
                <a:gd name="connsiteX41" fmla="*/ 2868153 w 4190656"/>
                <a:gd name="connsiteY41" fmla="*/ 1939321 h 2083613"/>
                <a:gd name="connsiteX42" fmla="*/ 2966249 w 4190656"/>
                <a:gd name="connsiteY42" fmla="*/ 1939321 h 2083613"/>
                <a:gd name="connsiteX43" fmla="*/ 2966249 w 4190656"/>
                <a:gd name="connsiteY43" fmla="*/ 1873675 h 2083613"/>
                <a:gd name="connsiteX44" fmla="*/ 2684553 w 4190656"/>
                <a:gd name="connsiteY44" fmla="*/ 1873675 h 2083613"/>
                <a:gd name="connsiteX45" fmla="*/ 2684553 w 4190656"/>
                <a:gd name="connsiteY45" fmla="*/ 1939321 h 2083613"/>
                <a:gd name="connsiteX46" fmla="*/ 2782649 w 4190656"/>
                <a:gd name="connsiteY46" fmla="*/ 1939321 h 2083613"/>
                <a:gd name="connsiteX47" fmla="*/ 2782649 w 4190656"/>
                <a:gd name="connsiteY47" fmla="*/ 1873675 h 2083613"/>
                <a:gd name="connsiteX48" fmla="*/ 1359605 w 4190656"/>
                <a:gd name="connsiteY48" fmla="*/ 1826230 h 2083613"/>
                <a:gd name="connsiteX49" fmla="*/ 1359605 w 4190656"/>
                <a:gd name="connsiteY49" fmla="*/ 1866054 h 2083613"/>
                <a:gd name="connsiteX50" fmla="*/ 1942246 w 4190656"/>
                <a:gd name="connsiteY50" fmla="*/ 1866054 h 2083613"/>
                <a:gd name="connsiteX51" fmla="*/ 1942246 w 4190656"/>
                <a:gd name="connsiteY51" fmla="*/ 1826230 h 2083613"/>
                <a:gd name="connsiteX52" fmla="*/ 3736514 w 4190656"/>
                <a:gd name="connsiteY52" fmla="*/ 1821270 h 2083613"/>
                <a:gd name="connsiteX53" fmla="*/ 3736514 w 4190656"/>
                <a:gd name="connsiteY53" fmla="*/ 1861094 h 2083613"/>
                <a:gd name="connsiteX54" fmla="*/ 4087017 w 4190656"/>
                <a:gd name="connsiteY54" fmla="*/ 1861094 h 2083613"/>
                <a:gd name="connsiteX55" fmla="*/ 4087017 w 4190656"/>
                <a:gd name="connsiteY55" fmla="*/ 1821270 h 2083613"/>
                <a:gd name="connsiteX56" fmla="*/ 3320982 w 4190656"/>
                <a:gd name="connsiteY56" fmla="*/ 1821270 h 2083613"/>
                <a:gd name="connsiteX57" fmla="*/ 3320982 w 4190656"/>
                <a:gd name="connsiteY57" fmla="*/ 1861094 h 2083613"/>
                <a:gd name="connsiteX58" fmla="*/ 3671485 w 4190656"/>
                <a:gd name="connsiteY58" fmla="*/ 1861094 h 2083613"/>
                <a:gd name="connsiteX59" fmla="*/ 3671485 w 4190656"/>
                <a:gd name="connsiteY59" fmla="*/ 1821270 h 2083613"/>
                <a:gd name="connsiteX60" fmla="*/ 3051754 w 4190656"/>
                <a:gd name="connsiteY60" fmla="*/ 1737466 h 2083613"/>
                <a:gd name="connsiteX61" fmla="*/ 3051754 w 4190656"/>
                <a:gd name="connsiteY61" fmla="*/ 1803112 h 2083613"/>
                <a:gd name="connsiteX62" fmla="*/ 3149850 w 4190656"/>
                <a:gd name="connsiteY62" fmla="*/ 1803112 h 2083613"/>
                <a:gd name="connsiteX63" fmla="*/ 3149850 w 4190656"/>
                <a:gd name="connsiteY63" fmla="*/ 1737466 h 2083613"/>
                <a:gd name="connsiteX64" fmla="*/ 2868153 w 4190656"/>
                <a:gd name="connsiteY64" fmla="*/ 1737466 h 2083613"/>
                <a:gd name="connsiteX65" fmla="*/ 2868153 w 4190656"/>
                <a:gd name="connsiteY65" fmla="*/ 1803112 h 2083613"/>
                <a:gd name="connsiteX66" fmla="*/ 2966249 w 4190656"/>
                <a:gd name="connsiteY66" fmla="*/ 1803112 h 2083613"/>
                <a:gd name="connsiteX67" fmla="*/ 2966249 w 4190656"/>
                <a:gd name="connsiteY67" fmla="*/ 1737466 h 2083613"/>
                <a:gd name="connsiteX68" fmla="*/ 2684553 w 4190656"/>
                <a:gd name="connsiteY68" fmla="*/ 1737466 h 2083613"/>
                <a:gd name="connsiteX69" fmla="*/ 2684553 w 4190656"/>
                <a:gd name="connsiteY69" fmla="*/ 1803112 h 2083613"/>
                <a:gd name="connsiteX70" fmla="*/ 2782649 w 4190656"/>
                <a:gd name="connsiteY70" fmla="*/ 1803112 h 2083613"/>
                <a:gd name="connsiteX71" fmla="*/ 2782649 w 4190656"/>
                <a:gd name="connsiteY71" fmla="*/ 1737466 h 2083613"/>
                <a:gd name="connsiteX72" fmla="*/ 3051754 w 4190656"/>
                <a:gd name="connsiteY72" fmla="*/ 1601257 h 2083613"/>
                <a:gd name="connsiteX73" fmla="*/ 3051754 w 4190656"/>
                <a:gd name="connsiteY73" fmla="*/ 1666903 h 2083613"/>
                <a:gd name="connsiteX74" fmla="*/ 3149850 w 4190656"/>
                <a:gd name="connsiteY74" fmla="*/ 1666903 h 2083613"/>
                <a:gd name="connsiteX75" fmla="*/ 3149850 w 4190656"/>
                <a:gd name="connsiteY75" fmla="*/ 1601257 h 2083613"/>
                <a:gd name="connsiteX76" fmla="*/ 2868153 w 4190656"/>
                <a:gd name="connsiteY76" fmla="*/ 1601257 h 2083613"/>
                <a:gd name="connsiteX77" fmla="*/ 2868153 w 4190656"/>
                <a:gd name="connsiteY77" fmla="*/ 1666903 h 2083613"/>
                <a:gd name="connsiteX78" fmla="*/ 2966249 w 4190656"/>
                <a:gd name="connsiteY78" fmla="*/ 1666903 h 2083613"/>
                <a:gd name="connsiteX79" fmla="*/ 2966249 w 4190656"/>
                <a:gd name="connsiteY79" fmla="*/ 1601257 h 2083613"/>
                <a:gd name="connsiteX80" fmla="*/ 2684553 w 4190656"/>
                <a:gd name="connsiteY80" fmla="*/ 1601257 h 2083613"/>
                <a:gd name="connsiteX81" fmla="*/ 2684553 w 4190656"/>
                <a:gd name="connsiteY81" fmla="*/ 1666903 h 2083613"/>
                <a:gd name="connsiteX82" fmla="*/ 2782649 w 4190656"/>
                <a:gd name="connsiteY82" fmla="*/ 1666903 h 2083613"/>
                <a:gd name="connsiteX83" fmla="*/ 2782649 w 4190656"/>
                <a:gd name="connsiteY83" fmla="*/ 1601257 h 2083613"/>
                <a:gd name="connsiteX84" fmla="*/ 1003047 w 4190656"/>
                <a:gd name="connsiteY84" fmla="*/ 1464531 h 2083613"/>
                <a:gd name="connsiteX85" fmla="*/ 1003047 w 4190656"/>
                <a:gd name="connsiteY85" fmla="*/ 2082216 h 2083613"/>
                <a:gd name="connsiteX86" fmla="*/ 1259865 w 4190656"/>
                <a:gd name="connsiteY86" fmla="*/ 2082216 h 2083613"/>
                <a:gd name="connsiteX87" fmla="*/ 1259865 w 4190656"/>
                <a:gd name="connsiteY87" fmla="*/ 1464531 h 2083613"/>
                <a:gd name="connsiteX88" fmla="*/ 640721 w 4190656"/>
                <a:gd name="connsiteY88" fmla="*/ 1461809 h 2083613"/>
                <a:gd name="connsiteX89" fmla="*/ 640721 w 4190656"/>
                <a:gd name="connsiteY89" fmla="*/ 2079494 h 2083613"/>
                <a:gd name="connsiteX90" fmla="*/ 860983 w 4190656"/>
                <a:gd name="connsiteY90" fmla="*/ 2079494 h 2083613"/>
                <a:gd name="connsiteX91" fmla="*/ 860983 w 4190656"/>
                <a:gd name="connsiteY91" fmla="*/ 1461809 h 2083613"/>
                <a:gd name="connsiteX92" fmla="*/ 3977387 w 4190656"/>
                <a:gd name="connsiteY92" fmla="*/ 1437108 h 2083613"/>
                <a:gd name="connsiteX93" fmla="*/ 3977387 w 4190656"/>
                <a:gd name="connsiteY93" fmla="*/ 1502754 h 2083613"/>
                <a:gd name="connsiteX94" fmla="*/ 4075483 w 4190656"/>
                <a:gd name="connsiteY94" fmla="*/ 1502754 h 2083613"/>
                <a:gd name="connsiteX95" fmla="*/ 4075483 w 4190656"/>
                <a:gd name="connsiteY95" fmla="*/ 1437108 h 2083613"/>
                <a:gd name="connsiteX96" fmla="*/ 3793786 w 4190656"/>
                <a:gd name="connsiteY96" fmla="*/ 1437108 h 2083613"/>
                <a:gd name="connsiteX97" fmla="*/ 3793786 w 4190656"/>
                <a:gd name="connsiteY97" fmla="*/ 1502754 h 2083613"/>
                <a:gd name="connsiteX98" fmla="*/ 3891882 w 4190656"/>
                <a:gd name="connsiteY98" fmla="*/ 1502754 h 2083613"/>
                <a:gd name="connsiteX99" fmla="*/ 3891882 w 4190656"/>
                <a:gd name="connsiteY99" fmla="*/ 1437108 h 2083613"/>
                <a:gd name="connsiteX100" fmla="*/ 3610186 w 4190656"/>
                <a:gd name="connsiteY100" fmla="*/ 1437108 h 2083613"/>
                <a:gd name="connsiteX101" fmla="*/ 3610186 w 4190656"/>
                <a:gd name="connsiteY101" fmla="*/ 1502754 h 2083613"/>
                <a:gd name="connsiteX102" fmla="*/ 3708282 w 4190656"/>
                <a:gd name="connsiteY102" fmla="*/ 1502754 h 2083613"/>
                <a:gd name="connsiteX103" fmla="*/ 3708282 w 4190656"/>
                <a:gd name="connsiteY103" fmla="*/ 1437108 h 2083613"/>
                <a:gd name="connsiteX104" fmla="*/ 3413613 w 4190656"/>
                <a:gd name="connsiteY104" fmla="*/ 1437108 h 2083613"/>
                <a:gd name="connsiteX105" fmla="*/ 3413613 w 4190656"/>
                <a:gd name="connsiteY105" fmla="*/ 1502754 h 2083613"/>
                <a:gd name="connsiteX106" fmla="*/ 3511709 w 4190656"/>
                <a:gd name="connsiteY106" fmla="*/ 1502754 h 2083613"/>
                <a:gd name="connsiteX107" fmla="*/ 3511709 w 4190656"/>
                <a:gd name="connsiteY107" fmla="*/ 1437108 h 2083613"/>
                <a:gd name="connsiteX108" fmla="*/ 3230013 w 4190656"/>
                <a:gd name="connsiteY108" fmla="*/ 1437108 h 2083613"/>
                <a:gd name="connsiteX109" fmla="*/ 3230013 w 4190656"/>
                <a:gd name="connsiteY109" fmla="*/ 1502754 h 2083613"/>
                <a:gd name="connsiteX110" fmla="*/ 3328109 w 4190656"/>
                <a:gd name="connsiteY110" fmla="*/ 1502754 h 2083613"/>
                <a:gd name="connsiteX111" fmla="*/ 3328109 w 4190656"/>
                <a:gd name="connsiteY111" fmla="*/ 1437108 h 2083613"/>
                <a:gd name="connsiteX112" fmla="*/ 3051754 w 4190656"/>
                <a:gd name="connsiteY112" fmla="*/ 1437108 h 2083613"/>
                <a:gd name="connsiteX113" fmla="*/ 3051754 w 4190656"/>
                <a:gd name="connsiteY113" fmla="*/ 1502754 h 2083613"/>
                <a:gd name="connsiteX114" fmla="*/ 3149850 w 4190656"/>
                <a:gd name="connsiteY114" fmla="*/ 1502754 h 2083613"/>
                <a:gd name="connsiteX115" fmla="*/ 3149850 w 4190656"/>
                <a:gd name="connsiteY115" fmla="*/ 1437108 h 2083613"/>
                <a:gd name="connsiteX116" fmla="*/ 2868153 w 4190656"/>
                <a:gd name="connsiteY116" fmla="*/ 1437108 h 2083613"/>
                <a:gd name="connsiteX117" fmla="*/ 2868153 w 4190656"/>
                <a:gd name="connsiteY117" fmla="*/ 1502754 h 2083613"/>
                <a:gd name="connsiteX118" fmla="*/ 2966249 w 4190656"/>
                <a:gd name="connsiteY118" fmla="*/ 1502754 h 2083613"/>
                <a:gd name="connsiteX119" fmla="*/ 2966249 w 4190656"/>
                <a:gd name="connsiteY119" fmla="*/ 1437108 h 2083613"/>
                <a:gd name="connsiteX120" fmla="*/ 2684553 w 4190656"/>
                <a:gd name="connsiteY120" fmla="*/ 1437108 h 2083613"/>
                <a:gd name="connsiteX121" fmla="*/ 2684553 w 4190656"/>
                <a:gd name="connsiteY121" fmla="*/ 1502754 h 2083613"/>
                <a:gd name="connsiteX122" fmla="*/ 2782649 w 4190656"/>
                <a:gd name="connsiteY122" fmla="*/ 1502754 h 2083613"/>
                <a:gd name="connsiteX123" fmla="*/ 2782649 w 4190656"/>
                <a:gd name="connsiteY123" fmla="*/ 1437108 h 2083613"/>
                <a:gd name="connsiteX124" fmla="*/ 1818380 w 4190656"/>
                <a:gd name="connsiteY124" fmla="*/ 1377680 h 2083613"/>
                <a:gd name="connsiteX125" fmla="*/ 1818380 w 4190656"/>
                <a:gd name="connsiteY125" fmla="*/ 1450750 h 2083613"/>
                <a:gd name="connsiteX126" fmla="*/ 1916476 w 4190656"/>
                <a:gd name="connsiteY126" fmla="*/ 1450750 h 2083613"/>
                <a:gd name="connsiteX127" fmla="*/ 1916476 w 4190656"/>
                <a:gd name="connsiteY127" fmla="*/ 1377680 h 2083613"/>
                <a:gd name="connsiteX128" fmla="*/ 1634779 w 4190656"/>
                <a:gd name="connsiteY128" fmla="*/ 1377680 h 2083613"/>
                <a:gd name="connsiteX129" fmla="*/ 1634779 w 4190656"/>
                <a:gd name="connsiteY129" fmla="*/ 1450750 h 2083613"/>
                <a:gd name="connsiteX130" fmla="*/ 1732875 w 4190656"/>
                <a:gd name="connsiteY130" fmla="*/ 1450750 h 2083613"/>
                <a:gd name="connsiteX131" fmla="*/ 1732875 w 4190656"/>
                <a:gd name="connsiteY131" fmla="*/ 1377680 h 2083613"/>
                <a:gd name="connsiteX132" fmla="*/ 1451179 w 4190656"/>
                <a:gd name="connsiteY132" fmla="*/ 1377680 h 2083613"/>
                <a:gd name="connsiteX133" fmla="*/ 1451179 w 4190656"/>
                <a:gd name="connsiteY133" fmla="*/ 1450750 h 2083613"/>
                <a:gd name="connsiteX134" fmla="*/ 1549275 w 4190656"/>
                <a:gd name="connsiteY134" fmla="*/ 1450750 h 2083613"/>
                <a:gd name="connsiteX135" fmla="*/ 1549275 w 4190656"/>
                <a:gd name="connsiteY135" fmla="*/ 1377680 h 2083613"/>
                <a:gd name="connsiteX136" fmla="*/ 1818380 w 4190656"/>
                <a:gd name="connsiteY136" fmla="*/ 1226067 h 2083613"/>
                <a:gd name="connsiteX137" fmla="*/ 1818380 w 4190656"/>
                <a:gd name="connsiteY137" fmla="*/ 1299137 h 2083613"/>
                <a:gd name="connsiteX138" fmla="*/ 1916476 w 4190656"/>
                <a:gd name="connsiteY138" fmla="*/ 1299137 h 2083613"/>
                <a:gd name="connsiteX139" fmla="*/ 1916476 w 4190656"/>
                <a:gd name="connsiteY139" fmla="*/ 1226067 h 2083613"/>
                <a:gd name="connsiteX140" fmla="*/ 1634779 w 4190656"/>
                <a:gd name="connsiteY140" fmla="*/ 1226067 h 2083613"/>
                <a:gd name="connsiteX141" fmla="*/ 1634779 w 4190656"/>
                <a:gd name="connsiteY141" fmla="*/ 1299137 h 2083613"/>
                <a:gd name="connsiteX142" fmla="*/ 1732875 w 4190656"/>
                <a:gd name="connsiteY142" fmla="*/ 1299137 h 2083613"/>
                <a:gd name="connsiteX143" fmla="*/ 1732875 w 4190656"/>
                <a:gd name="connsiteY143" fmla="*/ 1226067 h 2083613"/>
                <a:gd name="connsiteX144" fmla="*/ 1451179 w 4190656"/>
                <a:gd name="connsiteY144" fmla="*/ 1226067 h 2083613"/>
                <a:gd name="connsiteX145" fmla="*/ 1451179 w 4190656"/>
                <a:gd name="connsiteY145" fmla="*/ 1299137 h 2083613"/>
                <a:gd name="connsiteX146" fmla="*/ 1549275 w 4190656"/>
                <a:gd name="connsiteY146" fmla="*/ 1299137 h 2083613"/>
                <a:gd name="connsiteX147" fmla="*/ 1549275 w 4190656"/>
                <a:gd name="connsiteY147" fmla="*/ 1226067 h 2083613"/>
                <a:gd name="connsiteX148" fmla="*/ 403424 w 4190656"/>
                <a:gd name="connsiteY148" fmla="*/ 1142989 h 2083613"/>
                <a:gd name="connsiteX149" fmla="*/ 348620 w 4190656"/>
                <a:gd name="connsiteY149" fmla="*/ 1197793 h 2083613"/>
                <a:gd name="connsiteX150" fmla="*/ 348620 w 4190656"/>
                <a:gd name="connsiteY150" fmla="*/ 2081959 h 2083613"/>
                <a:gd name="connsiteX151" fmla="*/ 458227 w 4190656"/>
                <a:gd name="connsiteY151" fmla="*/ 2081959 h 2083613"/>
                <a:gd name="connsiteX152" fmla="*/ 458228 w 4190656"/>
                <a:gd name="connsiteY152" fmla="*/ 1197793 h 2083613"/>
                <a:gd name="connsiteX153" fmla="*/ 403424 w 4190656"/>
                <a:gd name="connsiteY153" fmla="*/ 1142989 h 2083613"/>
                <a:gd name="connsiteX154" fmla="*/ 169200 w 4190656"/>
                <a:gd name="connsiteY154" fmla="*/ 1139285 h 2083613"/>
                <a:gd name="connsiteX155" fmla="*/ 114396 w 4190656"/>
                <a:gd name="connsiteY155" fmla="*/ 1194089 h 2083613"/>
                <a:gd name="connsiteX156" fmla="*/ 114396 w 4190656"/>
                <a:gd name="connsiteY156" fmla="*/ 2078255 h 2083613"/>
                <a:gd name="connsiteX157" fmla="*/ 224003 w 4190656"/>
                <a:gd name="connsiteY157" fmla="*/ 2078255 h 2083613"/>
                <a:gd name="connsiteX158" fmla="*/ 224004 w 4190656"/>
                <a:gd name="connsiteY158" fmla="*/ 1194089 h 2083613"/>
                <a:gd name="connsiteX159" fmla="*/ 169200 w 4190656"/>
                <a:gd name="connsiteY159" fmla="*/ 1139285 h 2083613"/>
                <a:gd name="connsiteX160" fmla="*/ 1818380 w 4190656"/>
                <a:gd name="connsiteY160" fmla="*/ 1074453 h 2083613"/>
                <a:gd name="connsiteX161" fmla="*/ 1818380 w 4190656"/>
                <a:gd name="connsiteY161" fmla="*/ 1147523 h 2083613"/>
                <a:gd name="connsiteX162" fmla="*/ 1916476 w 4190656"/>
                <a:gd name="connsiteY162" fmla="*/ 1147523 h 2083613"/>
                <a:gd name="connsiteX163" fmla="*/ 1916476 w 4190656"/>
                <a:gd name="connsiteY163" fmla="*/ 1074453 h 2083613"/>
                <a:gd name="connsiteX164" fmla="*/ 1634779 w 4190656"/>
                <a:gd name="connsiteY164" fmla="*/ 1074453 h 2083613"/>
                <a:gd name="connsiteX165" fmla="*/ 1634779 w 4190656"/>
                <a:gd name="connsiteY165" fmla="*/ 1147523 h 2083613"/>
                <a:gd name="connsiteX166" fmla="*/ 1732875 w 4190656"/>
                <a:gd name="connsiteY166" fmla="*/ 1147523 h 2083613"/>
                <a:gd name="connsiteX167" fmla="*/ 1732875 w 4190656"/>
                <a:gd name="connsiteY167" fmla="*/ 1074453 h 2083613"/>
                <a:gd name="connsiteX168" fmla="*/ 1451179 w 4190656"/>
                <a:gd name="connsiteY168" fmla="*/ 1074453 h 2083613"/>
                <a:gd name="connsiteX169" fmla="*/ 1451179 w 4190656"/>
                <a:gd name="connsiteY169" fmla="*/ 1147523 h 2083613"/>
                <a:gd name="connsiteX170" fmla="*/ 1549275 w 4190656"/>
                <a:gd name="connsiteY170" fmla="*/ 1147523 h 2083613"/>
                <a:gd name="connsiteX171" fmla="*/ 1549275 w 4190656"/>
                <a:gd name="connsiteY171" fmla="*/ 1074453 h 2083613"/>
                <a:gd name="connsiteX172" fmla="*/ 1254606 w 4190656"/>
                <a:gd name="connsiteY172" fmla="*/ 1074453 h 2083613"/>
                <a:gd name="connsiteX173" fmla="*/ 1254606 w 4190656"/>
                <a:gd name="connsiteY173" fmla="*/ 1147523 h 2083613"/>
                <a:gd name="connsiteX174" fmla="*/ 1352702 w 4190656"/>
                <a:gd name="connsiteY174" fmla="*/ 1147523 h 2083613"/>
                <a:gd name="connsiteX175" fmla="*/ 1352702 w 4190656"/>
                <a:gd name="connsiteY175" fmla="*/ 1074453 h 2083613"/>
                <a:gd name="connsiteX176" fmla="*/ 1071005 w 4190656"/>
                <a:gd name="connsiteY176" fmla="*/ 1074453 h 2083613"/>
                <a:gd name="connsiteX177" fmla="*/ 1071005 w 4190656"/>
                <a:gd name="connsiteY177" fmla="*/ 1147523 h 2083613"/>
                <a:gd name="connsiteX178" fmla="*/ 1169101 w 4190656"/>
                <a:gd name="connsiteY178" fmla="*/ 1147523 h 2083613"/>
                <a:gd name="connsiteX179" fmla="*/ 1169101 w 4190656"/>
                <a:gd name="connsiteY179" fmla="*/ 1074453 h 2083613"/>
                <a:gd name="connsiteX180" fmla="*/ 887405 w 4190656"/>
                <a:gd name="connsiteY180" fmla="*/ 1074453 h 2083613"/>
                <a:gd name="connsiteX181" fmla="*/ 887405 w 4190656"/>
                <a:gd name="connsiteY181" fmla="*/ 1147523 h 2083613"/>
                <a:gd name="connsiteX182" fmla="*/ 985501 w 4190656"/>
                <a:gd name="connsiteY182" fmla="*/ 1147523 h 2083613"/>
                <a:gd name="connsiteX183" fmla="*/ 985501 w 4190656"/>
                <a:gd name="connsiteY183" fmla="*/ 1074453 h 2083613"/>
                <a:gd name="connsiteX184" fmla="*/ 726849 w 4190656"/>
                <a:gd name="connsiteY184" fmla="*/ 1074453 h 2083613"/>
                <a:gd name="connsiteX185" fmla="*/ 726849 w 4190656"/>
                <a:gd name="connsiteY185" fmla="*/ 1147523 h 2083613"/>
                <a:gd name="connsiteX186" fmla="*/ 824945 w 4190656"/>
                <a:gd name="connsiteY186" fmla="*/ 1147523 h 2083613"/>
                <a:gd name="connsiteX187" fmla="*/ 824945 w 4190656"/>
                <a:gd name="connsiteY187" fmla="*/ 1074453 h 2083613"/>
                <a:gd name="connsiteX188" fmla="*/ 543248 w 4190656"/>
                <a:gd name="connsiteY188" fmla="*/ 1074453 h 2083613"/>
                <a:gd name="connsiteX189" fmla="*/ 543248 w 4190656"/>
                <a:gd name="connsiteY189" fmla="*/ 1147523 h 2083613"/>
                <a:gd name="connsiteX190" fmla="*/ 641344 w 4190656"/>
                <a:gd name="connsiteY190" fmla="*/ 1147523 h 2083613"/>
                <a:gd name="connsiteX191" fmla="*/ 641344 w 4190656"/>
                <a:gd name="connsiteY191" fmla="*/ 1074453 h 2083613"/>
                <a:gd name="connsiteX192" fmla="*/ 3065554 w 4190656"/>
                <a:gd name="connsiteY192" fmla="*/ 331011 h 2083613"/>
                <a:gd name="connsiteX193" fmla="*/ 3065554 w 4190656"/>
                <a:gd name="connsiteY193" fmla="*/ 465308 h 2083613"/>
                <a:gd name="connsiteX194" fmla="*/ 3086674 w 4190656"/>
                <a:gd name="connsiteY194" fmla="*/ 468502 h 2083613"/>
                <a:gd name="connsiteX195" fmla="*/ 3190451 w 4190656"/>
                <a:gd name="connsiteY195" fmla="*/ 562591 h 2083613"/>
                <a:gd name="connsiteX196" fmla="*/ 3200815 w 4190656"/>
                <a:gd name="connsiteY196" fmla="*/ 613926 h 2083613"/>
                <a:gd name="connsiteX197" fmla="*/ 3203518 w 4190656"/>
                <a:gd name="connsiteY197" fmla="*/ 613926 h 2083613"/>
                <a:gd name="connsiteX198" fmla="*/ 3203518 w 4190656"/>
                <a:gd name="connsiteY198" fmla="*/ 627317 h 2083613"/>
                <a:gd name="connsiteX199" fmla="*/ 3203519 w 4190656"/>
                <a:gd name="connsiteY199" fmla="*/ 627321 h 2083613"/>
                <a:gd name="connsiteX200" fmla="*/ 3203518 w 4190656"/>
                <a:gd name="connsiteY200" fmla="*/ 1063497 h 2083613"/>
                <a:gd name="connsiteX201" fmla="*/ 3310645 w 4190656"/>
                <a:gd name="connsiteY201" fmla="*/ 1063497 h 2083613"/>
                <a:gd name="connsiteX202" fmla="*/ 3310645 w 4190656"/>
                <a:gd name="connsiteY202" fmla="*/ 627216 h 2083613"/>
                <a:gd name="connsiteX203" fmla="*/ 3412211 w 4190656"/>
                <a:gd name="connsiteY203" fmla="*/ 473988 h 2083613"/>
                <a:gd name="connsiteX204" fmla="*/ 3465439 w 4190656"/>
                <a:gd name="connsiteY204" fmla="*/ 463242 h 2083613"/>
                <a:gd name="connsiteX205" fmla="*/ 3465439 w 4190656"/>
                <a:gd name="connsiteY205" fmla="*/ 331011 h 2083613"/>
                <a:gd name="connsiteX206" fmla="*/ 2812855 w 4190656"/>
                <a:gd name="connsiteY206" fmla="*/ 331011 h 2083613"/>
                <a:gd name="connsiteX207" fmla="*/ 2812855 w 4190656"/>
                <a:gd name="connsiteY207" fmla="*/ 1063497 h 2083613"/>
                <a:gd name="connsiteX208" fmla="*/ 2870927 w 4190656"/>
                <a:gd name="connsiteY208" fmla="*/ 1063497 h 2083613"/>
                <a:gd name="connsiteX209" fmla="*/ 2870927 w 4190656"/>
                <a:gd name="connsiteY209" fmla="*/ 627321 h 2083613"/>
                <a:gd name="connsiteX210" fmla="*/ 2972493 w 4190656"/>
                <a:gd name="connsiteY210" fmla="*/ 474094 h 2083613"/>
                <a:gd name="connsiteX211" fmla="*/ 3023955 w 4190656"/>
                <a:gd name="connsiteY211" fmla="*/ 463704 h 2083613"/>
                <a:gd name="connsiteX212" fmla="*/ 3023955 w 4190656"/>
                <a:gd name="connsiteY212" fmla="*/ 331011 h 2083613"/>
                <a:gd name="connsiteX213" fmla="*/ 2711332 w 4190656"/>
                <a:gd name="connsiteY213" fmla="*/ 0 h 2083613"/>
                <a:gd name="connsiteX214" fmla="*/ 2812855 w 4190656"/>
                <a:gd name="connsiteY214" fmla="*/ 0 h 2083613"/>
                <a:gd name="connsiteX215" fmla="*/ 2812855 w 4190656"/>
                <a:gd name="connsiteY215" fmla="*/ 1 h 2083613"/>
                <a:gd name="connsiteX216" fmla="*/ 2812855 w 4190656"/>
                <a:gd name="connsiteY216" fmla="*/ 150699 h 2083613"/>
                <a:gd name="connsiteX217" fmla="*/ 2812855 w 4190656"/>
                <a:gd name="connsiteY217" fmla="*/ 150703 h 2083613"/>
                <a:gd name="connsiteX218" fmla="*/ 2812855 w 4190656"/>
                <a:gd name="connsiteY218" fmla="*/ 185573 h 2083613"/>
                <a:gd name="connsiteX219" fmla="*/ 2812855 w 4190656"/>
                <a:gd name="connsiteY219" fmla="*/ 268612 h 2083613"/>
                <a:gd name="connsiteX220" fmla="*/ 3465439 w 4190656"/>
                <a:gd name="connsiteY220" fmla="*/ 268612 h 2083613"/>
                <a:gd name="connsiteX221" fmla="*/ 3465439 w 4190656"/>
                <a:gd name="connsiteY221" fmla="*/ 268180 h 2083613"/>
                <a:gd name="connsiteX222" fmla="*/ 3507038 w 4190656"/>
                <a:gd name="connsiteY222" fmla="*/ 268180 h 2083613"/>
                <a:gd name="connsiteX223" fmla="*/ 3507038 w 4190656"/>
                <a:gd name="connsiteY223" fmla="*/ 466997 h 2083613"/>
                <a:gd name="connsiteX224" fmla="*/ 3541671 w 4190656"/>
                <a:gd name="connsiteY224" fmla="*/ 473988 h 2083613"/>
                <a:gd name="connsiteX225" fmla="*/ 3635761 w 4190656"/>
                <a:gd name="connsiteY225" fmla="*/ 577765 h 2083613"/>
                <a:gd name="connsiteX226" fmla="*/ 3641212 w 4190656"/>
                <a:gd name="connsiteY226" fmla="*/ 613821 h 2083613"/>
                <a:gd name="connsiteX227" fmla="*/ 3643236 w 4190656"/>
                <a:gd name="connsiteY227" fmla="*/ 613821 h 2083613"/>
                <a:gd name="connsiteX228" fmla="*/ 3643236 w 4190656"/>
                <a:gd name="connsiteY228" fmla="*/ 627210 h 2083613"/>
                <a:gd name="connsiteX229" fmla="*/ 3643237 w 4190656"/>
                <a:gd name="connsiteY229" fmla="*/ 627216 h 2083613"/>
                <a:gd name="connsiteX230" fmla="*/ 3643236 w 4190656"/>
                <a:gd name="connsiteY230" fmla="*/ 1063497 h 2083613"/>
                <a:gd name="connsiteX231" fmla="*/ 4190656 w 4190656"/>
                <a:gd name="connsiteY231" fmla="*/ 1063497 h 2083613"/>
                <a:gd name="connsiteX232" fmla="*/ 4190656 w 4190656"/>
                <a:gd name="connsiteY232" fmla="*/ 1184656 h 2083613"/>
                <a:gd name="connsiteX233" fmla="*/ 4190656 w 4190656"/>
                <a:gd name="connsiteY233" fmla="*/ 1530190 h 2083613"/>
                <a:gd name="connsiteX234" fmla="*/ 4190656 w 4190656"/>
                <a:gd name="connsiteY234" fmla="*/ 2078653 h 2083613"/>
                <a:gd name="connsiteX235" fmla="*/ 4190656 w 4190656"/>
                <a:gd name="connsiteY235" fmla="*/ 2082019 h 2083613"/>
                <a:gd name="connsiteX236" fmla="*/ 2526770 w 4190656"/>
                <a:gd name="connsiteY236" fmla="*/ 2082019 h 2083613"/>
                <a:gd name="connsiteX237" fmla="*/ 2526681 w 4190656"/>
                <a:gd name="connsiteY237" fmla="*/ 2082019 h 2083613"/>
                <a:gd name="connsiteX238" fmla="*/ 2449297 w 4190656"/>
                <a:gd name="connsiteY238" fmla="*/ 2082019 h 2083613"/>
                <a:gd name="connsiteX239" fmla="*/ 2449297 w 4190656"/>
                <a:gd name="connsiteY239" fmla="*/ 1864776 h 2083613"/>
                <a:gd name="connsiteX240" fmla="*/ 2354647 w 4190656"/>
                <a:gd name="connsiteY240" fmla="*/ 1864776 h 2083613"/>
                <a:gd name="connsiteX241" fmla="*/ 2354647 w 4190656"/>
                <a:gd name="connsiteY241" fmla="*/ 2082019 h 2083613"/>
                <a:gd name="connsiteX242" fmla="*/ 2277173 w 4190656"/>
                <a:gd name="connsiteY242" fmla="*/ 2082019 h 2083613"/>
                <a:gd name="connsiteX243" fmla="*/ 2277173 w 4190656"/>
                <a:gd name="connsiteY243" fmla="*/ 2082018 h 2083613"/>
                <a:gd name="connsiteX244" fmla="*/ 2190902 w 4190656"/>
                <a:gd name="connsiteY244" fmla="*/ 2082018 h 2083613"/>
                <a:gd name="connsiteX245" fmla="*/ 2190902 w 4190656"/>
                <a:gd name="connsiteY245" fmla="*/ 1864776 h 2083613"/>
                <a:gd name="connsiteX246" fmla="*/ 2096252 w 4190656"/>
                <a:gd name="connsiteY246" fmla="*/ 1864776 h 2083613"/>
                <a:gd name="connsiteX247" fmla="*/ 2096252 w 4190656"/>
                <a:gd name="connsiteY247" fmla="*/ 2082018 h 2083613"/>
                <a:gd name="connsiteX248" fmla="*/ 2028518 w 4190656"/>
                <a:gd name="connsiteY248" fmla="*/ 2082018 h 2083613"/>
                <a:gd name="connsiteX249" fmla="*/ 2028518 w 4190656"/>
                <a:gd name="connsiteY249" fmla="*/ 2083613 h 2083613"/>
                <a:gd name="connsiteX250" fmla="*/ 0 w 4190656"/>
                <a:gd name="connsiteY250" fmla="*/ 2083613 h 2083613"/>
                <a:gd name="connsiteX251" fmla="*/ 0 w 4190656"/>
                <a:gd name="connsiteY251" fmla="*/ 954650 h 2083613"/>
                <a:gd name="connsiteX252" fmla="*/ 525663 w 4190656"/>
                <a:gd name="connsiteY252" fmla="*/ 643073 h 2083613"/>
                <a:gd name="connsiteX253" fmla="*/ 525663 w 4190656"/>
                <a:gd name="connsiteY253" fmla="*/ 940002 h 2083613"/>
                <a:gd name="connsiteX254" fmla="*/ 1026614 w 4190656"/>
                <a:gd name="connsiteY254" fmla="*/ 643073 h 2083613"/>
                <a:gd name="connsiteX255" fmla="*/ 1026614 w 4190656"/>
                <a:gd name="connsiteY255" fmla="*/ 940003 h 2083613"/>
                <a:gd name="connsiteX256" fmla="*/ 1527566 w 4190656"/>
                <a:gd name="connsiteY256" fmla="*/ 643073 h 2083613"/>
                <a:gd name="connsiteX257" fmla="*/ 1527566 w 4190656"/>
                <a:gd name="connsiteY257" fmla="*/ 940003 h 2083613"/>
                <a:gd name="connsiteX258" fmla="*/ 2028518 w 4190656"/>
                <a:gd name="connsiteY258" fmla="*/ 643073 h 2083613"/>
                <a:gd name="connsiteX259" fmla="*/ 2028518 w 4190656"/>
                <a:gd name="connsiteY259" fmla="*/ 954650 h 2083613"/>
                <a:gd name="connsiteX260" fmla="*/ 2028518 w 4190656"/>
                <a:gd name="connsiteY260" fmla="*/ 957207 h 2083613"/>
                <a:gd name="connsiteX261" fmla="*/ 2119418 w 4190656"/>
                <a:gd name="connsiteY261" fmla="*/ 957207 h 2083613"/>
                <a:gd name="connsiteX262" fmla="*/ 2119418 w 4190656"/>
                <a:gd name="connsiteY262" fmla="*/ 351653 h 2083613"/>
                <a:gd name="connsiteX263" fmla="*/ 2119417 w 4190656"/>
                <a:gd name="connsiteY263" fmla="*/ 351653 h 2083613"/>
                <a:gd name="connsiteX264" fmla="*/ 2119417 w 4190656"/>
                <a:gd name="connsiteY264" fmla="*/ 185571 h 2083613"/>
                <a:gd name="connsiteX265" fmla="*/ 2265014 w 4190656"/>
                <a:gd name="connsiteY265" fmla="*/ 185571 h 2083613"/>
                <a:gd name="connsiteX266" fmla="*/ 2410612 w 4190656"/>
                <a:gd name="connsiteY266" fmla="*/ 185571 h 2083613"/>
                <a:gd name="connsiteX267" fmla="*/ 2410613 w 4190656"/>
                <a:gd name="connsiteY267" fmla="*/ 185571 h 2083613"/>
                <a:gd name="connsiteX268" fmla="*/ 2410613 w 4190656"/>
                <a:gd name="connsiteY268" fmla="*/ 337527 h 2083613"/>
                <a:gd name="connsiteX269" fmla="*/ 2410614 w 4190656"/>
                <a:gd name="connsiteY269" fmla="*/ 337527 h 2083613"/>
                <a:gd name="connsiteX270" fmla="*/ 2410614 w 4190656"/>
                <a:gd name="connsiteY270" fmla="*/ 337530 h 2083613"/>
                <a:gd name="connsiteX271" fmla="*/ 2410614 w 4190656"/>
                <a:gd name="connsiteY271" fmla="*/ 955499 h 2083613"/>
                <a:gd name="connsiteX272" fmla="*/ 2526770 w 4190656"/>
                <a:gd name="connsiteY272" fmla="*/ 955499 h 2083613"/>
                <a:gd name="connsiteX273" fmla="*/ 2526770 w 4190656"/>
                <a:gd name="connsiteY273" fmla="*/ 956944 h 2083613"/>
                <a:gd name="connsiteX274" fmla="*/ 2526770 w 4190656"/>
                <a:gd name="connsiteY274" fmla="*/ 1063497 h 2083613"/>
                <a:gd name="connsiteX275" fmla="*/ 2619542 w 4190656"/>
                <a:gd name="connsiteY275" fmla="*/ 1063497 h 2083613"/>
                <a:gd name="connsiteX276" fmla="*/ 2619542 w 4190656"/>
                <a:gd name="connsiteY276" fmla="*/ 185573 h 2083613"/>
                <a:gd name="connsiteX277" fmla="*/ 2619542 w 4190656"/>
                <a:gd name="connsiteY277" fmla="*/ 150703 h 2083613"/>
                <a:gd name="connsiteX278" fmla="*/ 2619542 w 4190656"/>
                <a:gd name="connsiteY278" fmla="*/ 1 h 2083613"/>
                <a:gd name="connsiteX279" fmla="*/ 2711332 w 4190656"/>
                <a:gd name="connsiteY279" fmla="*/ 1 h 208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4190656" h="2083613">
                  <a:moveTo>
                    <a:pt x="1359605" y="2009520"/>
                  </a:moveTo>
                  <a:lnTo>
                    <a:pt x="1359605" y="2049344"/>
                  </a:lnTo>
                  <a:lnTo>
                    <a:pt x="1942246" y="2049344"/>
                  </a:lnTo>
                  <a:lnTo>
                    <a:pt x="1942246" y="2009520"/>
                  </a:lnTo>
                  <a:close/>
                  <a:moveTo>
                    <a:pt x="3736514" y="2004560"/>
                  </a:moveTo>
                  <a:lnTo>
                    <a:pt x="3736514" y="2044384"/>
                  </a:lnTo>
                  <a:lnTo>
                    <a:pt x="4087017" y="2044384"/>
                  </a:lnTo>
                  <a:lnTo>
                    <a:pt x="4087017" y="2004560"/>
                  </a:lnTo>
                  <a:close/>
                  <a:moveTo>
                    <a:pt x="3320982" y="2004560"/>
                  </a:moveTo>
                  <a:lnTo>
                    <a:pt x="3320982" y="2044384"/>
                  </a:lnTo>
                  <a:lnTo>
                    <a:pt x="3671485" y="2044384"/>
                  </a:lnTo>
                  <a:lnTo>
                    <a:pt x="3671485" y="2004560"/>
                  </a:lnTo>
                  <a:close/>
                  <a:moveTo>
                    <a:pt x="1359605" y="1948423"/>
                  </a:moveTo>
                  <a:lnTo>
                    <a:pt x="1359605" y="1988247"/>
                  </a:lnTo>
                  <a:lnTo>
                    <a:pt x="1942246" y="1988247"/>
                  </a:lnTo>
                  <a:lnTo>
                    <a:pt x="1942246" y="1948423"/>
                  </a:lnTo>
                  <a:close/>
                  <a:moveTo>
                    <a:pt x="3736514" y="1943463"/>
                  </a:moveTo>
                  <a:lnTo>
                    <a:pt x="3736514" y="1983287"/>
                  </a:lnTo>
                  <a:lnTo>
                    <a:pt x="4087017" y="1983287"/>
                  </a:lnTo>
                  <a:lnTo>
                    <a:pt x="4087017" y="1943463"/>
                  </a:lnTo>
                  <a:close/>
                  <a:moveTo>
                    <a:pt x="3320982" y="1943463"/>
                  </a:moveTo>
                  <a:lnTo>
                    <a:pt x="3320982" y="1983287"/>
                  </a:lnTo>
                  <a:lnTo>
                    <a:pt x="3671485" y="1983287"/>
                  </a:lnTo>
                  <a:lnTo>
                    <a:pt x="3671485" y="1943463"/>
                  </a:lnTo>
                  <a:close/>
                  <a:moveTo>
                    <a:pt x="1359605" y="1887327"/>
                  </a:moveTo>
                  <a:lnTo>
                    <a:pt x="1359605" y="1927151"/>
                  </a:lnTo>
                  <a:lnTo>
                    <a:pt x="1942246" y="1927151"/>
                  </a:lnTo>
                  <a:lnTo>
                    <a:pt x="1942246" y="1887327"/>
                  </a:lnTo>
                  <a:close/>
                  <a:moveTo>
                    <a:pt x="3736514" y="1882367"/>
                  </a:moveTo>
                  <a:lnTo>
                    <a:pt x="3736514" y="1922191"/>
                  </a:lnTo>
                  <a:lnTo>
                    <a:pt x="4087017" y="1922191"/>
                  </a:lnTo>
                  <a:lnTo>
                    <a:pt x="4087017" y="1882367"/>
                  </a:lnTo>
                  <a:close/>
                  <a:moveTo>
                    <a:pt x="3320982" y="1882367"/>
                  </a:moveTo>
                  <a:lnTo>
                    <a:pt x="3320982" y="1922191"/>
                  </a:lnTo>
                  <a:lnTo>
                    <a:pt x="3671485" y="1922191"/>
                  </a:lnTo>
                  <a:lnTo>
                    <a:pt x="3671485" y="1882367"/>
                  </a:lnTo>
                  <a:close/>
                  <a:moveTo>
                    <a:pt x="3051754" y="1873675"/>
                  </a:moveTo>
                  <a:lnTo>
                    <a:pt x="3051754" y="1939321"/>
                  </a:lnTo>
                  <a:lnTo>
                    <a:pt x="3149850" y="1939321"/>
                  </a:lnTo>
                  <a:lnTo>
                    <a:pt x="3149850" y="1873675"/>
                  </a:lnTo>
                  <a:close/>
                  <a:moveTo>
                    <a:pt x="2868153" y="1873675"/>
                  </a:moveTo>
                  <a:lnTo>
                    <a:pt x="2868153" y="1939321"/>
                  </a:lnTo>
                  <a:lnTo>
                    <a:pt x="2966249" y="1939321"/>
                  </a:lnTo>
                  <a:lnTo>
                    <a:pt x="2966249" y="1873675"/>
                  </a:lnTo>
                  <a:close/>
                  <a:moveTo>
                    <a:pt x="2684553" y="1873675"/>
                  </a:moveTo>
                  <a:lnTo>
                    <a:pt x="2684553" y="1939321"/>
                  </a:lnTo>
                  <a:lnTo>
                    <a:pt x="2782649" y="1939321"/>
                  </a:lnTo>
                  <a:lnTo>
                    <a:pt x="2782649" y="1873675"/>
                  </a:lnTo>
                  <a:close/>
                  <a:moveTo>
                    <a:pt x="1359605" y="1826230"/>
                  </a:moveTo>
                  <a:lnTo>
                    <a:pt x="1359605" y="1866054"/>
                  </a:lnTo>
                  <a:lnTo>
                    <a:pt x="1942246" y="1866054"/>
                  </a:lnTo>
                  <a:lnTo>
                    <a:pt x="1942246" y="1826230"/>
                  </a:lnTo>
                  <a:close/>
                  <a:moveTo>
                    <a:pt x="3736514" y="1821270"/>
                  </a:moveTo>
                  <a:lnTo>
                    <a:pt x="3736514" y="1861094"/>
                  </a:lnTo>
                  <a:lnTo>
                    <a:pt x="4087017" y="1861094"/>
                  </a:lnTo>
                  <a:lnTo>
                    <a:pt x="4087017" y="1821270"/>
                  </a:lnTo>
                  <a:close/>
                  <a:moveTo>
                    <a:pt x="3320982" y="1821270"/>
                  </a:moveTo>
                  <a:lnTo>
                    <a:pt x="3320982" y="1861094"/>
                  </a:lnTo>
                  <a:lnTo>
                    <a:pt x="3671485" y="1861094"/>
                  </a:lnTo>
                  <a:lnTo>
                    <a:pt x="3671485" y="1821270"/>
                  </a:lnTo>
                  <a:close/>
                  <a:moveTo>
                    <a:pt x="3051754" y="1737466"/>
                  </a:moveTo>
                  <a:lnTo>
                    <a:pt x="3051754" y="1803112"/>
                  </a:lnTo>
                  <a:lnTo>
                    <a:pt x="3149850" y="1803112"/>
                  </a:lnTo>
                  <a:lnTo>
                    <a:pt x="3149850" y="1737466"/>
                  </a:lnTo>
                  <a:close/>
                  <a:moveTo>
                    <a:pt x="2868153" y="1737466"/>
                  </a:moveTo>
                  <a:lnTo>
                    <a:pt x="2868153" y="1803112"/>
                  </a:lnTo>
                  <a:lnTo>
                    <a:pt x="2966249" y="1803112"/>
                  </a:lnTo>
                  <a:lnTo>
                    <a:pt x="2966249" y="1737466"/>
                  </a:lnTo>
                  <a:close/>
                  <a:moveTo>
                    <a:pt x="2684553" y="1737466"/>
                  </a:moveTo>
                  <a:lnTo>
                    <a:pt x="2684553" y="1803112"/>
                  </a:lnTo>
                  <a:lnTo>
                    <a:pt x="2782649" y="1803112"/>
                  </a:lnTo>
                  <a:lnTo>
                    <a:pt x="2782649" y="1737466"/>
                  </a:lnTo>
                  <a:close/>
                  <a:moveTo>
                    <a:pt x="3051754" y="1601257"/>
                  </a:moveTo>
                  <a:lnTo>
                    <a:pt x="3051754" y="1666903"/>
                  </a:lnTo>
                  <a:lnTo>
                    <a:pt x="3149850" y="1666903"/>
                  </a:lnTo>
                  <a:lnTo>
                    <a:pt x="3149850" y="1601257"/>
                  </a:lnTo>
                  <a:close/>
                  <a:moveTo>
                    <a:pt x="2868153" y="1601257"/>
                  </a:moveTo>
                  <a:lnTo>
                    <a:pt x="2868153" y="1666903"/>
                  </a:lnTo>
                  <a:lnTo>
                    <a:pt x="2966249" y="1666903"/>
                  </a:lnTo>
                  <a:lnTo>
                    <a:pt x="2966249" y="1601257"/>
                  </a:lnTo>
                  <a:close/>
                  <a:moveTo>
                    <a:pt x="2684553" y="1601257"/>
                  </a:moveTo>
                  <a:lnTo>
                    <a:pt x="2684553" y="1666903"/>
                  </a:lnTo>
                  <a:lnTo>
                    <a:pt x="2782649" y="1666903"/>
                  </a:lnTo>
                  <a:lnTo>
                    <a:pt x="2782649" y="1601257"/>
                  </a:lnTo>
                  <a:close/>
                  <a:moveTo>
                    <a:pt x="1003047" y="1464531"/>
                  </a:moveTo>
                  <a:lnTo>
                    <a:pt x="1003047" y="2082216"/>
                  </a:lnTo>
                  <a:lnTo>
                    <a:pt x="1259865" y="2082216"/>
                  </a:lnTo>
                  <a:lnTo>
                    <a:pt x="1259865" y="1464531"/>
                  </a:lnTo>
                  <a:close/>
                  <a:moveTo>
                    <a:pt x="640721" y="1461809"/>
                  </a:moveTo>
                  <a:lnTo>
                    <a:pt x="640721" y="2079494"/>
                  </a:lnTo>
                  <a:lnTo>
                    <a:pt x="860983" y="2079494"/>
                  </a:lnTo>
                  <a:lnTo>
                    <a:pt x="860983" y="1461809"/>
                  </a:lnTo>
                  <a:close/>
                  <a:moveTo>
                    <a:pt x="3977387" y="1437108"/>
                  </a:moveTo>
                  <a:lnTo>
                    <a:pt x="3977387" y="1502754"/>
                  </a:lnTo>
                  <a:lnTo>
                    <a:pt x="4075483" y="1502754"/>
                  </a:lnTo>
                  <a:lnTo>
                    <a:pt x="4075483" y="1437108"/>
                  </a:lnTo>
                  <a:close/>
                  <a:moveTo>
                    <a:pt x="3793786" y="1437108"/>
                  </a:moveTo>
                  <a:lnTo>
                    <a:pt x="3793786" y="1502754"/>
                  </a:lnTo>
                  <a:lnTo>
                    <a:pt x="3891882" y="1502754"/>
                  </a:lnTo>
                  <a:lnTo>
                    <a:pt x="3891882" y="1437108"/>
                  </a:lnTo>
                  <a:close/>
                  <a:moveTo>
                    <a:pt x="3610186" y="1437108"/>
                  </a:moveTo>
                  <a:lnTo>
                    <a:pt x="3610186" y="1502754"/>
                  </a:lnTo>
                  <a:lnTo>
                    <a:pt x="3708282" y="1502754"/>
                  </a:lnTo>
                  <a:lnTo>
                    <a:pt x="3708282" y="1437108"/>
                  </a:lnTo>
                  <a:close/>
                  <a:moveTo>
                    <a:pt x="3413613" y="1437108"/>
                  </a:moveTo>
                  <a:lnTo>
                    <a:pt x="3413613" y="1502754"/>
                  </a:lnTo>
                  <a:lnTo>
                    <a:pt x="3511709" y="1502754"/>
                  </a:lnTo>
                  <a:lnTo>
                    <a:pt x="3511709" y="1437108"/>
                  </a:lnTo>
                  <a:close/>
                  <a:moveTo>
                    <a:pt x="3230013" y="1437108"/>
                  </a:moveTo>
                  <a:lnTo>
                    <a:pt x="3230013" y="1502754"/>
                  </a:lnTo>
                  <a:lnTo>
                    <a:pt x="3328109" y="1502754"/>
                  </a:lnTo>
                  <a:lnTo>
                    <a:pt x="3328109" y="1437108"/>
                  </a:lnTo>
                  <a:close/>
                  <a:moveTo>
                    <a:pt x="3051754" y="1437108"/>
                  </a:moveTo>
                  <a:lnTo>
                    <a:pt x="3051754" y="1502754"/>
                  </a:lnTo>
                  <a:lnTo>
                    <a:pt x="3149850" y="1502754"/>
                  </a:lnTo>
                  <a:lnTo>
                    <a:pt x="3149850" y="1437108"/>
                  </a:lnTo>
                  <a:close/>
                  <a:moveTo>
                    <a:pt x="2868153" y="1437108"/>
                  </a:moveTo>
                  <a:lnTo>
                    <a:pt x="2868153" y="1502754"/>
                  </a:lnTo>
                  <a:lnTo>
                    <a:pt x="2966249" y="1502754"/>
                  </a:lnTo>
                  <a:lnTo>
                    <a:pt x="2966249" y="1437108"/>
                  </a:lnTo>
                  <a:close/>
                  <a:moveTo>
                    <a:pt x="2684553" y="1437108"/>
                  </a:moveTo>
                  <a:lnTo>
                    <a:pt x="2684553" y="1502754"/>
                  </a:lnTo>
                  <a:lnTo>
                    <a:pt x="2782649" y="1502754"/>
                  </a:lnTo>
                  <a:lnTo>
                    <a:pt x="2782649" y="1437108"/>
                  </a:lnTo>
                  <a:close/>
                  <a:moveTo>
                    <a:pt x="1818380" y="1377680"/>
                  </a:moveTo>
                  <a:lnTo>
                    <a:pt x="1818380" y="1450750"/>
                  </a:lnTo>
                  <a:lnTo>
                    <a:pt x="1916476" y="1450750"/>
                  </a:lnTo>
                  <a:lnTo>
                    <a:pt x="1916476" y="1377680"/>
                  </a:lnTo>
                  <a:close/>
                  <a:moveTo>
                    <a:pt x="1634779" y="1377680"/>
                  </a:moveTo>
                  <a:lnTo>
                    <a:pt x="1634779" y="1450750"/>
                  </a:lnTo>
                  <a:lnTo>
                    <a:pt x="1732875" y="1450750"/>
                  </a:lnTo>
                  <a:lnTo>
                    <a:pt x="1732875" y="1377680"/>
                  </a:lnTo>
                  <a:close/>
                  <a:moveTo>
                    <a:pt x="1451179" y="1377680"/>
                  </a:moveTo>
                  <a:lnTo>
                    <a:pt x="1451179" y="1450750"/>
                  </a:lnTo>
                  <a:lnTo>
                    <a:pt x="1549275" y="1450750"/>
                  </a:lnTo>
                  <a:lnTo>
                    <a:pt x="1549275" y="1377680"/>
                  </a:lnTo>
                  <a:close/>
                  <a:moveTo>
                    <a:pt x="1818380" y="1226067"/>
                  </a:moveTo>
                  <a:lnTo>
                    <a:pt x="1818380" y="1299137"/>
                  </a:lnTo>
                  <a:lnTo>
                    <a:pt x="1916476" y="1299137"/>
                  </a:lnTo>
                  <a:lnTo>
                    <a:pt x="1916476" y="1226067"/>
                  </a:lnTo>
                  <a:close/>
                  <a:moveTo>
                    <a:pt x="1634779" y="1226067"/>
                  </a:moveTo>
                  <a:lnTo>
                    <a:pt x="1634779" y="1299137"/>
                  </a:lnTo>
                  <a:lnTo>
                    <a:pt x="1732875" y="1299137"/>
                  </a:lnTo>
                  <a:lnTo>
                    <a:pt x="1732875" y="1226067"/>
                  </a:lnTo>
                  <a:close/>
                  <a:moveTo>
                    <a:pt x="1451179" y="1226067"/>
                  </a:moveTo>
                  <a:lnTo>
                    <a:pt x="1451179" y="1299137"/>
                  </a:lnTo>
                  <a:lnTo>
                    <a:pt x="1549275" y="1299137"/>
                  </a:lnTo>
                  <a:lnTo>
                    <a:pt x="1549275" y="1226067"/>
                  </a:lnTo>
                  <a:close/>
                  <a:moveTo>
                    <a:pt x="403424" y="1142989"/>
                  </a:moveTo>
                  <a:cubicBezTo>
                    <a:pt x="373157" y="1142989"/>
                    <a:pt x="348620" y="1167526"/>
                    <a:pt x="348620" y="1197793"/>
                  </a:cubicBezTo>
                  <a:lnTo>
                    <a:pt x="348620" y="2081959"/>
                  </a:lnTo>
                  <a:lnTo>
                    <a:pt x="458227" y="2081959"/>
                  </a:lnTo>
                  <a:cubicBezTo>
                    <a:pt x="458227" y="1787237"/>
                    <a:pt x="458228" y="1492515"/>
                    <a:pt x="458228" y="1197793"/>
                  </a:cubicBezTo>
                  <a:cubicBezTo>
                    <a:pt x="458228" y="1167526"/>
                    <a:pt x="433691" y="1142989"/>
                    <a:pt x="403424" y="1142989"/>
                  </a:cubicBezTo>
                  <a:close/>
                  <a:moveTo>
                    <a:pt x="169200" y="1139285"/>
                  </a:moveTo>
                  <a:cubicBezTo>
                    <a:pt x="138933" y="1139285"/>
                    <a:pt x="114396" y="1163822"/>
                    <a:pt x="114396" y="1194089"/>
                  </a:cubicBezTo>
                  <a:lnTo>
                    <a:pt x="114396" y="2078255"/>
                  </a:lnTo>
                  <a:lnTo>
                    <a:pt x="224003" y="2078255"/>
                  </a:lnTo>
                  <a:cubicBezTo>
                    <a:pt x="224003" y="1783533"/>
                    <a:pt x="224004" y="1488811"/>
                    <a:pt x="224004" y="1194089"/>
                  </a:cubicBezTo>
                  <a:cubicBezTo>
                    <a:pt x="224004" y="1163822"/>
                    <a:pt x="199467" y="1139285"/>
                    <a:pt x="169200" y="1139285"/>
                  </a:cubicBezTo>
                  <a:close/>
                  <a:moveTo>
                    <a:pt x="1818380" y="1074453"/>
                  </a:moveTo>
                  <a:lnTo>
                    <a:pt x="1818380" y="1147523"/>
                  </a:lnTo>
                  <a:lnTo>
                    <a:pt x="1916476" y="1147523"/>
                  </a:lnTo>
                  <a:lnTo>
                    <a:pt x="1916476" y="1074453"/>
                  </a:lnTo>
                  <a:close/>
                  <a:moveTo>
                    <a:pt x="1634779" y="1074453"/>
                  </a:moveTo>
                  <a:lnTo>
                    <a:pt x="1634779" y="1147523"/>
                  </a:lnTo>
                  <a:lnTo>
                    <a:pt x="1732875" y="1147523"/>
                  </a:lnTo>
                  <a:lnTo>
                    <a:pt x="1732875" y="1074453"/>
                  </a:lnTo>
                  <a:close/>
                  <a:moveTo>
                    <a:pt x="1451179" y="1074453"/>
                  </a:moveTo>
                  <a:lnTo>
                    <a:pt x="1451179" y="1147523"/>
                  </a:lnTo>
                  <a:lnTo>
                    <a:pt x="1549275" y="1147523"/>
                  </a:lnTo>
                  <a:lnTo>
                    <a:pt x="1549275" y="1074453"/>
                  </a:lnTo>
                  <a:close/>
                  <a:moveTo>
                    <a:pt x="1254606" y="1074453"/>
                  </a:moveTo>
                  <a:lnTo>
                    <a:pt x="1254606" y="1147523"/>
                  </a:lnTo>
                  <a:lnTo>
                    <a:pt x="1352702" y="1147523"/>
                  </a:lnTo>
                  <a:lnTo>
                    <a:pt x="1352702" y="1074453"/>
                  </a:lnTo>
                  <a:close/>
                  <a:moveTo>
                    <a:pt x="1071005" y="1074453"/>
                  </a:moveTo>
                  <a:lnTo>
                    <a:pt x="1071005" y="1147523"/>
                  </a:lnTo>
                  <a:lnTo>
                    <a:pt x="1169101" y="1147523"/>
                  </a:lnTo>
                  <a:lnTo>
                    <a:pt x="1169101" y="1074453"/>
                  </a:lnTo>
                  <a:close/>
                  <a:moveTo>
                    <a:pt x="887405" y="1074453"/>
                  </a:moveTo>
                  <a:lnTo>
                    <a:pt x="887405" y="1147523"/>
                  </a:lnTo>
                  <a:lnTo>
                    <a:pt x="985501" y="1147523"/>
                  </a:lnTo>
                  <a:lnTo>
                    <a:pt x="985501" y="1074453"/>
                  </a:lnTo>
                  <a:close/>
                  <a:moveTo>
                    <a:pt x="726849" y="1074453"/>
                  </a:moveTo>
                  <a:lnTo>
                    <a:pt x="726849" y="1147523"/>
                  </a:lnTo>
                  <a:lnTo>
                    <a:pt x="824945" y="1147523"/>
                  </a:lnTo>
                  <a:lnTo>
                    <a:pt x="824945" y="1074453"/>
                  </a:lnTo>
                  <a:close/>
                  <a:moveTo>
                    <a:pt x="543248" y="1074453"/>
                  </a:moveTo>
                  <a:lnTo>
                    <a:pt x="543248" y="1147523"/>
                  </a:lnTo>
                  <a:lnTo>
                    <a:pt x="641344" y="1147523"/>
                  </a:lnTo>
                  <a:lnTo>
                    <a:pt x="641344" y="1074453"/>
                  </a:lnTo>
                  <a:close/>
                  <a:moveTo>
                    <a:pt x="3065554" y="331011"/>
                  </a:moveTo>
                  <a:lnTo>
                    <a:pt x="3065554" y="465308"/>
                  </a:lnTo>
                  <a:lnTo>
                    <a:pt x="3086674" y="468502"/>
                  </a:lnTo>
                  <a:cubicBezTo>
                    <a:pt x="3133539" y="483078"/>
                    <a:pt x="3171517" y="517827"/>
                    <a:pt x="3190451" y="562591"/>
                  </a:cubicBezTo>
                  <a:lnTo>
                    <a:pt x="3200815" y="613926"/>
                  </a:lnTo>
                  <a:lnTo>
                    <a:pt x="3203518" y="613926"/>
                  </a:lnTo>
                  <a:lnTo>
                    <a:pt x="3203518" y="627317"/>
                  </a:lnTo>
                  <a:lnTo>
                    <a:pt x="3203519" y="627321"/>
                  </a:lnTo>
                  <a:lnTo>
                    <a:pt x="3203518" y="1063497"/>
                  </a:lnTo>
                  <a:lnTo>
                    <a:pt x="3310645" y="1063497"/>
                  </a:lnTo>
                  <a:lnTo>
                    <a:pt x="3310645" y="627216"/>
                  </a:lnTo>
                  <a:cubicBezTo>
                    <a:pt x="3310645" y="558334"/>
                    <a:pt x="3352525" y="499233"/>
                    <a:pt x="3412211" y="473988"/>
                  </a:cubicBezTo>
                  <a:lnTo>
                    <a:pt x="3465439" y="463242"/>
                  </a:lnTo>
                  <a:lnTo>
                    <a:pt x="3465439" y="331011"/>
                  </a:lnTo>
                  <a:close/>
                  <a:moveTo>
                    <a:pt x="2812855" y="331011"/>
                  </a:moveTo>
                  <a:lnTo>
                    <a:pt x="2812855" y="1063497"/>
                  </a:lnTo>
                  <a:lnTo>
                    <a:pt x="2870927" y="1063497"/>
                  </a:lnTo>
                  <a:lnTo>
                    <a:pt x="2870927" y="627321"/>
                  </a:lnTo>
                  <a:cubicBezTo>
                    <a:pt x="2870927" y="558439"/>
                    <a:pt x="2912807" y="499339"/>
                    <a:pt x="2972493" y="474094"/>
                  </a:cubicBezTo>
                  <a:lnTo>
                    <a:pt x="3023955" y="463704"/>
                  </a:lnTo>
                  <a:lnTo>
                    <a:pt x="3023955" y="331011"/>
                  </a:lnTo>
                  <a:close/>
                  <a:moveTo>
                    <a:pt x="2711332" y="0"/>
                  </a:moveTo>
                  <a:lnTo>
                    <a:pt x="2812855" y="0"/>
                  </a:lnTo>
                  <a:lnTo>
                    <a:pt x="2812855" y="1"/>
                  </a:lnTo>
                  <a:lnTo>
                    <a:pt x="2812855" y="150699"/>
                  </a:lnTo>
                  <a:lnTo>
                    <a:pt x="2812855" y="150703"/>
                  </a:lnTo>
                  <a:lnTo>
                    <a:pt x="2812855" y="185573"/>
                  </a:lnTo>
                  <a:lnTo>
                    <a:pt x="2812855" y="268612"/>
                  </a:lnTo>
                  <a:lnTo>
                    <a:pt x="3465439" y="268612"/>
                  </a:lnTo>
                  <a:lnTo>
                    <a:pt x="3465439" y="268180"/>
                  </a:lnTo>
                  <a:lnTo>
                    <a:pt x="3507038" y="268180"/>
                  </a:lnTo>
                  <a:lnTo>
                    <a:pt x="3507038" y="466997"/>
                  </a:lnTo>
                  <a:lnTo>
                    <a:pt x="3541671" y="473988"/>
                  </a:lnTo>
                  <a:cubicBezTo>
                    <a:pt x="3586436" y="492922"/>
                    <a:pt x="3621184" y="530900"/>
                    <a:pt x="3635761" y="577765"/>
                  </a:cubicBezTo>
                  <a:lnTo>
                    <a:pt x="3641212" y="613821"/>
                  </a:lnTo>
                  <a:lnTo>
                    <a:pt x="3643236" y="613821"/>
                  </a:lnTo>
                  <a:lnTo>
                    <a:pt x="3643236" y="627210"/>
                  </a:lnTo>
                  <a:lnTo>
                    <a:pt x="3643237" y="627216"/>
                  </a:lnTo>
                  <a:lnTo>
                    <a:pt x="3643236" y="1063497"/>
                  </a:lnTo>
                  <a:lnTo>
                    <a:pt x="4190656" y="1063497"/>
                  </a:lnTo>
                  <a:lnTo>
                    <a:pt x="4190656" y="1184656"/>
                  </a:lnTo>
                  <a:lnTo>
                    <a:pt x="4190656" y="1530190"/>
                  </a:lnTo>
                  <a:lnTo>
                    <a:pt x="4190656" y="2078653"/>
                  </a:lnTo>
                  <a:lnTo>
                    <a:pt x="4190656" y="2082019"/>
                  </a:lnTo>
                  <a:lnTo>
                    <a:pt x="2526770" y="2082019"/>
                  </a:lnTo>
                  <a:lnTo>
                    <a:pt x="2526681" y="2082019"/>
                  </a:lnTo>
                  <a:lnTo>
                    <a:pt x="2449297" y="2082019"/>
                  </a:lnTo>
                  <a:lnTo>
                    <a:pt x="2449297" y="1864776"/>
                  </a:lnTo>
                  <a:lnTo>
                    <a:pt x="2354647" y="1864776"/>
                  </a:lnTo>
                  <a:lnTo>
                    <a:pt x="2354647" y="2082019"/>
                  </a:lnTo>
                  <a:lnTo>
                    <a:pt x="2277173" y="2082019"/>
                  </a:lnTo>
                  <a:lnTo>
                    <a:pt x="2277173" y="2082018"/>
                  </a:lnTo>
                  <a:lnTo>
                    <a:pt x="2190902" y="2082018"/>
                  </a:lnTo>
                  <a:lnTo>
                    <a:pt x="2190902" y="1864776"/>
                  </a:lnTo>
                  <a:lnTo>
                    <a:pt x="2096252" y="1864776"/>
                  </a:lnTo>
                  <a:lnTo>
                    <a:pt x="2096252" y="2082018"/>
                  </a:lnTo>
                  <a:lnTo>
                    <a:pt x="2028518" y="2082018"/>
                  </a:lnTo>
                  <a:lnTo>
                    <a:pt x="2028518" y="2083613"/>
                  </a:lnTo>
                  <a:lnTo>
                    <a:pt x="0" y="2083613"/>
                  </a:lnTo>
                  <a:lnTo>
                    <a:pt x="0" y="954650"/>
                  </a:lnTo>
                  <a:lnTo>
                    <a:pt x="525663" y="643073"/>
                  </a:lnTo>
                  <a:lnTo>
                    <a:pt x="525663" y="940002"/>
                  </a:lnTo>
                  <a:lnTo>
                    <a:pt x="1026614" y="643073"/>
                  </a:lnTo>
                  <a:lnTo>
                    <a:pt x="1026614" y="940003"/>
                  </a:lnTo>
                  <a:lnTo>
                    <a:pt x="1527566" y="643073"/>
                  </a:lnTo>
                  <a:lnTo>
                    <a:pt x="1527566" y="940003"/>
                  </a:lnTo>
                  <a:lnTo>
                    <a:pt x="2028518" y="643073"/>
                  </a:lnTo>
                  <a:lnTo>
                    <a:pt x="2028518" y="954650"/>
                  </a:lnTo>
                  <a:lnTo>
                    <a:pt x="2028518" y="957207"/>
                  </a:lnTo>
                  <a:lnTo>
                    <a:pt x="2119418" y="957207"/>
                  </a:lnTo>
                  <a:lnTo>
                    <a:pt x="2119418" y="351653"/>
                  </a:lnTo>
                  <a:lnTo>
                    <a:pt x="2119417" y="351653"/>
                  </a:lnTo>
                  <a:lnTo>
                    <a:pt x="2119417" y="185571"/>
                  </a:lnTo>
                  <a:lnTo>
                    <a:pt x="2265014" y="185571"/>
                  </a:lnTo>
                  <a:lnTo>
                    <a:pt x="2410612" y="185571"/>
                  </a:lnTo>
                  <a:lnTo>
                    <a:pt x="2410613" y="185571"/>
                  </a:lnTo>
                  <a:lnTo>
                    <a:pt x="2410613" y="337527"/>
                  </a:lnTo>
                  <a:lnTo>
                    <a:pt x="2410614" y="337527"/>
                  </a:lnTo>
                  <a:lnTo>
                    <a:pt x="2410614" y="337530"/>
                  </a:lnTo>
                  <a:lnTo>
                    <a:pt x="2410614" y="955499"/>
                  </a:lnTo>
                  <a:lnTo>
                    <a:pt x="2526770" y="955499"/>
                  </a:lnTo>
                  <a:lnTo>
                    <a:pt x="2526770" y="956944"/>
                  </a:lnTo>
                  <a:lnTo>
                    <a:pt x="2526770" y="1063497"/>
                  </a:lnTo>
                  <a:lnTo>
                    <a:pt x="2619542" y="1063497"/>
                  </a:lnTo>
                  <a:lnTo>
                    <a:pt x="2619542" y="185573"/>
                  </a:lnTo>
                  <a:lnTo>
                    <a:pt x="2619542" y="150703"/>
                  </a:lnTo>
                  <a:lnTo>
                    <a:pt x="2619542" y="1"/>
                  </a:lnTo>
                  <a:lnTo>
                    <a:pt x="2711332"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Shape 5">
              <a:extLst>
                <a:ext uri="{FF2B5EF4-FFF2-40B4-BE49-F238E27FC236}">
                  <a16:creationId xmlns:a16="http://schemas.microsoft.com/office/drawing/2014/main" id="{168AC211-FDBC-4CB8-A9ED-380FC07B279E}"/>
                </a:ext>
              </a:extLst>
            </p:cNvPr>
            <p:cNvSpPr/>
            <p:nvPr/>
          </p:nvSpPr>
          <p:spPr>
            <a:xfrm>
              <a:off x="6202506" y="1386078"/>
              <a:ext cx="1303698" cy="1355913"/>
            </a:xfrm>
            <a:custGeom>
              <a:avLst/>
              <a:gdLst>
                <a:gd name="connsiteX0" fmla="*/ 91855 w 1303698"/>
                <a:gd name="connsiteY0" fmla="*/ 1312553 h 1355913"/>
                <a:gd name="connsiteX1" fmla="*/ 91855 w 1303698"/>
                <a:gd name="connsiteY1" fmla="*/ 1330841 h 1355913"/>
                <a:gd name="connsiteX2" fmla="*/ 274735 w 1303698"/>
                <a:gd name="connsiteY2" fmla="*/ 1330841 h 1355913"/>
                <a:gd name="connsiteX3" fmla="*/ 274735 w 1303698"/>
                <a:gd name="connsiteY3" fmla="*/ 1312553 h 1355913"/>
                <a:gd name="connsiteX4" fmla="*/ 91855 w 1303698"/>
                <a:gd name="connsiteY4" fmla="*/ 1284733 h 1355913"/>
                <a:gd name="connsiteX5" fmla="*/ 91855 w 1303698"/>
                <a:gd name="connsiteY5" fmla="*/ 1303021 h 1355913"/>
                <a:gd name="connsiteX6" fmla="*/ 274735 w 1303698"/>
                <a:gd name="connsiteY6" fmla="*/ 1303021 h 1355913"/>
                <a:gd name="connsiteX7" fmla="*/ 274735 w 1303698"/>
                <a:gd name="connsiteY7" fmla="*/ 1284733 h 1355913"/>
                <a:gd name="connsiteX8" fmla="*/ 91855 w 1303698"/>
                <a:gd name="connsiteY8" fmla="*/ 1256914 h 1355913"/>
                <a:gd name="connsiteX9" fmla="*/ 91855 w 1303698"/>
                <a:gd name="connsiteY9" fmla="*/ 1275202 h 1355913"/>
                <a:gd name="connsiteX10" fmla="*/ 274735 w 1303698"/>
                <a:gd name="connsiteY10" fmla="*/ 1275202 h 1355913"/>
                <a:gd name="connsiteX11" fmla="*/ 274735 w 1303698"/>
                <a:gd name="connsiteY11" fmla="*/ 1256914 h 1355913"/>
                <a:gd name="connsiteX12" fmla="*/ 91855 w 1303698"/>
                <a:gd name="connsiteY12" fmla="*/ 1229095 h 1355913"/>
                <a:gd name="connsiteX13" fmla="*/ 91855 w 1303698"/>
                <a:gd name="connsiteY13" fmla="*/ 1247383 h 1355913"/>
                <a:gd name="connsiteX14" fmla="*/ 274735 w 1303698"/>
                <a:gd name="connsiteY14" fmla="*/ 1247383 h 1355913"/>
                <a:gd name="connsiteX15" fmla="*/ 274735 w 1303698"/>
                <a:gd name="connsiteY15" fmla="*/ 1229095 h 1355913"/>
                <a:gd name="connsiteX16" fmla="*/ 550507 w 1303698"/>
                <a:gd name="connsiteY16" fmla="*/ 1139433 h 1355913"/>
                <a:gd name="connsiteX17" fmla="*/ 550507 w 1303698"/>
                <a:gd name="connsiteY17" fmla="*/ 1176009 h 1355913"/>
                <a:gd name="connsiteX18" fmla="*/ 596469 w 1303698"/>
                <a:gd name="connsiteY18" fmla="*/ 1176009 h 1355913"/>
                <a:gd name="connsiteX19" fmla="*/ 596469 w 1303698"/>
                <a:gd name="connsiteY19" fmla="*/ 1139433 h 1355913"/>
                <a:gd name="connsiteX20" fmla="*/ 474065 w 1303698"/>
                <a:gd name="connsiteY20" fmla="*/ 1139433 h 1355913"/>
                <a:gd name="connsiteX21" fmla="*/ 474065 w 1303698"/>
                <a:gd name="connsiteY21" fmla="*/ 1176009 h 1355913"/>
                <a:gd name="connsiteX22" fmla="*/ 520027 w 1303698"/>
                <a:gd name="connsiteY22" fmla="*/ 1176009 h 1355913"/>
                <a:gd name="connsiteX23" fmla="*/ 520027 w 1303698"/>
                <a:gd name="connsiteY23" fmla="*/ 1139433 h 1355913"/>
                <a:gd name="connsiteX24" fmla="*/ 397623 w 1303698"/>
                <a:gd name="connsiteY24" fmla="*/ 1139433 h 1355913"/>
                <a:gd name="connsiteX25" fmla="*/ 397623 w 1303698"/>
                <a:gd name="connsiteY25" fmla="*/ 1176009 h 1355913"/>
                <a:gd name="connsiteX26" fmla="*/ 443585 w 1303698"/>
                <a:gd name="connsiteY26" fmla="*/ 1176009 h 1355913"/>
                <a:gd name="connsiteX27" fmla="*/ 443585 w 1303698"/>
                <a:gd name="connsiteY27" fmla="*/ 1139433 h 1355913"/>
                <a:gd name="connsiteX28" fmla="*/ 321181 w 1303698"/>
                <a:gd name="connsiteY28" fmla="*/ 1139433 h 1355913"/>
                <a:gd name="connsiteX29" fmla="*/ 321181 w 1303698"/>
                <a:gd name="connsiteY29" fmla="*/ 1176009 h 1355913"/>
                <a:gd name="connsiteX30" fmla="*/ 367143 w 1303698"/>
                <a:gd name="connsiteY30" fmla="*/ 1176009 h 1355913"/>
                <a:gd name="connsiteX31" fmla="*/ 367143 w 1303698"/>
                <a:gd name="connsiteY31" fmla="*/ 1139433 h 1355913"/>
                <a:gd name="connsiteX32" fmla="*/ 244739 w 1303698"/>
                <a:gd name="connsiteY32" fmla="*/ 1139433 h 1355913"/>
                <a:gd name="connsiteX33" fmla="*/ 244739 w 1303698"/>
                <a:gd name="connsiteY33" fmla="*/ 1176009 h 1355913"/>
                <a:gd name="connsiteX34" fmla="*/ 290701 w 1303698"/>
                <a:gd name="connsiteY34" fmla="*/ 1176009 h 1355913"/>
                <a:gd name="connsiteX35" fmla="*/ 290701 w 1303698"/>
                <a:gd name="connsiteY35" fmla="*/ 1139433 h 1355913"/>
                <a:gd name="connsiteX36" fmla="*/ 168297 w 1303698"/>
                <a:gd name="connsiteY36" fmla="*/ 1139433 h 1355913"/>
                <a:gd name="connsiteX37" fmla="*/ 168297 w 1303698"/>
                <a:gd name="connsiteY37" fmla="*/ 1176009 h 1355913"/>
                <a:gd name="connsiteX38" fmla="*/ 214259 w 1303698"/>
                <a:gd name="connsiteY38" fmla="*/ 1176009 h 1355913"/>
                <a:gd name="connsiteX39" fmla="*/ 214259 w 1303698"/>
                <a:gd name="connsiteY39" fmla="*/ 1139433 h 1355913"/>
                <a:gd name="connsiteX40" fmla="*/ 91855 w 1303698"/>
                <a:gd name="connsiteY40" fmla="*/ 1139433 h 1355913"/>
                <a:gd name="connsiteX41" fmla="*/ 91855 w 1303698"/>
                <a:gd name="connsiteY41" fmla="*/ 1176009 h 1355913"/>
                <a:gd name="connsiteX42" fmla="*/ 137817 w 1303698"/>
                <a:gd name="connsiteY42" fmla="*/ 1176009 h 1355913"/>
                <a:gd name="connsiteX43" fmla="*/ 137817 w 1303698"/>
                <a:gd name="connsiteY43" fmla="*/ 1139433 h 1355913"/>
                <a:gd name="connsiteX44" fmla="*/ 550507 w 1303698"/>
                <a:gd name="connsiteY44" fmla="*/ 1066462 h 1355913"/>
                <a:gd name="connsiteX45" fmla="*/ 550507 w 1303698"/>
                <a:gd name="connsiteY45" fmla="*/ 1103038 h 1355913"/>
                <a:gd name="connsiteX46" fmla="*/ 596469 w 1303698"/>
                <a:gd name="connsiteY46" fmla="*/ 1103038 h 1355913"/>
                <a:gd name="connsiteX47" fmla="*/ 596469 w 1303698"/>
                <a:gd name="connsiteY47" fmla="*/ 1066462 h 1355913"/>
                <a:gd name="connsiteX48" fmla="*/ 474065 w 1303698"/>
                <a:gd name="connsiteY48" fmla="*/ 1066462 h 1355913"/>
                <a:gd name="connsiteX49" fmla="*/ 474065 w 1303698"/>
                <a:gd name="connsiteY49" fmla="*/ 1103038 h 1355913"/>
                <a:gd name="connsiteX50" fmla="*/ 520027 w 1303698"/>
                <a:gd name="connsiteY50" fmla="*/ 1103038 h 1355913"/>
                <a:gd name="connsiteX51" fmla="*/ 520027 w 1303698"/>
                <a:gd name="connsiteY51" fmla="*/ 1066462 h 1355913"/>
                <a:gd name="connsiteX52" fmla="*/ 397623 w 1303698"/>
                <a:gd name="connsiteY52" fmla="*/ 1066462 h 1355913"/>
                <a:gd name="connsiteX53" fmla="*/ 397623 w 1303698"/>
                <a:gd name="connsiteY53" fmla="*/ 1103038 h 1355913"/>
                <a:gd name="connsiteX54" fmla="*/ 443585 w 1303698"/>
                <a:gd name="connsiteY54" fmla="*/ 1103038 h 1355913"/>
                <a:gd name="connsiteX55" fmla="*/ 443585 w 1303698"/>
                <a:gd name="connsiteY55" fmla="*/ 1066462 h 1355913"/>
                <a:gd name="connsiteX56" fmla="*/ 321181 w 1303698"/>
                <a:gd name="connsiteY56" fmla="*/ 1066462 h 1355913"/>
                <a:gd name="connsiteX57" fmla="*/ 321181 w 1303698"/>
                <a:gd name="connsiteY57" fmla="*/ 1103038 h 1355913"/>
                <a:gd name="connsiteX58" fmla="*/ 367143 w 1303698"/>
                <a:gd name="connsiteY58" fmla="*/ 1103038 h 1355913"/>
                <a:gd name="connsiteX59" fmla="*/ 367143 w 1303698"/>
                <a:gd name="connsiteY59" fmla="*/ 1066462 h 1355913"/>
                <a:gd name="connsiteX60" fmla="*/ 244739 w 1303698"/>
                <a:gd name="connsiteY60" fmla="*/ 1066462 h 1355913"/>
                <a:gd name="connsiteX61" fmla="*/ 244739 w 1303698"/>
                <a:gd name="connsiteY61" fmla="*/ 1103038 h 1355913"/>
                <a:gd name="connsiteX62" fmla="*/ 290701 w 1303698"/>
                <a:gd name="connsiteY62" fmla="*/ 1103038 h 1355913"/>
                <a:gd name="connsiteX63" fmla="*/ 290701 w 1303698"/>
                <a:gd name="connsiteY63" fmla="*/ 1066462 h 1355913"/>
                <a:gd name="connsiteX64" fmla="*/ 168297 w 1303698"/>
                <a:gd name="connsiteY64" fmla="*/ 1066462 h 1355913"/>
                <a:gd name="connsiteX65" fmla="*/ 168297 w 1303698"/>
                <a:gd name="connsiteY65" fmla="*/ 1103038 h 1355913"/>
                <a:gd name="connsiteX66" fmla="*/ 214259 w 1303698"/>
                <a:gd name="connsiteY66" fmla="*/ 1103038 h 1355913"/>
                <a:gd name="connsiteX67" fmla="*/ 214259 w 1303698"/>
                <a:gd name="connsiteY67" fmla="*/ 1066462 h 1355913"/>
                <a:gd name="connsiteX68" fmla="*/ 91855 w 1303698"/>
                <a:gd name="connsiteY68" fmla="*/ 1066462 h 1355913"/>
                <a:gd name="connsiteX69" fmla="*/ 91855 w 1303698"/>
                <a:gd name="connsiteY69" fmla="*/ 1103038 h 1355913"/>
                <a:gd name="connsiteX70" fmla="*/ 137817 w 1303698"/>
                <a:gd name="connsiteY70" fmla="*/ 1103038 h 1355913"/>
                <a:gd name="connsiteX71" fmla="*/ 137817 w 1303698"/>
                <a:gd name="connsiteY71" fmla="*/ 1066462 h 1355913"/>
                <a:gd name="connsiteX72" fmla="*/ 406719 w 1303698"/>
                <a:gd name="connsiteY72" fmla="*/ 768369 h 1355913"/>
                <a:gd name="connsiteX73" fmla="*/ 392429 w 1303698"/>
                <a:gd name="connsiteY73" fmla="*/ 781560 h 1355913"/>
                <a:gd name="connsiteX74" fmla="*/ 391879 w 1303698"/>
                <a:gd name="connsiteY74" fmla="*/ 942049 h 1355913"/>
                <a:gd name="connsiteX75" fmla="*/ 405620 w 1303698"/>
                <a:gd name="connsiteY75" fmla="*/ 956339 h 1355913"/>
                <a:gd name="connsiteX76" fmla="*/ 419360 w 1303698"/>
                <a:gd name="connsiteY76" fmla="*/ 942049 h 1355913"/>
                <a:gd name="connsiteX77" fmla="*/ 419360 w 1303698"/>
                <a:gd name="connsiteY77" fmla="*/ 863453 h 1355913"/>
                <a:gd name="connsiteX78" fmla="*/ 419360 w 1303698"/>
                <a:gd name="connsiteY78" fmla="*/ 782110 h 1355913"/>
                <a:gd name="connsiteX79" fmla="*/ 406719 w 1303698"/>
                <a:gd name="connsiteY79" fmla="*/ 768369 h 1355913"/>
                <a:gd name="connsiteX80" fmla="*/ 555116 w 1303698"/>
                <a:gd name="connsiteY80" fmla="*/ 723300 h 1355913"/>
                <a:gd name="connsiteX81" fmla="*/ 544674 w 1303698"/>
                <a:gd name="connsiteY81" fmla="*/ 734842 h 1355913"/>
                <a:gd name="connsiteX82" fmla="*/ 545223 w 1303698"/>
                <a:gd name="connsiteY82" fmla="*/ 944797 h 1355913"/>
                <a:gd name="connsiteX83" fmla="*/ 556765 w 1303698"/>
                <a:gd name="connsiteY83" fmla="*/ 956339 h 1355913"/>
                <a:gd name="connsiteX84" fmla="*/ 600185 w 1303698"/>
                <a:gd name="connsiteY84" fmla="*/ 956339 h 1355913"/>
                <a:gd name="connsiteX85" fmla="*/ 615025 w 1303698"/>
                <a:gd name="connsiteY85" fmla="*/ 941499 h 1355913"/>
                <a:gd name="connsiteX86" fmla="*/ 615025 w 1303698"/>
                <a:gd name="connsiteY86" fmla="*/ 866751 h 1355913"/>
                <a:gd name="connsiteX87" fmla="*/ 621071 w 1303698"/>
                <a:gd name="connsiteY87" fmla="*/ 853010 h 1355913"/>
                <a:gd name="connsiteX88" fmla="*/ 637559 w 1303698"/>
                <a:gd name="connsiteY88" fmla="*/ 827728 h 1355913"/>
                <a:gd name="connsiteX89" fmla="*/ 625468 w 1303698"/>
                <a:gd name="connsiteY89" fmla="*/ 816735 h 1355913"/>
                <a:gd name="connsiteX90" fmla="*/ 585895 w 1303698"/>
                <a:gd name="connsiteY90" fmla="*/ 816735 h 1355913"/>
                <a:gd name="connsiteX91" fmla="*/ 567208 w 1303698"/>
                <a:gd name="connsiteY91" fmla="*/ 798598 h 1355913"/>
                <a:gd name="connsiteX92" fmla="*/ 567208 w 1303698"/>
                <a:gd name="connsiteY92" fmla="*/ 767819 h 1355913"/>
                <a:gd name="connsiteX93" fmla="*/ 566659 w 1303698"/>
                <a:gd name="connsiteY93" fmla="*/ 767819 h 1355913"/>
                <a:gd name="connsiteX94" fmla="*/ 566659 w 1303698"/>
                <a:gd name="connsiteY94" fmla="*/ 735392 h 1355913"/>
                <a:gd name="connsiteX95" fmla="*/ 555116 w 1303698"/>
                <a:gd name="connsiteY95" fmla="*/ 723300 h 1355913"/>
                <a:gd name="connsiteX96" fmla="*/ 509498 w 1303698"/>
                <a:gd name="connsiteY96" fmla="*/ 565559 h 1355913"/>
                <a:gd name="connsiteX97" fmla="*/ 495208 w 1303698"/>
                <a:gd name="connsiteY97" fmla="*/ 572704 h 1355913"/>
                <a:gd name="connsiteX98" fmla="*/ 502353 w 1303698"/>
                <a:gd name="connsiteY98" fmla="*/ 601284 h 1355913"/>
                <a:gd name="connsiteX99" fmla="*/ 545223 w 1303698"/>
                <a:gd name="connsiteY99" fmla="*/ 674384 h 1355913"/>
                <a:gd name="connsiteX100" fmla="*/ 571605 w 1303698"/>
                <a:gd name="connsiteY100" fmla="*/ 702964 h 1355913"/>
                <a:gd name="connsiteX101" fmla="*/ 578750 w 1303698"/>
                <a:gd name="connsiteY101" fmla="*/ 703514 h 1355913"/>
                <a:gd name="connsiteX102" fmla="*/ 588643 w 1303698"/>
                <a:gd name="connsiteY102" fmla="*/ 715056 h 1355913"/>
                <a:gd name="connsiteX103" fmla="*/ 588093 w 1303698"/>
                <a:gd name="connsiteY103" fmla="*/ 767270 h 1355913"/>
                <a:gd name="connsiteX104" fmla="*/ 613376 w 1303698"/>
                <a:gd name="connsiteY104" fmla="*/ 794751 h 1355913"/>
                <a:gd name="connsiteX105" fmla="*/ 617773 w 1303698"/>
                <a:gd name="connsiteY105" fmla="*/ 795300 h 1355913"/>
                <a:gd name="connsiteX106" fmla="*/ 637559 w 1303698"/>
                <a:gd name="connsiteY106" fmla="*/ 783758 h 1355913"/>
                <a:gd name="connsiteX107" fmla="*/ 620521 w 1303698"/>
                <a:gd name="connsiteY107" fmla="*/ 754629 h 1355913"/>
                <a:gd name="connsiteX108" fmla="*/ 597987 w 1303698"/>
                <a:gd name="connsiteY108" fmla="*/ 731545 h 1355913"/>
                <a:gd name="connsiteX109" fmla="*/ 597987 w 1303698"/>
                <a:gd name="connsiteY109" fmla="*/ 656796 h 1355913"/>
                <a:gd name="connsiteX110" fmla="*/ 597437 w 1303698"/>
                <a:gd name="connsiteY110" fmla="*/ 656796 h 1355913"/>
                <a:gd name="connsiteX111" fmla="*/ 597437 w 1303698"/>
                <a:gd name="connsiteY111" fmla="*/ 580949 h 1355913"/>
                <a:gd name="connsiteX112" fmla="*/ 582597 w 1303698"/>
                <a:gd name="connsiteY112" fmla="*/ 565559 h 1355913"/>
                <a:gd name="connsiteX113" fmla="*/ 509498 w 1303698"/>
                <a:gd name="connsiteY113" fmla="*/ 565559 h 1355913"/>
                <a:gd name="connsiteX114" fmla="*/ 1099240 w 1303698"/>
                <a:gd name="connsiteY114" fmla="*/ 0 h 1355913"/>
                <a:gd name="connsiteX115" fmla="*/ 1179484 w 1303698"/>
                <a:gd name="connsiteY115" fmla="*/ 0 h 1355913"/>
                <a:gd name="connsiteX116" fmla="*/ 1216309 w 1303698"/>
                <a:gd name="connsiteY116" fmla="*/ 756827 h 1355913"/>
                <a:gd name="connsiteX117" fmla="*/ 1303698 w 1303698"/>
                <a:gd name="connsiteY117" fmla="*/ 758476 h 1355913"/>
                <a:gd name="connsiteX118" fmla="*/ 1301500 w 1303698"/>
                <a:gd name="connsiteY118" fmla="*/ 1355913 h 1355913"/>
                <a:gd name="connsiteX119" fmla="*/ 0 w 1303698"/>
                <a:gd name="connsiteY119" fmla="*/ 1355913 h 1355913"/>
                <a:gd name="connsiteX120" fmla="*/ 2199 w 1303698"/>
                <a:gd name="connsiteY120" fmla="*/ 951942 h 1355913"/>
                <a:gd name="connsiteX121" fmla="*/ 149497 w 1303698"/>
                <a:gd name="connsiteY121" fmla="*/ 867850 h 1355913"/>
                <a:gd name="connsiteX122" fmla="*/ 190719 w 1303698"/>
                <a:gd name="connsiteY122" fmla="*/ 943698 h 1355913"/>
                <a:gd name="connsiteX123" fmla="*/ 325925 w 1303698"/>
                <a:gd name="connsiteY123" fmla="*/ 867300 h 1355913"/>
                <a:gd name="connsiteX124" fmla="*/ 364398 w 1303698"/>
                <a:gd name="connsiteY124" fmla="*/ 938751 h 1355913"/>
                <a:gd name="connsiteX125" fmla="*/ 366047 w 1303698"/>
                <a:gd name="connsiteY125" fmla="*/ 767270 h 1355913"/>
                <a:gd name="connsiteX126" fmla="*/ 391879 w 1303698"/>
                <a:gd name="connsiteY126" fmla="*/ 741987 h 1355913"/>
                <a:gd name="connsiteX127" fmla="*/ 419910 w 1303698"/>
                <a:gd name="connsiteY127" fmla="*/ 714506 h 1355913"/>
                <a:gd name="connsiteX128" fmla="*/ 419910 w 1303698"/>
                <a:gd name="connsiteY128" fmla="*/ 661193 h 1355913"/>
                <a:gd name="connsiteX129" fmla="*/ 454536 w 1303698"/>
                <a:gd name="connsiteY129" fmla="*/ 606231 h 1355913"/>
                <a:gd name="connsiteX130" fmla="*/ 467727 w 1303698"/>
                <a:gd name="connsiteY130" fmla="*/ 584796 h 1355913"/>
                <a:gd name="connsiteX131" fmla="*/ 467177 w 1303698"/>
                <a:gd name="connsiteY131" fmla="*/ 555116 h 1355913"/>
                <a:gd name="connsiteX132" fmla="*/ 482017 w 1303698"/>
                <a:gd name="connsiteY132" fmla="*/ 539178 h 1355913"/>
                <a:gd name="connsiteX133" fmla="*/ 607330 w 1303698"/>
                <a:gd name="connsiteY133" fmla="*/ 539178 h 1355913"/>
                <a:gd name="connsiteX134" fmla="*/ 624368 w 1303698"/>
                <a:gd name="connsiteY134" fmla="*/ 558414 h 1355913"/>
                <a:gd name="connsiteX135" fmla="*/ 624368 w 1303698"/>
                <a:gd name="connsiteY135" fmla="*/ 673834 h 1355913"/>
                <a:gd name="connsiteX136" fmla="*/ 626017 w 1303698"/>
                <a:gd name="connsiteY136" fmla="*/ 717254 h 1355913"/>
                <a:gd name="connsiteX137" fmla="*/ 632063 w 1303698"/>
                <a:gd name="connsiteY137" fmla="*/ 726598 h 1355913"/>
                <a:gd name="connsiteX138" fmla="*/ 637010 w 1303698"/>
                <a:gd name="connsiteY138" fmla="*/ 717804 h 1355913"/>
                <a:gd name="connsiteX139" fmla="*/ 637010 w 1303698"/>
                <a:gd name="connsiteY139" fmla="*/ 690873 h 1355913"/>
                <a:gd name="connsiteX140" fmla="*/ 653498 w 1303698"/>
                <a:gd name="connsiteY140" fmla="*/ 674384 h 1355913"/>
                <a:gd name="connsiteX141" fmla="*/ 671086 w 1303698"/>
                <a:gd name="connsiteY141" fmla="*/ 658445 h 1355913"/>
                <a:gd name="connsiteX142" fmla="*/ 695819 w 1303698"/>
                <a:gd name="connsiteY142" fmla="*/ 611727 h 1355913"/>
                <a:gd name="connsiteX143" fmla="*/ 715056 w 1303698"/>
                <a:gd name="connsiteY143" fmla="*/ 594140 h 1355913"/>
                <a:gd name="connsiteX144" fmla="*/ 753529 w 1303698"/>
                <a:gd name="connsiteY144" fmla="*/ 597987 h 1355913"/>
                <a:gd name="connsiteX145" fmla="*/ 762323 w 1303698"/>
                <a:gd name="connsiteY145" fmla="*/ 606231 h 1355913"/>
                <a:gd name="connsiteX146" fmla="*/ 795850 w 1303698"/>
                <a:gd name="connsiteY146" fmla="*/ 665590 h 1355913"/>
                <a:gd name="connsiteX147" fmla="*/ 795850 w 1303698"/>
                <a:gd name="connsiteY147" fmla="*/ 765071 h 1355913"/>
                <a:gd name="connsiteX148" fmla="*/ 862903 w 1303698"/>
                <a:gd name="connsiteY148" fmla="*/ 761773 h 1355913"/>
                <a:gd name="connsiteX149" fmla="*/ 898079 w 1303698"/>
                <a:gd name="connsiteY149" fmla="*/ 155543 h 1355913"/>
                <a:gd name="connsiteX150" fmla="*/ 979973 w 1303698"/>
                <a:gd name="connsiteY150" fmla="*/ 155543 h 1355913"/>
                <a:gd name="connsiteX151" fmla="*/ 1016797 w 1303698"/>
                <a:gd name="connsiteY151" fmla="*/ 759026 h 1355913"/>
                <a:gd name="connsiteX152" fmla="*/ 1063515 w 1303698"/>
                <a:gd name="connsiteY152" fmla="*/ 757376 h 13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303698" h="1355913">
                  <a:moveTo>
                    <a:pt x="91855" y="1312553"/>
                  </a:moveTo>
                  <a:lnTo>
                    <a:pt x="91855" y="1330841"/>
                  </a:lnTo>
                  <a:lnTo>
                    <a:pt x="274735" y="1330841"/>
                  </a:lnTo>
                  <a:lnTo>
                    <a:pt x="274735" y="1312553"/>
                  </a:lnTo>
                  <a:close/>
                  <a:moveTo>
                    <a:pt x="91855" y="1284733"/>
                  </a:moveTo>
                  <a:lnTo>
                    <a:pt x="91855" y="1303021"/>
                  </a:lnTo>
                  <a:lnTo>
                    <a:pt x="274735" y="1303021"/>
                  </a:lnTo>
                  <a:lnTo>
                    <a:pt x="274735" y="1284733"/>
                  </a:lnTo>
                  <a:close/>
                  <a:moveTo>
                    <a:pt x="91855" y="1256914"/>
                  </a:moveTo>
                  <a:lnTo>
                    <a:pt x="91855" y="1275202"/>
                  </a:lnTo>
                  <a:lnTo>
                    <a:pt x="274735" y="1275202"/>
                  </a:lnTo>
                  <a:lnTo>
                    <a:pt x="274735" y="1256914"/>
                  </a:lnTo>
                  <a:close/>
                  <a:moveTo>
                    <a:pt x="91855" y="1229095"/>
                  </a:moveTo>
                  <a:lnTo>
                    <a:pt x="91855" y="1247383"/>
                  </a:lnTo>
                  <a:lnTo>
                    <a:pt x="274735" y="1247383"/>
                  </a:lnTo>
                  <a:lnTo>
                    <a:pt x="274735" y="1229095"/>
                  </a:lnTo>
                  <a:close/>
                  <a:moveTo>
                    <a:pt x="550507" y="1139433"/>
                  </a:moveTo>
                  <a:lnTo>
                    <a:pt x="550507" y="1176009"/>
                  </a:lnTo>
                  <a:lnTo>
                    <a:pt x="596469" y="1176009"/>
                  </a:lnTo>
                  <a:lnTo>
                    <a:pt x="596469" y="1139433"/>
                  </a:lnTo>
                  <a:close/>
                  <a:moveTo>
                    <a:pt x="474065" y="1139433"/>
                  </a:moveTo>
                  <a:lnTo>
                    <a:pt x="474065" y="1176009"/>
                  </a:lnTo>
                  <a:lnTo>
                    <a:pt x="520027" y="1176009"/>
                  </a:lnTo>
                  <a:lnTo>
                    <a:pt x="520027" y="1139433"/>
                  </a:lnTo>
                  <a:close/>
                  <a:moveTo>
                    <a:pt x="397623" y="1139433"/>
                  </a:moveTo>
                  <a:lnTo>
                    <a:pt x="397623" y="1176009"/>
                  </a:lnTo>
                  <a:lnTo>
                    <a:pt x="443585" y="1176009"/>
                  </a:lnTo>
                  <a:lnTo>
                    <a:pt x="443585" y="1139433"/>
                  </a:lnTo>
                  <a:close/>
                  <a:moveTo>
                    <a:pt x="321181" y="1139433"/>
                  </a:moveTo>
                  <a:lnTo>
                    <a:pt x="321181" y="1176009"/>
                  </a:lnTo>
                  <a:lnTo>
                    <a:pt x="367143" y="1176009"/>
                  </a:lnTo>
                  <a:lnTo>
                    <a:pt x="367143" y="1139433"/>
                  </a:lnTo>
                  <a:close/>
                  <a:moveTo>
                    <a:pt x="244739" y="1139433"/>
                  </a:moveTo>
                  <a:lnTo>
                    <a:pt x="244739" y="1176009"/>
                  </a:lnTo>
                  <a:lnTo>
                    <a:pt x="290701" y="1176009"/>
                  </a:lnTo>
                  <a:lnTo>
                    <a:pt x="290701" y="1139433"/>
                  </a:lnTo>
                  <a:close/>
                  <a:moveTo>
                    <a:pt x="168297" y="1139433"/>
                  </a:moveTo>
                  <a:lnTo>
                    <a:pt x="168297" y="1176009"/>
                  </a:lnTo>
                  <a:lnTo>
                    <a:pt x="214259" y="1176009"/>
                  </a:lnTo>
                  <a:lnTo>
                    <a:pt x="214259" y="1139433"/>
                  </a:lnTo>
                  <a:close/>
                  <a:moveTo>
                    <a:pt x="91855" y="1139433"/>
                  </a:moveTo>
                  <a:lnTo>
                    <a:pt x="91855" y="1176009"/>
                  </a:lnTo>
                  <a:lnTo>
                    <a:pt x="137817" y="1176009"/>
                  </a:lnTo>
                  <a:lnTo>
                    <a:pt x="137817" y="1139433"/>
                  </a:lnTo>
                  <a:close/>
                  <a:moveTo>
                    <a:pt x="550507" y="1066462"/>
                  </a:moveTo>
                  <a:lnTo>
                    <a:pt x="550507" y="1103038"/>
                  </a:lnTo>
                  <a:lnTo>
                    <a:pt x="596469" y="1103038"/>
                  </a:lnTo>
                  <a:lnTo>
                    <a:pt x="596469" y="1066462"/>
                  </a:lnTo>
                  <a:close/>
                  <a:moveTo>
                    <a:pt x="474065" y="1066462"/>
                  </a:moveTo>
                  <a:lnTo>
                    <a:pt x="474065" y="1103038"/>
                  </a:lnTo>
                  <a:lnTo>
                    <a:pt x="520027" y="1103038"/>
                  </a:lnTo>
                  <a:lnTo>
                    <a:pt x="520027" y="1066462"/>
                  </a:lnTo>
                  <a:close/>
                  <a:moveTo>
                    <a:pt x="397623" y="1066462"/>
                  </a:moveTo>
                  <a:lnTo>
                    <a:pt x="397623" y="1103038"/>
                  </a:lnTo>
                  <a:lnTo>
                    <a:pt x="443585" y="1103038"/>
                  </a:lnTo>
                  <a:lnTo>
                    <a:pt x="443585" y="1066462"/>
                  </a:lnTo>
                  <a:close/>
                  <a:moveTo>
                    <a:pt x="321181" y="1066462"/>
                  </a:moveTo>
                  <a:lnTo>
                    <a:pt x="321181" y="1103038"/>
                  </a:lnTo>
                  <a:lnTo>
                    <a:pt x="367143" y="1103038"/>
                  </a:lnTo>
                  <a:lnTo>
                    <a:pt x="367143" y="1066462"/>
                  </a:lnTo>
                  <a:close/>
                  <a:moveTo>
                    <a:pt x="244739" y="1066462"/>
                  </a:moveTo>
                  <a:lnTo>
                    <a:pt x="244739" y="1103038"/>
                  </a:lnTo>
                  <a:lnTo>
                    <a:pt x="290701" y="1103038"/>
                  </a:lnTo>
                  <a:lnTo>
                    <a:pt x="290701" y="1066462"/>
                  </a:lnTo>
                  <a:close/>
                  <a:moveTo>
                    <a:pt x="168297" y="1066462"/>
                  </a:moveTo>
                  <a:lnTo>
                    <a:pt x="168297" y="1103038"/>
                  </a:lnTo>
                  <a:lnTo>
                    <a:pt x="214259" y="1103038"/>
                  </a:lnTo>
                  <a:lnTo>
                    <a:pt x="214259" y="1066462"/>
                  </a:lnTo>
                  <a:close/>
                  <a:moveTo>
                    <a:pt x="91855" y="1066462"/>
                  </a:moveTo>
                  <a:lnTo>
                    <a:pt x="91855" y="1103038"/>
                  </a:lnTo>
                  <a:lnTo>
                    <a:pt x="137817" y="1103038"/>
                  </a:lnTo>
                  <a:lnTo>
                    <a:pt x="137817" y="1066462"/>
                  </a:lnTo>
                  <a:close/>
                  <a:moveTo>
                    <a:pt x="406719" y="768369"/>
                  </a:moveTo>
                  <a:cubicBezTo>
                    <a:pt x="397376" y="768369"/>
                    <a:pt x="392429" y="770567"/>
                    <a:pt x="392429" y="781560"/>
                  </a:cubicBezTo>
                  <a:cubicBezTo>
                    <a:pt x="392979" y="834873"/>
                    <a:pt x="392979" y="888736"/>
                    <a:pt x="391879" y="942049"/>
                  </a:cubicBezTo>
                  <a:cubicBezTo>
                    <a:pt x="391879" y="951942"/>
                    <a:pt x="395177" y="956339"/>
                    <a:pt x="405620" y="956339"/>
                  </a:cubicBezTo>
                  <a:cubicBezTo>
                    <a:pt x="416063" y="956339"/>
                    <a:pt x="419360" y="952492"/>
                    <a:pt x="419360" y="942049"/>
                  </a:cubicBezTo>
                  <a:cubicBezTo>
                    <a:pt x="418811" y="915667"/>
                    <a:pt x="419360" y="889835"/>
                    <a:pt x="419360" y="863453"/>
                  </a:cubicBezTo>
                  <a:cubicBezTo>
                    <a:pt x="419360" y="836522"/>
                    <a:pt x="418811" y="809041"/>
                    <a:pt x="419360" y="782110"/>
                  </a:cubicBezTo>
                  <a:cubicBezTo>
                    <a:pt x="419360" y="772766"/>
                    <a:pt x="417162" y="768369"/>
                    <a:pt x="406719" y="768369"/>
                  </a:cubicBezTo>
                  <a:close/>
                  <a:moveTo>
                    <a:pt x="555116" y="723300"/>
                  </a:moveTo>
                  <a:cubicBezTo>
                    <a:pt x="546872" y="723300"/>
                    <a:pt x="544674" y="727697"/>
                    <a:pt x="544674" y="734842"/>
                  </a:cubicBezTo>
                  <a:cubicBezTo>
                    <a:pt x="544674" y="804644"/>
                    <a:pt x="544674" y="874446"/>
                    <a:pt x="545223" y="944797"/>
                  </a:cubicBezTo>
                  <a:cubicBezTo>
                    <a:pt x="544674" y="953041"/>
                    <a:pt x="548521" y="956339"/>
                    <a:pt x="556765" y="956339"/>
                  </a:cubicBezTo>
                  <a:cubicBezTo>
                    <a:pt x="571056" y="955789"/>
                    <a:pt x="585895" y="955789"/>
                    <a:pt x="600185" y="956339"/>
                  </a:cubicBezTo>
                  <a:cubicBezTo>
                    <a:pt x="611177" y="956889"/>
                    <a:pt x="615025" y="952492"/>
                    <a:pt x="615025" y="941499"/>
                  </a:cubicBezTo>
                  <a:cubicBezTo>
                    <a:pt x="614475" y="916217"/>
                    <a:pt x="615025" y="891484"/>
                    <a:pt x="615025" y="866751"/>
                  </a:cubicBezTo>
                  <a:cubicBezTo>
                    <a:pt x="615025" y="861255"/>
                    <a:pt x="613926" y="853010"/>
                    <a:pt x="621071" y="853010"/>
                  </a:cubicBezTo>
                  <a:cubicBezTo>
                    <a:pt x="640857" y="853010"/>
                    <a:pt x="637010" y="839270"/>
                    <a:pt x="637559" y="827728"/>
                  </a:cubicBezTo>
                  <a:cubicBezTo>
                    <a:pt x="637559" y="818934"/>
                    <a:pt x="633712" y="816735"/>
                    <a:pt x="625468" y="816735"/>
                  </a:cubicBezTo>
                  <a:cubicBezTo>
                    <a:pt x="612277" y="816735"/>
                    <a:pt x="599086" y="816186"/>
                    <a:pt x="585895" y="816735"/>
                  </a:cubicBezTo>
                  <a:cubicBezTo>
                    <a:pt x="572704" y="817285"/>
                    <a:pt x="567208" y="811239"/>
                    <a:pt x="567208" y="798598"/>
                  </a:cubicBezTo>
                  <a:cubicBezTo>
                    <a:pt x="567208" y="788705"/>
                    <a:pt x="567208" y="778262"/>
                    <a:pt x="567208" y="767819"/>
                  </a:cubicBezTo>
                  <a:cubicBezTo>
                    <a:pt x="566659" y="767819"/>
                    <a:pt x="566659" y="767819"/>
                    <a:pt x="566659" y="767819"/>
                  </a:cubicBezTo>
                  <a:cubicBezTo>
                    <a:pt x="566659" y="756827"/>
                    <a:pt x="566659" y="746384"/>
                    <a:pt x="566659" y="735392"/>
                  </a:cubicBezTo>
                  <a:cubicBezTo>
                    <a:pt x="566659" y="727148"/>
                    <a:pt x="563910" y="723300"/>
                    <a:pt x="555116" y="723300"/>
                  </a:cubicBezTo>
                  <a:close/>
                  <a:moveTo>
                    <a:pt x="509498" y="565559"/>
                  </a:moveTo>
                  <a:cubicBezTo>
                    <a:pt x="503452" y="565559"/>
                    <a:pt x="495208" y="563910"/>
                    <a:pt x="495208" y="572704"/>
                  </a:cubicBezTo>
                  <a:cubicBezTo>
                    <a:pt x="495208" y="582597"/>
                    <a:pt x="488063" y="595239"/>
                    <a:pt x="502353" y="601284"/>
                  </a:cubicBezTo>
                  <a:cubicBezTo>
                    <a:pt x="534781" y="615025"/>
                    <a:pt x="546322" y="640857"/>
                    <a:pt x="545223" y="674384"/>
                  </a:cubicBezTo>
                  <a:cubicBezTo>
                    <a:pt x="544674" y="705712"/>
                    <a:pt x="543025" y="702964"/>
                    <a:pt x="571605" y="702964"/>
                  </a:cubicBezTo>
                  <a:cubicBezTo>
                    <a:pt x="574353" y="702964"/>
                    <a:pt x="576552" y="702964"/>
                    <a:pt x="578750" y="703514"/>
                  </a:cubicBezTo>
                  <a:cubicBezTo>
                    <a:pt x="584796" y="704613"/>
                    <a:pt x="589193" y="706262"/>
                    <a:pt x="588643" y="715056"/>
                  </a:cubicBezTo>
                  <a:cubicBezTo>
                    <a:pt x="586994" y="732644"/>
                    <a:pt x="588093" y="749682"/>
                    <a:pt x="588093" y="767270"/>
                  </a:cubicBezTo>
                  <a:cubicBezTo>
                    <a:pt x="588093" y="793651"/>
                    <a:pt x="588093" y="793651"/>
                    <a:pt x="613376" y="794751"/>
                  </a:cubicBezTo>
                  <a:cubicBezTo>
                    <a:pt x="615025" y="794751"/>
                    <a:pt x="616124" y="795300"/>
                    <a:pt x="617773" y="795300"/>
                  </a:cubicBezTo>
                  <a:cubicBezTo>
                    <a:pt x="627117" y="795850"/>
                    <a:pt x="637010" y="799148"/>
                    <a:pt x="637559" y="783758"/>
                  </a:cubicBezTo>
                  <a:cubicBezTo>
                    <a:pt x="638658" y="756827"/>
                    <a:pt x="638658" y="755178"/>
                    <a:pt x="620521" y="754629"/>
                  </a:cubicBezTo>
                  <a:cubicBezTo>
                    <a:pt x="602384" y="753529"/>
                    <a:pt x="597987" y="749682"/>
                    <a:pt x="597987" y="731545"/>
                  </a:cubicBezTo>
                  <a:cubicBezTo>
                    <a:pt x="597987" y="706262"/>
                    <a:pt x="597987" y="681529"/>
                    <a:pt x="597987" y="656796"/>
                  </a:cubicBezTo>
                  <a:cubicBezTo>
                    <a:pt x="597437" y="656796"/>
                    <a:pt x="597437" y="656796"/>
                    <a:pt x="597437" y="656796"/>
                  </a:cubicBezTo>
                  <a:cubicBezTo>
                    <a:pt x="597437" y="631514"/>
                    <a:pt x="596887" y="606231"/>
                    <a:pt x="597437" y="580949"/>
                  </a:cubicBezTo>
                  <a:cubicBezTo>
                    <a:pt x="597987" y="569956"/>
                    <a:pt x="594689" y="565009"/>
                    <a:pt x="582597" y="565559"/>
                  </a:cubicBezTo>
                  <a:cubicBezTo>
                    <a:pt x="558414" y="566109"/>
                    <a:pt x="533681" y="565559"/>
                    <a:pt x="509498" y="565559"/>
                  </a:cubicBezTo>
                  <a:close/>
                  <a:moveTo>
                    <a:pt x="1099240" y="0"/>
                  </a:moveTo>
                  <a:lnTo>
                    <a:pt x="1179484" y="0"/>
                  </a:lnTo>
                  <a:lnTo>
                    <a:pt x="1216309" y="756827"/>
                  </a:lnTo>
                  <a:lnTo>
                    <a:pt x="1303698" y="758476"/>
                  </a:lnTo>
                  <a:lnTo>
                    <a:pt x="1301500" y="1355913"/>
                  </a:lnTo>
                  <a:lnTo>
                    <a:pt x="0" y="1355913"/>
                  </a:lnTo>
                  <a:lnTo>
                    <a:pt x="2199" y="951942"/>
                  </a:lnTo>
                  <a:lnTo>
                    <a:pt x="149497" y="867850"/>
                  </a:lnTo>
                  <a:lnTo>
                    <a:pt x="190719" y="943698"/>
                  </a:lnTo>
                  <a:lnTo>
                    <a:pt x="325925" y="867300"/>
                  </a:lnTo>
                  <a:lnTo>
                    <a:pt x="364398" y="938751"/>
                  </a:lnTo>
                  <a:cubicBezTo>
                    <a:pt x="364398" y="881591"/>
                    <a:pt x="365498" y="824430"/>
                    <a:pt x="366047" y="767270"/>
                  </a:cubicBezTo>
                  <a:cubicBezTo>
                    <a:pt x="366047" y="743636"/>
                    <a:pt x="367696" y="741987"/>
                    <a:pt x="391879" y="741987"/>
                  </a:cubicBezTo>
                  <a:cubicBezTo>
                    <a:pt x="423208" y="741987"/>
                    <a:pt x="419910" y="745835"/>
                    <a:pt x="419910" y="714506"/>
                  </a:cubicBezTo>
                  <a:cubicBezTo>
                    <a:pt x="419910" y="696918"/>
                    <a:pt x="419910" y="678781"/>
                    <a:pt x="419910" y="661193"/>
                  </a:cubicBezTo>
                  <a:cubicBezTo>
                    <a:pt x="420460" y="635911"/>
                    <a:pt x="431452" y="616674"/>
                    <a:pt x="454536" y="606231"/>
                  </a:cubicBezTo>
                  <a:cubicBezTo>
                    <a:pt x="464979" y="601834"/>
                    <a:pt x="468826" y="595788"/>
                    <a:pt x="467727" y="584796"/>
                  </a:cubicBezTo>
                  <a:cubicBezTo>
                    <a:pt x="466628" y="574903"/>
                    <a:pt x="467177" y="565009"/>
                    <a:pt x="467177" y="555116"/>
                  </a:cubicBezTo>
                  <a:cubicBezTo>
                    <a:pt x="466628" y="544674"/>
                    <a:pt x="471574" y="539178"/>
                    <a:pt x="482017" y="539178"/>
                  </a:cubicBezTo>
                  <a:cubicBezTo>
                    <a:pt x="523788" y="539178"/>
                    <a:pt x="565559" y="539178"/>
                    <a:pt x="607330" y="539178"/>
                  </a:cubicBezTo>
                  <a:cubicBezTo>
                    <a:pt x="620521" y="539178"/>
                    <a:pt x="624368" y="546872"/>
                    <a:pt x="624368" y="558414"/>
                  </a:cubicBezTo>
                  <a:cubicBezTo>
                    <a:pt x="623819" y="596887"/>
                    <a:pt x="623819" y="635361"/>
                    <a:pt x="624368" y="673834"/>
                  </a:cubicBezTo>
                  <a:cubicBezTo>
                    <a:pt x="624368" y="688124"/>
                    <a:pt x="625468" y="702964"/>
                    <a:pt x="626017" y="717254"/>
                  </a:cubicBezTo>
                  <a:cubicBezTo>
                    <a:pt x="626017" y="721651"/>
                    <a:pt x="626017" y="727148"/>
                    <a:pt x="632063" y="726598"/>
                  </a:cubicBezTo>
                  <a:cubicBezTo>
                    <a:pt x="637559" y="726048"/>
                    <a:pt x="637010" y="721651"/>
                    <a:pt x="637010" y="717804"/>
                  </a:cubicBezTo>
                  <a:cubicBezTo>
                    <a:pt x="637010" y="708461"/>
                    <a:pt x="637559" y="699667"/>
                    <a:pt x="637010" y="690873"/>
                  </a:cubicBezTo>
                  <a:cubicBezTo>
                    <a:pt x="636460" y="679330"/>
                    <a:pt x="641407" y="672735"/>
                    <a:pt x="653498" y="674384"/>
                  </a:cubicBezTo>
                  <a:cubicBezTo>
                    <a:pt x="665590" y="676033"/>
                    <a:pt x="671086" y="672186"/>
                    <a:pt x="671086" y="658445"/>
                  </a:cubicBezTo>
                  <a:cubicBezTo>
                    <a:pt x="671086" y="639208"/>
                    <a:pt x="680430" y="623819"/>
                    <a:pt x="695819" y="611727"/>
                  </a:cubicBezTo>
                  <a:cubicBezTo>
                    <a:pt x="702414" y="606231"/>
                    <a:pt x="710109" y="602933"/>
                    <a:pt x="715056" y="594140"/>
                  </a:cubicBezTo>
                  <a:cubicBezTo>
                    <a:pt x="720002" y="585346"/>
                    <a:pt x="748582" y="588643"/>
                    <a:pt x="753529" y="597987"/>
                  </a:cubicBezTo>
                  <a:cubicBezTo>
                    <a:pt x="755728" y="601834"/>
                    <a:pt x="758476" y="604033"/>
                    <a:pt x="762323" y="606231"/>
                  </a:cubicBezTo>
                  <a:cubicBezTo>
                    <a:pt x="785407" y="619422"/>
                    <a:pt x="795850" y="639758"/>
                    <a:pt x="795850" y="665590"/>
                  </a:cubicBezTo>
                  <a:cubicBezTo>
                    <a:pt x="795850" y="698567"/>
                    <a:pt x="795850" y="732094"/>
                    <a:pt x="795850" y="765071"/>
                  </a:cubicBezTo>
                  <a:lnTo>
                    <a:pt x="862903" y="761773"/>
                  </a:lnTo>
                  <a:lnTo>
                    <a:pt x="898079" y="155543"/>
                  </a:lnTo>
                  <a:lnTo>
                    <a:pt x="979973" y="155543"/>
                  </a:lnTo>
                  <a:lnTo>
                    <a:pt x="1016797" y="759026"/>
                  </a:lnTo>
                  <a:lnTo>
                    <a:pt x="1063515" y="757376"/>
                  </a:lnTo>
                  <a:close/>
                </a:path>
              </a:pathLst>
            </a:custGeom>
            <a:solidFill>
              <a:schemeClr val="accent2"/>
            </a:solidFill>
            <a:ln w="9525" cap="flat">
              <a:noFill/>
              <a:prstDash val="solid"/>
              <a:miter/>
            </a:ln>
          </p:spPr>
          <p:txBody>
            <a:bodyPr wrap="square" rtlCol="0" anchor="ctr">
              <a:noAutofit/>
            </a:bodyPr>
            <a:lstStyle/>
            <a:p>
              <a:pPr algn="ctr"/>
              <a:endParaRPr lang="en-US"/>
            </a:p>
          </p:txBody>
        </p:sp>
      </p:grpSp>
    </p:spTree>
    <p:extLst>
      <p:ext uri="{BB962C8B-B14F-4D97-AF65-F5344CB8AC3E}">
        <p14:creationId xmlns:p14="http://schemas.microsoft.com/office/powerpoint/2010/main" val="406948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C559B9-D98C-4A53-B487-921BAB20C290}"/>
              </a:ext>
            </a:extLst>
          </p:cNvPr>
          <p:cNvSpPr txBox="1"/>
          <p:nvPr/>
        </p:nvSpPr>
        <p:spPr>
          <a:xfrm>
            <a:off x="-1276" y="2250189"/>
            <a:ext cx="12192000" cy="2308324"/>
          </a:xfrm>
          <a:prstGeom prst="rect">
            <a:avLst/>
          </a:prstGeom>
          <a:noFill/>
        </p:spPr>
        <p:txBody>
          <a:bodyPr wrap="square" rtlCol="0" anchor="ctr">
            <a:spAutoFit/>
          </a:bodyPr>
          <a:lstStyle/>
          <a:p>
            <a:pPr algn="ctr"/>
            <a:r>
              <a:rPr lang="en-US" altLang="ko-KR" sz="4800" dirty="0" smtClean="0">
                <a:solidFill>
                  <a:schemeClr val="bg1"/>
                </a:solidFill>
                <a:cs typeface="Arial" pitchFamily="34" charset="0"/>
              </a:rPr>
              <a:t>DRONE TECHNOLOGY</a:t>
            </a:r>
          </a:p>
          <a:p>
            <a:pPr marL="685800" indent="-685800" algn="ctr">
              <a:buFont typeface="Arial" panose="020B0604020202020204" pitchFamily="34" charset="0"/>
              <a:buChar char="•"/>
            </a:pPr>
            <a:endParaRPr lang="en-US" altLang="ko-KR" sz="4800" dirty="0" smtClean="0">
              <a:solidFill>
                <a:schemeClr val="bg1"/>
              </a:solidFill>
              <a:cs typeface="Arial" pitchFamily="34" charset="0"/>
            </a:endParaRPr>
          </a:p>
          <a:p>
            <a:pPr marL="685800" indent="-685800" algn="ctr">
              <a:buFont typeface="Arial" panose="020B0604020202020204" pitchFamily="34" charset="0"/>
              <a:buChar char="•"/>
            </a:pPr>
            <a:endParaRPr lang="ko-KR" altLang="en-US" sz="4800" dirty="0">
              <a:solidFill>
                <a:schemeClr val="bg1"/>
              </a:solidFill>
              <a:cs typeface="Arial" pitchFamily="34" charset="0"/>
            </a:endParaRPr>
          </a:p>
        </p:txBody>
      </p:sp>
      <p:sp>
        <p:nvSpPr>
          <p:cNvPr id="49" name="Rectangle 48">
            <a:extLst>
              <a:ext uri="{FF2B5EF4-FFF2-40B4-BE49-F238E27FC236}">
                <a16:creationId xmlns:a16="http://schemas.microsoft.com/office/drawing/2014/main" id="{63CBFF0E-5897-4AF6-9083-120D02669595}"/>
              </a:ext>
            </a:extLst>
          </p:cNvPr>
          <p:cNvSpPr/>
          <p:nvPr/>
        </p:nvSpPr>
        <p:spPr>
          <a:xfrm>
            <a:off x="-1129" y="2029841"/>
            <a:ext cx="12191853" cy="707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1A64975-1C0D-43DB-B28F-106A015F4420}"/>
              </a:ext>
            </a:extLst>
          </p:cNvPr>
          <p:cNvSpPr/>
          <p:nvPr/>
        </p:nvSpPr>
        <p:spPr>
          <a:xfrm>
            <a:off x="-1128" y="6622488"/>
            <a:ext cx="12191853" cy="1021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A5432F2A-1D4A-4A13-ADBF-F66A01ACD6B4}"/>
              </a:ext>
            </a:extLst>
          </p:cNvPr>
          <p:cNvGrpSpPr/>
          <p:nvPr/>
        </p:nvGrpSpPr>
        <p:grpSpPr>
          <a:xfrm>
            <a:off x="2341001" y="55046"/>
            <a:ext cx="6335166" cy="1825187"/>
            <a:chOff x="3983392" y="1386078"/>
            <a:chExt cx="4425067" cy="1355914"/>
          </a:xfrm>
        </p:grpSpPr>
        <p:sp>
          <p:nvSpPr>
            <p:cNvPr id="63" name="Freeform: Shape 3">
              <a:extLst>
                <a:ext uri="{FF2B5EF4-FFF2-40B4-BE49-F238E27FC236}">
                  <a16:creationId xmlns:a16="http://schemas.microsoft.com/office/drawing/2014/main" id="{2BD44B44-0E26-4B00-83CE-707DFA3616ED}"/>
                </a:ext>
              </a:extLst>
            </p:cNvPr>
            <p:cNvSpPr/>
            <p:nvPr/>
          </p:nvSpPr>
          <p:spPr>
            <a:xfrm>
              <a:off x="7429500" y="1781175"/>
              <a:ext cx="978959" cy="960817"/>
            </a:xfrm>
            <a:custGeom>
              <a:avLst/>
              <a:gdLst>
                <a:gd name="connsiteX0" fmla="*/ 885118 w 885149"/>
                <a:gd name="connsiteY0" fmla="*/ 999263 h 999573"/>
                <a:gd name="connsiteX1" fmla="*/ 885120 w 885149"/>
                <a:gd name="connsiteY1" fmla="*/ 999263 h 999573"/>
                <a:gd name="connsiteX2" fmla="*/ 885120 w 885149"/>
                <a:gd name="connsiteY2" fmla="*/ 999573 h 999573"/>
                <a:gd name="connsiteX3" fmla="*/ 421711 w 885149"/>
                <a:gd name="connsiteY3" fmla="*/ 433 h 999573"/>
                <a:gd name="connsiteX4" fmla="*/ 496514 w 885149"/>
                <a:gd name="connsiteY4" fmla="*/ 72132 h 999573"/>
                <a:gd name="connsiteX5" fmla="*/ 496514 w 885149"/>
                <a:gd name="connsiteY5" fmla="*/ 358001 h 999573"/>
                <a:gd name="connsiteX6" fmla="*/ 496514 w 885149"/>
                <a:gd name="connsiteY6" fmla="*/ 366692 h 999573"/>
                <a:gd name="connsiteX7" fmla="*/ 501791 w 885149"/>
                <a:gd name="connsiteY7" fmla="*/ 370417 h 999573"/>
                <a:gd name="connsiteX8" fmla="*/ 606392 w 885149"/>
                <a:gd name="connsiteY8" fmla="*/ 361415 h 999573"/>
                <a:gd name="connsiteX9" fmla="*/ 831113 w 885149"/>
                <a:gd name="connsiteY9" fmla="*/ 522507 h 999573"/>
                <a:gd name="connsiteX10" fmla="*/ 845080 w 885149"/>
                <a:gd name="connsiteY10" fmla="*/ 560995 h 999573"/>
                <a:gd name="connsiteX11" fmla="*/ 850357 w 885149"/>
                <a:gd name="connsiteY11" fmla="*/ 563167 h 999573"/>
                <a:gd name="connsiteX12" fmla="*/ 865876 w 885149"/>
                <a:gd name="connsiteY12" fmla="*/ 582101 h 999573"/>
                <a:gd name="connsiteX13" fmla="*/ 866186 w 885149"/>
                <a:gd name="connsiteY13" fmla="*/ 648213 h 999573"/>
                <a:gd name="connsiteX14" fmla="*/ 879533 w 885149"/>
                <a:gd name="connsiteY14" fmla="*/ 648524 h 999573"/>
                <a:gd name="connsiteX15" fmla="*/ 885120 w 885149"/>
                <a:gd name="connsiteY15" fmla="*/ 654111 h 999573"/>
                <a:gd name="connsiteX16" fmla="*/ 885120 w 885149"/>
                <a:gd name="connsiteY16" fmla="*/ 657836 h 999573"/>
                <a:gd name="connsiteX17" fmla="*/ 885120 w 885149"/>
                <a:gd name="connsiteY17" fmla="*/ 949290 h 999573"/>
                <a:gd name="connsiteX18" fmla="*/ 884810 w 885149"/>
                <a:gd name="connsiteY18" fmla="*/ 953946 h 999573"/>
                <a:gd name="connsiteX19" fmla="*/ 885118 w 885149"/>
                <a:gd name="connsiteY19" fmla="*/ 999263 h 999573"/>
                <a:gd name="connsiteX20" fmla="*/ 0 w 885149"/>
                <a:gd name="connsiteY20" fmla="*/ 999263 h 999573"/>
                <a:gd name="connsiteX21" fmla="*/ 0 w 885149"/>
                <a:gd name="connsiteY21" fmla="*/ 378487 h 999573"/>
                <a:gd name="connsiteX22" fmla="*/ 154778 w 885149"/>
                <a:gd name="connsiteY22" fmla="*/ 378487 h 999573"/>
                <a:gd name="connsiteX23" fmla="*/ 162848 w 885149"/>
                <a:gd name="connsiteY23" fmla="*/ 369175 h 999573"/>
                <a:gd name="connsiteX24" fmla="*/ 162848 w 885149"/>
                <a:gd name="connsiteY24" fmla="*/ 186045 h 999573"/>
                <a:gd name="connsiteX25" fmla="*/ 162848 w 885149"/>
                <a:gd name="connsiteY25" fmla="*/ 78340 h 999573"/>
                <a:gd name="connsiteX26" fmla="*/ 164400 w 885149"/>
                <a:gd name="connsiteY26" fmla="*/ 67166 h 999573"/>
                <a:gd name="connsiteX27" fmla="*/ 164710 w 885149"/>
                <a:gd name="connsiteY27" fmla="*/ 80513 h 999573"/>
                <a:gd name="connsiteX28" fmla="*/ 164710 w 885149"/>
                <a:gd name="connsiteY28" fmla="*/ 366382 h 999573"/>
                <a:gd name="connsiteX29" fmla="*/ 164400 w 885149"/>
                <a:gd name="connsiteY29" fmla="*/ 379728 h 999573"/>
                <a:gd name="connsiteX30" fmla="*/ 165641 w 885149"/>
                <a:gd name="connsiteY30" fmla="*/ 379728 h 999573"/>
                <a:gd name="connsiteX31" fmla="*/ 165331 w 885149"/>
                <a:gd name="connsiteY31" fmla="*/ 379418 h 999573"/>
                <a:gd name="connsiteX32" fmla="*/ 165331 w 885149"/>
                <a:gd name="connsiteY32" fmla="*/ 72753 h 999573"/>
                <a:gd name="connsiteX33" fmla="*/ 165952 w 885149"/>
                <a:gd name="connsiteY33" fmla="*/ 67166 h 999573"/>
                <a:gd name="connsiteX34" fmla="*/ 242307 w 885149"/>
                <a:gd name="connsiteY34" fmla="*/ 743 h 999573"/>
                <a:gd name="connsiteX35" fmla="*/ 317110 w 885149"/>
                <a:gd name="connsiteY35" fmla="*/ 72443 h 999573"/>
                <a:gd name="connsiteX36" fmla="*/ 317110 w 885149"/>
                <a:gd name="connsiteY36" fmla="*/ 305856 h 999573"/>
                <a:gd name="connsiteX37" fmla="*/ 317110 w 885149"/>
                <a:gd name="connsiteY37" fmla="*/ 523127 h 999573"/>
                <a:gd name="connsiteX38" fmla="*/ 320214 w 885149"/>
                <a:gd name="connsiteY38" fmla="*/ 533991 h 999573"/>
                <a:gd name="connsiteX39" fmla="*/ 340079 w 885149"/>
                <a:gd name="connsiteY39" fmla="*/ 493951 h 999573"/>
                <a:gd name="connsiteX40" fmla="*/ 345045 w 885149"/>
                <a:gd name="connsiteY40" fmla="*/ 475948 h 999573"/>
                <a:gd name="connsiteX41" fmla="*/ 345045 w 885149"/>
                <a:gd name="connsiteY41" fmla="*/ 154695 h 999573"/>
                <a:gd name="connsiteX42" fmla="*/ 345045 w 885149"/>
                <a:gd name="connsiteY42" fmla="*/ 75547 h 999573"/>
                <a:gd name="connsiteX43" fmla="*/ 408364 w 885149"/>
                <a:gd name="connsiteY43" fmla="*/ 743 h 999573"/>
                <a:gd name="connsiteX44" fmla="*/ 421711 w 885149"/>
                <a:gd name="connsiteY44" fmla="*/ 433 h 99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5149" h="999573">
                  <a:moveTo>
                    <a:pt x="885118" y="999263"/>
                  </a:moveTo>
                  <a:lnTo>
                    <a:pt x="885120" y="999263"/>
                  </a:lnTo>
                  <a:lnTo>
                    <a:pt x="885120" y="999573"/>
                  </a:lnTo>
                  <a:close/>
                  <a:moveTo>
                    <a:pt x="421711" y="433"/>
                  </a:moveTo>
                  <a:cubicBezTo>
                    <a:pt x="462372" y="-1430"/>
                    <a:pt x="496514" y="35507"/>
                    <a:pt x="496514" y="72132"/>
                  </a:cubicBezTo>
                  <a:cubicBezTo>
                    <a:pt x="496204" y="167421"/>
                    <a:pt x="496514" y="262712"/>
                    <a:pt x="496514" y="358001"/>
                  </a:cubicBezTo>
                  <a:cubicBezTo>
                    <a:pt x="496514" y="361105"/>
                    <a:pt x="496514" y="363898"/>
                    <a:pt x="496514" y="366692"/>
                  </a:cubicBezTo>
                  <a:cubicBezTo>
                    <a:pt x="496514" y="370106"/>
                    <a:pt x="499308" y="370417"/>
                    <a:pt x="501791" y="370417"/>
                  </a:cubicBezTo>
                  <a:cubicBezTo>
                    <a:pt x="535934" y="359863"/>
                    <a:pt x="571318" y="357070"/>
                    <a:pt x="606392" y="361415"/>
                  </a:cubicBezTo>
                  <a:cubicBezTo>
                    <a:pt x="710062" y="374452"/>
                    <a:pt x="785176" y="428459"/>
                    <a:pt x="831113" y="522507"/>
                  </a:cubicBezTo>
                  <a:cubicBezTo>
                    <a:pt x="837010" y="534922"/>
                    <a:pt x="842287" y="547648"/>
                    <a:pt x="845080" y="560995"/>
                  </a:cubicBezTo>
                  <a:cubicBezTo>
                    <a:pt x="846943" y="561926"/>
                    <a:pt x="848495" y="562857"/>
                    <a:pt x="850357" y="563167"/>
                  </a:cubicBezTo>
                  <a:cubicBezTo>
                    <a:pt x="861531" y="565650"/>
                    <a:pt x="865876" y="570617"/>
                    <a:pt x="865876" y="582101"/>
                  </a:cubicBezTo>
                  <a:cubicBezTo>
                    <a:pt x="866186" y="604138"/>
                    <a:pt x="866186" y="626176"/>
                    <a:pt x="866186" y="648213"/>
                  </a:cubicBezTo>
                  <a:cubicBezTo>
                    <a:pt x="870532" y="648524"/>
                    <a:pt x="875188" y="648524"/>
                    <a:pt x="879533" y="648524"/>
                  </a:cubicBezTo>
                  <a:cubicBezTo>
                    <a:pt x="883258" y="648524"/>
                    <a:pt x="885430" y="650076"/>
                    <a:pt x="885120" y="654111"/>
                  </a:cubicBezTo>
                  <a:cubicBezTo>
                    <a:pt x="885120" y="655352"/>
                    <a:pt x="885120" y="656594"/>
                    <a:pt x="885120" y="657836"/>
                  </a:cubicBezTo>
                  <a:cubicBezTo>
                    <a:pt x="885120" y="754987"/>
                    <a:pt x="885120" y="852138"/>
                    <a:pt x="885120" y="949290"/>
                  </a:cubicBezTo>
                  <a:cubicBezTo>
                    <a:pt x="885120" y="950842"/>
                    <a:pt x="884810" y="952394"/>
                    <a:pt x="884810" y="953946"/>
                  </a:cubicBezTo>
                  <a:lnTo>
                    <a:pt x="885118" y="999263"/>
                  </a:lnTo>
                  <a:lnTo>
                    <a:pt x="0" y="999263"/>
                  </a:lnTo>
                  <a:lnTo>
                    <a:pt x="0" y="378487"/>
                  </a:lnTo>
                  <a:lnTo>
                    <a:pt x="154778" y="378487"/>
                  </a:lnTo>
                  <a:cubicBezTo>
                    <a:pt x="162848" y="378487"/>
                    <a:pt x="162848" y="378176"/>
                    <a:pt x="162848" y="369175"/>
                  </a:cubicBezTo>
                  <a:cubicBezTo>
                    <a:pt x="162848" y="308029"/>
                    <a:pt x="162848" y="247193"/>
                    <a:pt x="162848" y="186045"/>
                  </a:cubicBezTo>
                  <a:cubicBezTo>
                    <a:pt x="162848" y="150040"/>
                    <a:pt x="162848" y="114345"/>
                    <a:pt x="162848" y="78340"/>
                  </a:cubicBezTo>
                  <a:cubicBezTo>
                    <a:pt x="162848" y="74615"/>
                    <a:pt x="161606" y="70580"/>
                    <a:pt x="164400" y="67166"/>
                  </a:cubicBezTo>
                  <a:cubicBezTo>
                    <a:pt x="164710" y="71511"/>
                    <a:pt x="164710" y="76167"/>
                    <a:pt x="164710" y="80513"/>
                  </a:cubicBezTo>
                  <a:cubicBezTo>
                    <a:pt x="164710" y="175802"/>
                    <a:pt x="164710" y="271093"/>
                    <a:pt x="164710" y="366382"/>
                  </a:cubicBezTo>
                  <a:cubicBezTo>
                    <a:pt x="164710" y="370727"/>
                    <a:pt x="164400" y="375383"/>
                    <a:pt x="164400" y="379728"/>
                  </a:cubicBezTo>
                  <a:cubicBezTo>
                    <a:pt x="164710" y="379728"/>
                    <a:pt x="165331" y="379728"/>
                    <a:pt x="165641" y="379728"/>
                  </a:cubicBezTo>
                  <a:cubicBezTo>
                    <a:pt x="165641" y="379728"/>
                    <a:pt x="165331" y="379418"/>
                    <a:pt x="165331" y="379418"/>
                  </a:cubicBezTo>
                  <a:cubicBezTo>
                    <a:pt x="165331" y="277300"/>
                    <a:pt x="165331" y="174871"/>
                    <a:pt x="165331" y="72753"/>
                  </a:cubicBezTo>
                  <a:cubicBezTo>
                    <a:pt x="165331" y="70891"/>
                    <a:pt x="165020" y="69028"/>
                    <a:pt x="165952" y="67166"/>
                  </a:cubicBezTo>
                  <a:cubicBezTo>
                    <a:pt x="170918" y="22470"/>
                    <a:pt x="212199" y="-2361"/>
                    <a:pt x="242307" y="743"/>
                  </a:cubicBezTo>
                  <a:cubicBezTo>
                    <a:pt x="281416" y="-1740"/>
                    <a:pt x="317421" y="34886"/>
                    <a:pt x="317110" y="72443"/>
                  </a:cubicBezTo>
                  <a:cubicBezTo>
                    <a:pt x="316800" y="150040"/>
                    <a:pt x="317110" y="227949"/>
                    <a:pt x="317110" y="305856"/>
                  </a:cubicBezTo>
                  <a:cubicBezTo>
                    <a:pt x="317110" y="378176"/>
                    <a:pt x="317110" y="450807"/>
                    <a:pt x="317110" y="523127"/>
                  </a:cubicBezTo>
                  <a:cubicBezTo>
                    <a:pt x="317110" y="526852"/>
                    <a:pt x="314938" y="531508"/>
                    <a:pt x="320214" y="533991"/>
                  </a:cubicBezTo>
                  <a:cubicBezTo>
                    <a:pt x="325180" y="519713"/>
                    <a:pt x="332319" y="506677"/>
                    <a:pt x="340079" y="493951"/>
                  </a:cubicBezTo>
                  <a:cubicBezTo>
                    <a:pt x="343804" y="488053"/>
                    <a:pt x="345045" y="482466"/>
                    <a:pt x="345045" y="475948"/>
                  </a:cubicBezTo>
                  <a:cubicBezTo>
                    <a:pt x="345045" y="368865"/>
                    <a:pt x="345045" y="261781"/>
                    <a:pt x="345045" y="154695"/>
                  </a:cubicBezTo>
                  <a:cubicBezTo>
                    <a:pt x="345045" y="128312"/>
                    <a:pt x="345666" y="101929"/>
                    <a:pt x="345045" y="75547"/>
                  </a:cubicBezTo>
                  <a:cubicBezTo>
                    <a:pt x="344114" y="43266"/>
                    <a:pt x="367393" y="8503"/>
                    <a:pt x="408364" y="743"/>
                  </a:cubicBezTo>
                  <a:cubicBezTo>
                    <a:pt x="412710" y="-188"/>
                    <a:pt x="417366" y="-188"/>
                    <a:pt x="421711" y="433"/>
                  </a:cubicBezTo>
                  <a:close/>
                </a:path>
              </a:pathLst>
            </a:custGeom>
            <a:solidFill>
              <a:schemeClr val="accent2"/>
            </a:solidFill>
            <a:ln w="3651" cap="flat">
              <a:noFill/>
              <a:prstDash val="solid"/>
              <a:miter/>
            </a:ln>
          </p:spPr>
          <p:txBody>
            <a:bodyPr wrap="square" rtlCol="0" anchor="ctr">
              <a:noAutofit/>
            </a:bodyPr>
            <a:lstStyle/>
            <a:p>
              <a:pPr algn="ctr"/>
              <a:endParaRPr lang="en-US"/>
            </a:p>
          </p:txBody>
        </p:sp>
        <p:sp>
          <p:nvSpPr>
            <p:cNvPr id="64" name="Freeform: Shape 4">
              <a:extLst>
                <a:ext uri="{FF2B5EF4-FFF2-40B4-BE49-F238E27FC236}">
                  <a16:creationId xmlns:a16="http://schemas.microsoft.com/office/drawing/2014/main" id="{87A3D21E-6EE3-4B59-A6EA-73A3386B026A}"/>
                </a:ext>
              </a:extLst>
            </p:cNvPr>
            <p:cNvSpPr/>
            <p:nvPr/>
          </p:nvSpPr>
          <p:spPr>
            <a:xfrm>
              <a:off x="3983392" y="1627126"/>
              <a:ext cx="2234528" cy="1111017"/>
            </a:xfrm>
            <a:custGeom>
              <a:avLst/>
              <a:gdLst>
                <a:gd name="connsiteX0" fmla="*/ 1359605 w 4190656"/>
                <a:gd name="connsiteY0" fmla="*/ 2009520 h 2083613"/>
                <a:gd name="connsiteX1" fmla="*/ 1359605 w 4190656"/>
                <a:gd name="connsiteY1" fmla="*/ 2049344 h 2083613"/>
                <a:gd name="connsiteX2" fmla="*/ 1942246 w 4190656"/>
                <a:gd name="connsiteY2" fmla="*/ 2049344 h 2083613"/>
                <a:gd name="connsiteX3" fmla="*/ 1942246 w 4190656"/>
                <a:gd name="connsiteY3" fmla="*/ 2009520 h 2083613"/>
                <a:gd name="connsiteX4" fmla="*/ 3736514 w 4190656"/>
                <a:gd name="connsiteY4" fmla="*/ 2004560 h 2083613"/>
                <a:gd name="connsiteX5" fmla="*/ 3736514 w 4190656"/>
                <a:gd name="connsiteY5" fmla="*/ 2044384 h 2083613"/>
                <a:gd name="connsiteX6" fmla="*/ 4087017 w 4190656"/>
                <a:gd name="connsiteY6" fmla="*/ 2044384 h 2083613"/>
                <a:gd name="connsiteX7" fmla="*/ 4087017 w 4190656"/>
                <a:gd name="connsiteY7" fmla="*/ 2004560 h 2083613"/>
                <a:gd name="connsiteX8" fmla="*/ 3320982 w 4190656"/>
                <a:gd name="connsiteY8" fmla="*/ 2004560 h 2083613"/>
                <a:gd name="connsiteX9" fmla="*/ 3320982 w 4190656"/>
                <a:gd name="connsiteY9" fmla="*/ 2044384 h 2083613"/>
                <a:gd name="connsiteX10" fmla="*/ 3671485 w 4190656"/>
                <a:gd name="connsiteY10" fmla="*/ 2044384 h 2083613"/>
                <a:gd name="connsiteX11" fmla="*/ 3671485 w 4190656"/>
                <a:gd name="connsiteY11" fmla="*/ 2004560 h 2083613"/>
                <a:gd name="connsiteX12" fmla="*/ 1359605 w 4190656"/>
                <a:gd name="connsiteY12" fmla="*/ 1948423 h 2083613"/>
                <a:gd name="connsiteX13" fmla="*/ 1359605 w 4190656"/>
                <a:gd name="connsiteY13" fmla="*/ 1988247 h 2083613"/>
                <a:gd name="connsiteX14" fmla="*/ 1942246 w 4190656"/>
                <a:gd name="connsiteY14" fmla="*/ 1988247 h 2083613"/>
                <a:gd name="connsiteX15" fmla="*/ 1942246 w 4190656"/>
                <a:gd name="connsiteY15" fmla="*/ 1948423 h 2083613"/>
                <a:gd name="connsiteX16" fmla="*/ 3736514 w 4190656"/>
                <a:gd name="connsiteY16" fmla="*/ 1943463 h 2083613"/>
                <a:gd name="connsiteX17" fmla="*/ 3736514 w 4190656"/>
                <a:gd name="connsiteY17" fmla="*/ 1983287 h 2083613"/>
                <a:gd name="connsiteX18" fmla="*/ 4087017 w 4190656"/>
                <a:gd name="connsiteY18" fmla="*/ 1983287 h 2083613"/>
                <a:gd name="connsiteX19" fmla="*/ 4087017 w 4190656"/>
                <a:gd name="connsiteY19" fmla="*/ 1943463 h 2083613"/>
                <a:gd name="connsiteX20" fmla="*/ 3320982 w 4190656"/>
                <a:gd name="connsiteY20" fmla="*/ 1943463 h 2083613"/>
                <a:gd name="connsiteX21" fmla="*/ 3320982 w 4190656"/>
                <a:gd name="connsiteY21" fmla="*/ 1983287 h 2083613"/>
                <a:gd name="connsiteX22" fmla="*/ 3671485 w 4190656"/>
                <a:gd name="connsiteY22" fmla="*/ 1983287 h 2083613"/>
                <a:gd name="connsiteX23" fmla="*/ 3671485 w 4190656"/>
                <a:gd name="connsiteY23" fmla="*/ 1943463 h 2083613"/>
                <a:gd name="connsiteX24" fmla="*/ 1359605 w 4190656"/>
                <a:gd name="connsiteY24" fmla="*/ 1887327 h 2083613"/>
                <a:gd name="connsiteX25" fmla="*/ 1359605 w 4190656"/>
                <a:gd name="connsiteY25" fmla="*/ 1927151 h 2083613"/>
                <a:gd name="connsiteX26" fmla="*/ 1942246 w 4190656"/>
                <a:gd name="connsiteY26" fmla="*/ 1927151 h 2083613"/>
                <a:gd name="connsiteX27" fmla="*/ 1942246 w 4190656"/>
                <a:gd name="connsiteY27" fmla="*/ 1887327 h 2083613"/>
                <a:gd name="connsiteX28" fmla="*/ 3736514 w 4190656"/>
                <a:gd name="connsiteY28" fmla="*/ 1882367 h 2083613"/>
                <a:gd name="connsiteX29" fmla="*/ 3736514 w 4190656"/>
                <a:gd name="connsiteY29" fmla="*/ 1922191 h 2083613"/>
                <a:gd name="connsiteX30" fmla="*/ 4087017 w 4190656"/>
                <a:gd name="connsiteY30" fmla="*/ 1922191 h 2083613"/>
                <a:gd name="connsiteX31" fmla="*/ 4087017 w 4190656"/>
                <a:gd name="connsiteY31" fmla="*/ 1882367 h 2083613"/>
                <a:gd name="connsiteX32" fmla="*/ 3320982 w 4190656"/>
                <a:gd name="connsiteY32" fmla="*/ 1882367 h 2083613"/>
                <a:gd name="connsiteX33" fmla="*/ 3320982 w 4190656"/>
                <a:gd name="connsiteY33" fmla="*/ 1922191 h 2083613"/>
                <a:gd name="connsiteX34" fmla="*/ 3671485 w 4190656"/>
                <a:gd name="connsiteY34" fmla="*/ 1922191 h 2083613"/>
                <a:gd name="connsiteX35" fmla="*/ 3671485 w 4190656"/>
                <a:gd name="connsiteY35" fmla="*/ 1882367 h 2083613"/>
                <a:gd name="connsiteX36" fmla="*/ 3051754 w 4190656"/>
                <a:gd name="connsiteY36" fmla="*/ 1873675 h 2083613"/>
                <a:gd name="connsiteX37" fmla="*/ 3051754 w 4190656"/>
                <a:gd name="connsiteY37" fmla="*/ 1939321 h 2083613"/>
                <a:gd name="connsiteX38" fmla="*/ 3149850 w 4190656"/>
                <a:gd name="connsiteY38" fmla="*/ 1939321 h 2083613"/>
                <a:gd name="connsiteX39" fmla="*/ 3149850 w 4190656"/>
                <a:gd name="connsiteY39" fmla="*/ 1873675 h 2083613"/>
                <a:gd name="connsiteX40" fmla="*/ 2868153 w 4190656"/>
                <a:gd name="connsiteY40" fmla="*/ 1873675 h 2083613"/>
                <a:gd name="connsiteX41" fmla="*/ 2868153 w 4190656"/>
                <a:gd name="connsiteY41" fmla="*/ 1939321 h 2083613"/>
                <a:gd name="connsiteX42" fmla="*/ 2966249 w 4190656"/>
                <a:gd name="connsiteY42" fmla="*/ 1939321 h 2083613"/>
                <a:gd name="connsiteX43" fmla="*/ 2966249 w 4190656"/>
                <a:gd name="connsiteY43" fmla="*/ 1873675 h 2083613"/>
                <a:gd name="connsiteX44" fmla="*/ 2684553 w 4190656"/>
                <a:gd name="connsiteY44" fmla="*/ 1873675 h 2083613"/>
                <a:gd name="connsiteX45" fmla="*/ 2684553 w 4190656"/>
                <a:gd name="connsiteY45" fmla="*/ 1939321 h 2083613"/>
                <a:gd name="connsiteX46" fmla="*/ 2782649 w 4190656"/>
                <a:gd name="connsiteY46" fmla="*/ 1939321 h 2083613"/>
                <a:gd name="connsiteX47" fmla="*/ 2782649 w 4190656"/>
                <a:gd name="connsiteY47" fmla="*/ 1873675 h 2083613"/>
                <a:gd name="connsiteX48" fmla="*/ 1359605 w 4190656"/>
                <a:gd name="connsiteY48" fmla="*/ 1826230 h 2083613"/>
                <a:gd name="connsiteX49" fmla="*/ 1359605 w 4190656"/>
                <a:gd name="connsiteY49" fmla="*/ 1866054 h 2083613"/>
                <a:gd name="connsiteX50" fmla="*/ 1942246 w 4190656"/>
                <a:gd name="connsiteY50" fmla="*/ 1866054 h 2083613"/>
                <a:gd name="connsiteX51" fmla="*/ 1942246 w 4190656"/>
                <a:gd name="connsiteY51" fmla="*/ 1826230 h 2083613"/>
                <a:gd name="connsiteX52" fmla="*/ 3736514 w 4190656"/>
                <a:gd name="connsiteY52" fmla="*/ 1821270 h 2083613"/>
                <a:gd name="connsiteX53" fmla="*/ 3736514 w 4190656"/>
                <a:gd name="connsiteY53" fmla="*/ 1861094 h 2083613"/>
                <a:gd name="connsiteX54" fmla="*/ 4087017 w 4190656"/>
                <a:gd name="connsiteY54" fmla="*/ 1861094 h 2083613"/>
                <a:gd name="connsiteX55" fmla="*/ 4087017 w 4190656"/>
                <a:gd name="connsiteY55" fmla="*/ 1821270 h 2083613"/>
                <a:gd name="connsiteX56" fmla="*/ 3320982 w 4190656"/>
                <a:gd name="connsiteY56" fmla="*/ 1821270 h 2083613"/>
                <a:gd name="connsiteX57" fmla="*/ 3320982 w 4190656"/>
                <a:gd name="connsiteY57" fmla="*/ 1861094 h 2083613"/>
                <a:gd name="connsiteX58" fmla="*/ 3671485 w 4190656"/>
                <a:gd name="connsiteY58" fmla="*/ 1861094 h 2083613"/>
                <a:gd name="connsiteX59" fmla="*/ 3671485 w 4190656"/>
                <a:gd name="connsiteY59" fmla="*/ 1821270 h 2083613"/>
                <a:gd name="connsiteX60" fmla="*/ 3051754 w 4190656"/>
                <a:gd name="connsiteY60" fmla="*/ 1737466 h 2083613"/>
                <a:gd name="connsiteX61" fmla="*/ 3051754 w 4190656"/>
                <a:gd name="connsiteY61" fmla="*/ 1803112 h 2083613"/>
                <a:gd name="connsiteX62" fmla="*/ 3149850 w 4190656"/>
                <a:gd name="connsiteY62" fmla="*/ 1803112 h 2083613"/>
                <a:gd name="connsiteX63" fmla="*/ 3149850 w 4190656"/>
                <a:gd name="connsiteY63" fmla="*/ 1737466 h 2083613"/>
                <a:gd name="connsiteX64" fmla="*/ 2868153 w 4190656"/>
                <a:gd name="connsiteY64" fmla="*/ 1737466 h 2083613"/>
                <a:gd name="connsiteX65" fmla="*/ 2868153 w 4190656"/>
                <a:gd name="connsiteY65" fmla="*/ 1803112 h 2083613"/>
                <a:gd name="connsiteX66" fmla="*/ 2966249 w 4190656"/>
                <a:gd name="connsiteY66" fmla="*/ 1803112 h 2083613"/>
                <a:gd name="connsiteX67" fmla="*/ 2966249 w 4190656"/>
                <a:gd name="connsiteY67" fmla="*/ 1737466 h 2083613"/>
                <a:gd name="connsiteX68" fmla="*/ 2684553 w 4190656"/>
                <a:gd name="connsiteY68" fmla="*/ 1737466 h 2083613"/>
                <a:gd name="connsiteX69" fmla="*/ 2684553 w 4190656"/>
                <a:gd name="connsiteY69" fmla="*/ 1803112 h 2083613"/>
                <a:gd name="connsiteX70" fmla="*/ 2782649 w 4190656"/>
                <a:gd name="connsiteY70" fmla="*/ 1803112 h 2083613"/>
                <a:gd name="connsiteX71" fmla="*/ 2782649 w 4190656"/>
                <a:gd name="connsiteY71" fmla="*/ 1737466 h 2083613"/>
                <a:gd name="connsiteX72" fmla="*/ 3051754 w 4190656"/>
                <a:gd name="connsiteY72" fmla="*/ 1601257 h 2083613"/>
                <a:gd name="connsiteX73" fmla="*/ 3051754 w 4190656"/>
                <a:gd name="connsiteY73" fmla="*/ 1666903 h 2083613"/>
                <a:gd name="connsiteX74" fmla="*/ 3149850 w 4190656"/>
                <a:gd name="connsiteY74" fmla="*/ 1666903 h 2083613"/>
                <a:gd name="connsiteX75" fmla="*/ 3149850 w 4190656"/>
                <a:gd name="connsiteY75" fmla="*/ 1601257 h 2083613"/>
                <a:gd name="connsiteX76" fmla="*/ 2868153 w 4190656"/>
                <a:gd name="connsiteY76" fmla="*/ 1601257 h 2083613"/>
                <a:gd name="connsiteX77" fmla="*/ 2868153 w 4190656"/>
                <a:gd name="connsiteY77" fmla="*/ 1666903 h 2083613"/>
                <a:gd name="connsiteX78" fmla="*/ 2966249 w 4190656"/>
                <a:gd name="connsiteY78" fmla="*/ 1666903 h 2083613"/>
                <a:gd name="connsiteX79" fmla="*/ 2966249 w 4190656"/>
                <a:gd name="connsiteY79" fmla="*/ 1601257 h 2083613"/>
                <a:gd name="connsiteX80" fmla="*/ 2684553 w 4190656"/>
                <a:gd name="connsiteY80" fmla="*/ 1601257 h 2083613"/>
                <a:gd name="connsiteX81" fmla="*/ 2684553 w 4190656"/>
                <a:gd name="connsiteY81" fmla="*/ 1666903 h 2083613"/>
                <a:gd name="connsiteX82" fmla="*/ 2782649 w 4190656"/>
                <a:gd name="connsiteY82" fmla="*/ 1666903 h 2083613"/>
                <a:gd name="connsiteX83" fmla="*/ 2782649 w 4190656"/>
                <a:gd name="connsiteY83" fmla="*/ 1601257 h 2083613"/>
                <a:gd name="connsiteX84" fmla="*/ 1003047 w 4190656"/>
                <a:gd name="connsiteY84" fmla="*/ 1464531 h 2083613"/>
                <a:gd name="connsiteX85" fmla="*/ 1003047 w 4190656"/>
                <a:gd name="connsiteY85" fmla="*/ 2082216 h 2083613"/>
                <a:gd name="connsiteX86" fmla="*/ 1259865 w 4190656"/>
                <a:gd name="connsiteY86" fmla="*/ 2082216 h 2083613"/>
                <a:gd name="connsiteX87" fmla="*/ 1259865 w 4190656"/>
                <a:gd name="connsiteY87" fmla="*/ 1464531 h 2083613"/>
                <a:gd name="connsiteX88" fmla="*/ 640721 w 4190656"/>
                <a:gd name="connsiteY88" fmla="*/ 1461809 h 2083613"/>
                <a:gd name="connsiteX89" fmla="*/ 640721 w 4190656"/>
                <a:gd name="connsiteY89" fmla="*/ 2079494 h 2083613"/>
                <a:gd name="connsiteX90" fmla="*/ 860983 w 4190656"/>
                <a:gd name="connsiteY90" fmla="*/ 2079494 h 2083613"/>
                <a:gd name="connsiteX91" fmla="*/ 860983 w 4190656"/>
                <a:gd name="connsiteY91" fmla="*/ 1461809 h 2083613"/>
                <a:gd name="connsiteX92" fmla="*/ 3977387 w 4190656"/>
                <a:gd name="connsiteY92" fmla="*/ 1437108 h 2083613"/>
                <a:gd name="connsiteX93" fmla="*/ 3977387 w 4190656"/>
                <a:gd name="connsiteY93" fmla="*/ 1502754 h 2083613"/>
                <a:gd name="connsiteX94" fmla="*/ 4075483 w 4190656"/>
                <a:gd name="connsiteY94" fmla="*/ 1502754 h 2083613"/>
                <a:gd name="connsiteX95" fmla="*/ 4075483 w 4190656"/>
                <a:gd name="connsiteY95" fmla="*/ 1437108 h 2083613"/>
                <a:gd name="connsiteX96" fmla="*/ 3793786 w 4190656"/>
                <a:gd name="connsiteY96" fmla="*/ 1437108 h 2083613"/>
                <a:gd name="connsiteX97" fmla="*/ 3793786 w 4190656"/>
                <a:gd name="connsiteY97" fmla="*/ 1502754 h 2083613"/>
                <a:gd name="connsiteX98" fmla="*/ 3891882 w 4190656"/>
                <a:gd name="connsiteY98" fmla="*/ 1502754 h 2083613"/>
                <a:gd name="connsiteX99" fmla="*/ 3891882 w 4190656"/>
                <a:gd name="connsiteY99" fmla="*/ 1437108 h 2083613"/>
                <a:gd name="connsiteX100" fmla="*/ 3610186 w 4190656"/>
                <a:gd name="connsiteY100" fmla="*/ 1437108 h 2083613"/>
                <a:gd name="connsiteX101" fmla="*/ 3610186 w 4190656"/>
                <a:gd name="connsiteY101" fmla="*/ 1502754 h 2083613"/>
                <a:gd name="connsiteX102" fmla="*/ 3708282 w 4190656"/>
                <a:gd name="connsiteY102" fmla="*/ 1502754 h 2083613"/>
                <a:gd name="connsiteX103" fmla="*/ 3708282 w 4190656"/>
                <a:gd name="connsiteY103" fmla="*/ 1437108 h 2083613"/>
                <a:gd name="connsiteX104" fmla="*/ 3413613 w 4190656"/>
                <a:gd name="connsiteY104" fmla="*/ 1437108 h 2083613"/>
                <a:gd name="connsiteX105" fmla="*/ 3413613 w 4190656"/>
                <a:gd name="connsiteY105" fmla="*/ 1502754 h 2083613"/>
                <a:gd name="connsiteX106" fmla="*/ 3511709 w 4190656"/>
                <a:gd name="connsiteY106" fmla="*/ 1502754 h 2083613"/>
                <a:gd name="connsiteX107" fmla="*/ 3511709 w 4190656"/>
                <a:gd name="connsiteY107" fmla="*/ 1437108 h 2083613"/>
                <a:gd name="connsiteX108" fmla="*/ 3230013 w 4190656"/>
                <a:gd name="connsiteY108" fmla="*/ 1437108 h 2083613"/>
                <a:gd name="connsiteX109" fmla="*/ 3230013 w 4190656"/>
                <a:gd name="connsiteY109" fmla="*/ 1502754 h 2083613"/>
                <a:gd name="connsiteX110" fmla="*/ 3328109 w 4190656"/>
                <a:gd name="connsiteY110" fmla="*/ 1502754 h 2083613"/>
                <a:gd name="connsiteX111" fmla="*/ 3328109 w 4190656"/>
                <a:gd name="connsiteY111" fmla="*/ 1437108 h 2083613"/>
                <a:gd name="connsiteX112" fmla="*/ 3051754 w 4190656"/>
                <a:gd name="connsiteY112" fmla="*/ 1437108 h 2083613"/>
                <a:gd name="connsiteX113" fmla="*/ 3051754 w 4190656"/>
                <a:gd name="connsiteY113" fmla="*/ 1502754 h 2083613"/>
                <a:gd name="connsiteX114" fmla="*/ 3149850 w 4190656"/>
                <a:gd name="connsiteY114" fmla="*/ 1502754 h 2083613"/>
                <a:gd name="connsiteX115" fmla="*/ 3149850 w 4190656"/>
                <a:gd name="connsiteY115" fmla="*/ 1437108 h 2083613"/>
                <a:gd name="connsiteX116" fmla="*/ 2868153 w 4190656"/>
                <a:gd name="connsiteY116" fmla="*/ 1437108 h 2083613"/>
                <a:gd name="connsiteX117" fmla="*/ 2868153 w 4190656"/>
                <a:gd name="connsiteY117" fmla="*/ 1502754 h 2083613"/>
                <a:gd name="connsiteX118" fmla="*/ 2966249 w 4190656"/>
                <a:gd name="connsiteY118" fmla="*/ 1502754 h 2083613"/>
                <a:gd name="connsiteX119" fmla="*/ 2966249 w 4190656"/>
                <a:gd name="connsiteY119" fmla="*/ 1437108 h 2083613"/>
                <a:gd name="connsiteX120" fmla="*/ 2684553 w 4190656"/>
                <a:gd name="connsiteY120" fmla="*/ 1437108 h 2083613"/>
                <a:gd name="connsiteX121" fmla="*/ 2684553 w 4190656"/>
                <a:gd name="connsiteY121" fmla="*/ 1502754 h 2083613"/>
                <a:gd name="connsiteX122" fmla="*/ 2782649 w 4190656"/>
                <a:gd name="connsiteY122" fmla="*/ 1502754 h 2083613"/>
                <a:gd name="connsiteX123" fmla="*/ 2782649 w 4190656"/>
                <a:gd name="connsiteY123" fmla="*/ 1437108 h 2083613"/>
                <a:gd name="connsiteX124" fmla="*/ 1818380 w 4190656"/>
                <a:gd name="connsiteY124" fmla="*/ 1377680 h 2083613"/>
                <a:gd name="connsiteX125" fmla="*/ 1818380 w 4190656"/>
                <a:gd name="connsiteY125" fmla="*/ 1450750 h 2083613"/>
                <a:gd name="connsiteX126" fmla="*/ 1916476 w 4190656"/>
                <a:gd name="connsiteY126" fmla="*/ 1450750 h 2083613"/>
                <a:gd name="connsiteX127" fmla="*/ 1916476 w 4190656"/>
                <a:gd name="connsiteY127" fmla="*/ 1377680 h 2083613"/>
                <a:gd name="connsiteX128" fmla="*/ 1634779 w 4190656"/>
                <a:gd name="connsiteY128" fmla="*/ 1377680 h 2083613"/>
                <a:gd name="connsiteX129" fmla="*/ 1634779 w 4190656"/>
                <a:gd name="connsiteY129" fmla="*/ 1450750 h 2083613"/>
                <a:gd name="connsiteX130" fmla="*/ 1732875 w 4190656"/>
                <a:gd name="connsiteY130" fmla="*/ 1450750 h 2083613"/>
                <a:gd name="connsiteX131" fmla="*/ 1732875 w 4190656"/>
                <a:gd name="connsiteY131" fmla="*/ 1377680 h 2083613"/>
                <a:gd name="connsiteX132" fmla="*/ 1451179 w 4190656"/>
                <a:gd name="connsiteY132" fmla="*/ 1377680 h 2083613"/>
                <a:gd name="connsiteX133" fmla="*/ 1451179 w 4190656"/>
                <a:gd name="connsiteY133" fmla="*/ 1450750 h 2083613"/>
                <a:gd name="connsiteX134" fmla="*/ 1549275 w 4190656"/>
                <a:gd name="connsiteY134" fmla="*/ 1450750 h 2083613"/>
                <a:gd name="connsiteX135" fmla="*/ 1549275 w 4190656"/>
                <a:gd name="connsiteY135" fmla="*/ 1377680 h 2083613"/>
                <a:gd name="connsiteX136" fmla="*/ 1818380 w 4190656"/>
                <a:gd name="connsiteY136" fmla="*/ 1226067 h 2083613"/>
                <a:gd name="connsiteX137" fmla="*/ 1818380 w 4190656"/>
                <a:gd name="connsiteY137" fmla="*/ 1299137 h 2083613"/>
                <a:gd name="connsiteX138" fmla="*/ 1916476 w 4190656"/>
                <a:gd name="connsiteY138" fmla="*/ 1299137 h 2083613"/>
                <a:gd name="connsiteX139" fmla="*/ 1916476 w 4190656"/>
                <a:gd name="connsiteY139" fmla="*/ 1226067 h 2083613"/>
                <a:gd name="connsiteX140" fmla="*/ 1634779 w 4190656"/>
                <a:gd name="connsiteY140" fmla="*/ 1226067 h 2083613"/>
                <a:gd name="connsiteX141" fmla="*/ 1634779 w 4190656"/>
                <a:gd name="connsiteY141" fmla="*/ 1299137 h 2083613"/>
                <a:gd name="connsiteX142" fmla="*/ 1732875 w 4190656"/>
                <a:gd name="connsiteY142" fmla="*/ 1299137 h 2083613"/>
                <a:gd name="connsiteX143" fmla="*/ 1732875 w 4190656"/>
                <a:gd name="connsiteY143" fmla="*/ 1226067 h 2083613"/>
                <a:gd name="connsiteX144" fmla="*/ 1451179 w 4190656"/>
                <a:gd name="connsiteY144" fmla="*/ 1226067 h 2083613"/>
                <a:gd name="connsiteX145" fmla="*/ 1451179 w 4190656"/>
                <a:gd name="connsiteY145" fmla="*/ 1299137 h 2083613"/>
                <a:gd name="connsiteX146" fmla="*/ 1549275 w 4190656"/>
                <a:gd name="connsiteY146" fmla="*/ 1299137 h 2083613"/>
                <a:gd name="connsiteX147" fmla="*/ 1549275 w 4190656"/>
                <a:gd name="connsiteY147" fmla="*/ 1226067 h 2083613"/>
                <a:gd name="connsiteX148" fmla="*/ 403424 w 4190656"/>
                <a:gd name="connsiteY148" fmla="*/ 1142989 h 2083613"/>
                <a:gd name="connsiteX149" fmla="*/ 348620 w 4190656"/>
                <a:gd name="connsiteY149" fmla="*/ 1197793 h 2083613"/>
                <a:gd name="connsiteX150" fmla="*/ 348620 w 4190656"/>
                <a:gd name="connsiteY150" fmla="*/ 2081959 h 2083613"/>
                <a:gd name="connsiteX151" fmla="*/ 458227 w 4190656"/>
                <a:gd name="connsiteY151" fmla="*/ 2081959 h 2083613"/>
                <a:gd name="connsiteX152" fmla="*/ 458228 w 4190656"/>
                <a:gd name="connsiteY152" fmla="*/ 1197793 h 2083613"/>
                <a:gd name="connsiteX153" fmla="*/ 403424 w 4190656"/>
                <a:gd name="connsiteY153" fmla="*/ 1142989 h 2083613"/>
                <a:gd name="connsiteX154" fmla="*/ 169200 w 4190656"/>
                <a:gd name="connsiteY154" fmla="*/ 1139285 h 2083613"/>
                <a:gd name="connsiteX155" fmla="*/ 114396 w 4190656"/>
                <a:gd name="connsiteY155" fmla="*/ 1194089 h 2083613"/>
                <a:gd name="connsiteX156" fmla="*/ 114396 w 4190656"/>
                <a:gd name="connsiteY156" fmla="*/ 2078255 h 2083613"/>
                <a:gd name="connsiteX157" fmla="*/ 224003 w 4190656"/>
                <a:gd name="connsiteY157" fmla="*/ 2078255 h 2083613"/>
                <a:gd name="connsiteX158" fmla="*/ 224004 w 4190656"/>
                <a:gd name="connsiteY158" fmla="*/ 1194089 h 2083613"/>
                <a:gd name="connsiteX159" fmla="*/ 169200 w 4190656"/>
                <a:gd name="connsiteY159" fmla="*/ 1139285 h 2083613"/>
                <a:gd name="connsiteX160" fmla="*/ 1818380 w 4190656"/>
                <a:gd name="connsiteY160" fmla="*/ 1074453 h 2083613"/>
                <a:gd name="connsiteX161" fmla="*/ 1818380 w 4190656"/>
                <a:gd name="connsiteY161" fmla="*/ 1147523 h 2083613"/>
                <a:gd name="connsiteX162" fmla="*/ 1916476 w 4190656"/>
                <a:gd name="connsiteY162" fmla="*/ 1147523 h 2083613"/>
                <a:gd name="connsiteX163" fmla="*/ 1916476 w 4190656"/>
                <a:gd name="connsiteY163" fmla="*/ 1074453 h 2083613"/>
                <a:gd name="connsiteX164" fmla="*/ 1634779 w 4190656"/>
                <a:gd name="connsiteY164" fmla="*/ 1074453 h 2083613"/>
                <a:gd name="connsiteX165" fmla="*/ 1634779 w 4190656"/>
                <a:gd name="connsiteY165" fmla="*/ 1147523 h 2083613"/>
                <a:gd name="connsiteX166" fmla="*/ 1732875 w 4190656"/>
                <a:gd name="connsiteY166" fmla="*/ 1147523 h 2083613"/>
                <a:gd name="connsiteX167" fmla="*/ 1732875 w 4190656"/>
                <a:gd name="connsiteY167" fmla="*/ 1074453 h 2083613"/>
                <a:gd name="connsiteX168" fmla="*/ 1451179 w 4190656"/>
                <a:gd name="connsiteY168" fmla="*/ 1074453 h 2083613"/>
                <a:gd name="connsiteX169" fmla="*/ 1451179 w 4190656"/>
                <a:gd name="connsiteY169" fmla="*/ 1147523 h 2083613"/>
                <a:gd name="connsiteX170" fmla="*/ 1549275 w 4190656"/>
                <a:gd name="connsiteY170" fmla="*/ 1147523 h 2083613"/>
                <a:gd name="connsiteX171" fmla="*/ 1549275 w 4190656"/>
                <a:gd name="connsiteY171" fmla="*/ 1074453 h 2083613"/>
                <a:gd name="connsiteX172" fmla="*/ 1254606 w 4190656"/>
                <a:gd name="connsiteY172" fmla="*/ 1074453 h 2083613"/>
                <a:gd name="connsiteX173" fmla="*/ 1254606 w 4190656"/>
                <a:gd name="connsiteY173" fmla="*/ 1147523 h 2083613"/>
                <a:gd name="connsiteX174" fmla="*/ 1352702 w 4190656"/>
                <a:gd name="connsiteY174" fmla="*/ 1147523 h 2083613"/>
                <a:gd name="connsiteX175" fmla="*/ 1352702 w 4190656"/>
                <a:gd name="connsiteY175" fmla="*/ 1074453 h 2083613"/>
                <a:gd name="connsiteX176" fmla="*/ 1071005 w 4190656"/>
                <a:gd name="connsiteY176" fmla="*/ 1074453 h 2083613"/>
                <a:gd name="connsiteX177" fmla="*/ 1071005 w 4190656"/>
                <a:gd name="connsiteY177" fmla="*/ 1147523 h 2083613"/>
                <a:gd name="connsiteX178" fmla="*/ 1169101 w 4190656"/>
                <a:gd name="connsiteY178" fmla="*/ 1147523 h 2083613"/>
                <a:gd name="connsiteX179" fmla="*/ 1169101 w 4190656"/>
                <a:gd name="connsiteY179" fmla="*/ 1074453 h 2083613"/>
                <a:gd name="connsiteX180" fmla="*/ 887405 w 4190656"/>
                <a:gd name="connsiteY180" fmla="*/ 1074453 h 2083613"/>
                <a:gd name="connsiteX181" fmla="*/ 887405 w 4190656"/>
                <a:gd name="connsiteY181" fmla="*/ 1147523 h 2083613"/>
                <a:gd name="connsiteX182" fmla="*/ 985501 w 4190656"/>
                <a:gd name="connsiteY182" fmla="*/ 1147523 h 2083613"/>
                <a:gd name="connsiteX183" fmla="*/ 985501 w 4190656"/>
                <a:gd name="connsiteY183" fmla="*/ 1074453 h 2083613"/>
                <a:gd name="connsiteX184" fmla="*/ 726849 w 4190656"/>
                <a:gd name="connsiteY184" fmla="*/ 1074453 h 2083613"/>
                <a:gd name="connsiteX185" fmla="*/ 726849 w 4190656"/>
                <a:gd name="connsiteY185" fmla="*/ 1147523 h 2083613"/>
                <a:gd name="connsiteX186" fmla="*/ 824945 w 4190656"/>
                <a:gd name="connsiteY186" fmla="*/ 1147523 h 2083613"/>
                <a:gd name="connsiteX187" fmla="*/ 824945 w 4190656"/>
                <a:gd name="connsiteY187" fmla="*/ 1074453 h 2083613"/>
                <a:gd name="connsiteX188" fmla="*/ 543248 w 4190656"/>
                <a:gd name="connsiteY188" fmla="*/ 1074453 h 2083613"/>
                <a:gd name="connsiteX189" fmla="*/ 543248 w 4190656"/>
                <a:gd name="connsiteY189" fmla="*/ 1147523 h 2083613"/>
                <a:gd name="connsiteX190" fmla="*/ 641344 w 4190656"/>
                <a:gd name="connsiteY190" fmla="*/ 1147523 h 2083613"/>
                <a:gd name="connsiteX191" fmla="*/ 641344 w 4190656"/>
                <a:gd name="connsiteY191" fmla="*/ 1074453 h 2083613"/>
                <a:gd name="connsiteX192" fmla="*/ 3065554 w 4190656"/>
                <a:gd name="connsiteY192" fmla="*/ 331011 h 2083613"/>
                <a:gd name="connsiteX193" fmla="*/ 3065554 w 4190656"/>
                <a:gd name="connsiteY193" fmla="*/ 465308 h 2083613"/>
                <a:gd name="connsiteX194" fmla="*/ 3086674 w 4190656"/>
                <a:gd name="connsiteY194" fmla="*/ 468502 h 2083613"/>
                <a:gd name="connsiteX195" fmla="*/ 3190451 w 4190656"/>
                <a:gd name="connsiteY195" fmla="*/ 562591 h 2083613"/>
                <a:gd name="connsiteX196" fmla="*/ 3200815 w 4190656"/>
                <a:gd name="connsiteY196" fmla="*/ 613926 h 2083613"/>
                <a:gd name="connsiteX197" fmla="*/ 3203518 w 4190656"/>
                <a:gd name="connsiteY197" fmla="*/ 613926 h 2083613"/>
                <a:gd name="connsiteX198" fmla="*/ 3203518 w 4190656"/>
                <a:gd name="connsiteY198" fmla="*/ 627317 h 2083613"/>
                <a:gd name="connsiteX199" fmla="*/ 3203519 w 4190656"/>
                <a:gd name="connsiteY199" fmla="*/ 627321 h 2083613"/>
                <a:gd name="connsiteX200" fmla="*/ 3203518 w 4190656"/>
                <a:gd name="connsiteY200" fmla="*/ 1063497 h 2083613"/>
                <a:gd name="connsiteX201" fmla="*/ 3310645 w 4190656"/>
                <a:gd name="connsiteY201" fmla="*/ 1063497 h 2083613"/>
                <a:gd name="connsiteX202" fmla="*/ 3310645 w 4190656"/>
                <a:gd name="connsiteY202" fmla="*/ 627216 h 2083613"/>
                <a:gd name="connsiteX203" fmla="*/ 3412211 w 4190656"/>
                <a:gd name="connsiteY203" fmla="*/ 473988 h 2083613"/>
                <a:gd name="connsiteX204" fmla="*/ 3465439 w 4190656"/>
                <a:gd name="connsiteY204" fmla="*/ 463242 h 2083613"/>
                <a:gd name="connsiteX205" fmla="*/ 3465439 w 4190656"/>
                <a:gd name="connsiteY205" fmla="*/ 331011 h 2083613"/>
                <a:gd name="connsiteX206" fmla="*/ 2812855 w 4190656"/>
                <a:gd name="connsiteY206" fmla="*/ 331011 h 2083613"/>
                <a:gd name="connsiteX207" fmla="*/ 2812855 w 4190656"/>
                <a:gd name="connsiteY207" fmla="*/ 1063497 h 2083613"/>
                <a:gd name="connsiteX208" fmla="*/ 2870927 w 4190656"/>
                <a:gd name="connsiteY208" fmla="*/ 1063497 h 2083613"/>
                <a:gd name="connsiteX209" fmla="*/ 2870927 w 4190656"/>
                <a:gd name="connsiteY209" fmla="*/ 627321 h 2083613"/>
                <a:gd name="connsiteX210" fmla="*/ 2972493 w 4190656"/>
                <a:gd name="connsiteY210" fmla="*/ 474094 h 2083613"/>
                <a:gd name="connsiteX211" fmla="*/ 3023955 w 4190656"/>
                <a:gd name="connsiteY211" fmla="*/ 463704 h 2083613"/>
                <a:gd name="connsiteX212" fmla="*/ 3023955 w 4190656"/>
                <a:gd name="connsiteY212" fmla="*/ 331011 h 2083613"/>
                <a:gd name="connsiteX213" fmla="*/ 2711332 w 4190656"/>
                <a:gd name="connsiteY213" fmla="*/ 0 h 2083613"/>
                <a:gd name="connsiteX214" fmla="*/ 2812855 w 4190656"/>
                <a:gd name="connsiteY214" fmla="*/ 0 h 2083613"/>
                <a:gd name="connsiteX215" fmla="*/ 2812855 w 4190656"/>
                <a:gd name="connsiteY215" fmla="*/ 1 h 2083613"/>
                <a:gd name="connsiteX216" fmla="*/ 2812855 w 4190656"/>
                <a:gd name="connsiteY216" fmla="*/ 150699 h 2083613"/>
                <a:gd name="connsiteX217" fmla="*/ 2812855 w 4190656"/>
                <a:gd name="connsiteY217" fmla="*/ 150703 h 2083613"/>
                <a:gd name="connsiteX218" fmla="*/ 2812855 w 4190656"/>
                <a:gd name="connsiteY218" fmla="*/ 185573 h 2083613"/>
                <a:gd name="connsiteX219" fmla="*/ 2812855 w 4190656"/>
                <a:gd name="connsiteY219" fmla="*/ 268612 h 2083613"/>
                <a:gd name="connsiteX220" fmla="*/ 3465439 w 4190656"/>
                <a:gd name="connsiteY220" fmla="*/ 268612 h 2083613"/>
                <a:gd name="connsiteX221" fmla="*/ 3465439 w 4190656"/>
                <a:gd name="connsiteY221" fmla="*/ 268180 h 2083613"/>
                <a:gd name="connsiteX222" fmla="*/ 3507038 w 4190656"/>
                <a:gd name="connsiteY222" fmla="*/ 268180 h 2083613"/>
                <a:gd name="connsiteX223" fmla="*/ 3507038 w 4190656"/>
                <a:gd name="connsiteY223" fmla="*/ 466997 h 2083613"/>
                <a:gd name="connsiteX224" fmla="*/ 3541671 w 4190656"/>
                <a:gd name="connsiteY224" fmla="*/ 473988 h 2083613"/>
                <a:gd name="connsiteX225" fmla="*/ 3635761 w 4190656"/>
                <a:gd name="connsiteY225" fmla="*/ 577765 h 2083613"/>
                <a:gd name="connsiteX226" fmla="*/ 3641212 w 4190656"/>
                <a:gd name="connsiteY226" fmla="*/ 613821 h 2083613"/>
                <a:gd name="connsiteX227" fmla="*/ 3643236 w 4190656"/>
                <a:gd name="connsiteY227" fmla="*/ 613821 h 2083613"/>
                <a:gd name="connsiteX228" fmla="*/ 3643236 w 4190656"/>
                <a:gd name="connsiteY228" fmla="*/ 627210 h 2083613"/>
                <a:gd name="connsiteX229" fmla="*/ 3643237 w 4190656"/>
                <a:gd name="connsiteY229" fmla="*/ 627216 h 2083613"/>
                <a:gd name="connsiteX230" fmla="*/ 3643236 w 4190656"/>
                <a:gd name="connsiteY230" fmla="*/ 1063497 h 2083613"/>
                <a:gd name="connsiteX231" fmla="*/ 4190656 w 4190656"/>
                <a:gd name="connsiteY231" fmla="*/ 1063497 h 2083613"/>
                <a:gd name="connsiteX232" fmla="*/ 4190656 w 4190656"/>
                <a:gd name="connsiteY232" fmla="*/ 1184656 h 2083613"/>
                <a:gd name="connsiteX233" fmla="*/ 4190656 w 4190656"/>
                <a:gd name="connsiteY233" fmla="*/ 1530190 h 2083613"/>
                <a:gd name="connsiteX234" fmla="*/ 4190656 w 4190656"/>
                <a:gd name="connsiteY234" fmla="*/ 2078653 h 2083613"/>
                <a:gd name="connsiteX235" fmla="*/ 4190656 w 4190656"/>
                <a:gd name="connsiteY235" fmla="*/ 2082019 h 2083613"/>
                <a:gd name="connsiteX236" fmla="*/ 2526770 w 4190656"/>
                <a:gd name="connsiteY236" fmla="*/ 2082019 h 2083613"/>
                <a:gd name="connsiteX237" fmla="*/ 2526681 w 4190656"/>
                <a:gd name="connsiteY237" fmla="*/ 2082019 h 2083613"/>
                <a:gd name="connsiteX238" fmla="*/ 2449297 w 4190656"/>
                <a:gd name="connsiteY238" fmla="*/ 2082019 h 2083613"/>
                <a:gd name="connsiteX239" fmla="*/ 2449297 w 4190656"/>
                <a:gd name="connsiteY239" fmla="*/ 1864776 h 2083613"/>
                <a:gd name="connsiteX240" fmla="*/ 2354647 w 4190656"/>
                <a:gd name="connsiteY240" fmla="*/ 1864776 h 2083613"/>
                <a:gd name="connsiteX241" fmla="*/ 2354647 w 4190656"/>
                <a:gd name="connsiteY241" fmla="*/ 2082019 h 2083613"/>
                <a:gd name="connsiteX242" fmla="*/ 2277173 w 4190656"/>
                <a:gd name="connsiteY242" fmla="*/ 2082019 h 2083613"/>
                <a:gd name="connsiteX243" fmla="*/ 2277173 w 4190656"/>
                <a:gd name="connsiteY243" fmla="*/ 2082018 h 2083613"/>
                <a:gd name="connsiteX244" fmla="*/ 2190902 w 4190656"/>
                <a:gd name="connsiteY244" fmla="*/ 2082018 h 2083613"/>
                <a:gd name="connsiteX245" fmla="*/ 2190902 w 4190656"/>
                <a:gd name="connsiteY245" fmla="*/ 1864776 h 2083613"/>
                <a:gd name="connsiteX246" fmla="*/ 2096252 w 4190656"/>
                <a:gd name="connsiteY246" fmla="*/ 1864776 h 2083613"/>
                <a:gd name="connsiteX247" fmla="*/ 2096252 w 4190656"/>
                <a:gd name="connsiteY247" fmla="*/ 2082018 h 2083613"/>
                <a:gd name="connsiteX248" fmla="*/ 2028518 w 4190656"/>
                <a:gd name="connsiteY248" fmla="*/ 2082018 h 2083613"/>
                <a:gd name="connsiteX249" fmla="*/ 2028518 w 4190656"/>
                <a:gd name="connsiteY249" fmla="*/ 2083613 h 2083613"/>
                <a:gd name="connsiteX250" fmla="*/ 0 w 4190656"/>
                <a:gd name="connsiteY250" fmla="*/ 2083613 h 2083613"/>
                <a:gd name="connsiteX251" fmla="*/ 0 w 4190656"/>
                <a:gd name="connsiteY251" fmla="*/ 954650 h 2083613"/>
                <a:gd name="connsiteX252" fmla="*/ 525663 w 4190656"/>
                <a:gd name="connsiteY252" fmla="*/ 643073 h 2083613"/>
                <a:gd name="connsiteX253" fmla="*/ 525663 w 4190656"/>
                <a:gd name="connsiteY253" fmla="*/ 940002 h 2083613"/>
                <a:gd name="connsiteX254" fmla="*/ 1026614 w 4190656"/>
                <a:gd name="connsiteY254" fmla="*/ 643073 h 2083613"/>
                <a:gd name="connsiteX255" fmla="*/ 1026614 w 4190656"/>
                <a:gd name="connsiteY255" fmla="*/ 940003 h 2083613"/>
                <a:gd name="connsiteX256" fmla="*/ 1527566 w 4190656"/>
                <a:gd name="connsiteY256" fmla="*/ 643073 h 2083613"/>
                <a:gd name="connsiteX257" fmla="*/ 1527566 w 4190656"/>
                <a:gd name="connsiteY257" fmla="*/ 940003 h 2083613"/>
                <a:gd name="connsiteX258" fmla="*/ 2028518 w 4190656"/>
                <a:gd name="connsiteY258" fmla="*/ 643073 h 2083613"/>
                <a:gd name="connsiteX259" fmla="*/ 2028518 w 4190656"/>
                <a:gd name="connsiteY259" fmla="*/ 954650 h 2083613"/>
                <a:gd name="connsiteX260" fmla="*/ 2028518 w 4190656"/>
                <a:gd name="connsiteY260" fmla="*/ 957207 h 2083613"/>
                <a:gd name="connsiteX261" fmla="*/ 2119418 w 4190656"/>
                <a:gd name="connsiteY261" fmla="*/ 957207 h 2083613"/>
                <a:gd name="connsiteX262" fmla="*/ 2119418 w 4190656"/>
                <a:gd name="connsiteY262" fmla="*/ 351653 h 2083613"/>
                <a:gd name="connsiteX263" fmla="*/ 2119417 w 4190656"/>
                <a:gd name="connsiteY263" fmla="*/ 351653 h 2083613"/>
                <a:gd name="connsiteX264" fmla="*/ 2119417 w 4190656"/>
                <a:gd name="connsiteY264" fmla="*/ 185571 h 2083613"/>
                <a:gd name="connsiteX265" fmla="*/ 2265014 w 4190656"/>
                <a:gd name="connsiteY265" fmla="*/ 185571 h 2083613"/>
                <a:gd name="connsiteX266" fmla="*/ 2410612 w 4190656"/>
                <a:gd name="connsiteY266" fmla="*/ 185571 h 2083613"/>
                <a:gd name="connsiteX267" fmla="*/ 2410613 w 4190656"/>
                <a:gd name="connsiteY267" fmla="*/ 185571 h 2083613"/>
                <a:gd name="connsiteX268" fmla="*/ 2410613 w 4190656"/>
                <a:gd name="connsiteY268" fmla="*/ 337527 h 2083613"/>
                <a:gd name="connsiteX269" fmla="*/ 2410614 w 4190656"/>
                <a:gd name="connsiteY269" fmla="*/ 337527 h 2083613"/>
                <a:gd name="connsiteX270" fmla="*/ 2410614 w 4190656"/>
                <a:gd name="connsiteY270" fmla="*/ 337530 h 2083613"/>
                <a:gd name="connsiteX271" fmla="*/ 2410614 w 4190656"/>
                <a:gd name="connsiteY271" fmla="*/ 955499 h 2083613"/>
                <a:gd name="connsiteX272" fmla="*/ 2526770 w 4190656"/>
                <a:gd name="connsiteY272" fmla="*/ 955499 h 2083613"/>
                <a:gd name="connsiteX273" fmla="*/ 2526770 w 4190656"/>
                <a:gd name="connsiteY273" fmla="*/ 956944 h 2083613"/>
                <a:gd name="connsiteX274" fmla="*/ 2526770 w 4190656"/>
                <a:gd name="connsiteY274" fmla="*/ 1063497 h 2083613"/>
                <a:gd name="connsiteX275" fmla="*/ 2619542 w 4190656"/>
                <a:gd name="connsiteY275" fmla="*/ 1063497 h 2083613"/>
                <a:gd name="connsiteX276" fmla="*/ 2619542 w 4190656"/>
                <a:gd name="connsiteY276" fmla="*/ 185573 h 2083613"/>
                <a:gd name="connsiteX277" fmla="*/ 2619542 w 4190656"/>
                <a:gd name="connsiteY277" fmla="*/ 150703 h 2083613"/>
                <a:gd name="connsiteX278" fmla="*/ 2619542 w 4190656"/>
                <a:gd name="connsiteY278" fmla="*/ 1 h 2083613"/>
                <a:gd name="connsiteX279" fmla="*/ 2711332 w 4190656"/>
                <a:gd name="connsiteY279" fmla="*/ 1 h 208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4190656" h="2083613">
                  <a:moveTo>
                    <a:pt x="1359605" y="2009520"/>
                  </a:moveTo>
                  <a:lnTo>
                    <a:pt x="1359605" y="2049344"/>
                  </a:lnTo>
                  <a:lnTo>
                    <a:pt x="1942246" y="2049344"/>
                  </a:lnTo>
                  <a:lnTo>
                    <a:pt x="1942246" y="2009520"/>
                  </a:lnTo>
                  <a:close/>
                  <a:moveTo>
                    <a:pt x="3736514" y="2004560"/>
                  </a:moveTo>
                  <a:lnTo>
                    <a:pt x="3736514" y="2044384"/>
                  </a:lnTo>
                  <a:lnTo>
                    <a:pt x="4087017" y="2044384"/>
                  </a:lnTo>
                  <a:lnTo>
                    <a:pt x="4087017" y="2004560"/>
                  </a:lnTo>
                  <a:close/>
                  <a:moveTo>
                    <a:pt x="3320982" y="2004560"/>
                  </a:moveTo>
                  <a:lnTo>
                    <a:pt x="3320982" y="2044384"/>
                  </a:lnTo>
                  <a:lnTo>
                    <a:pt x="3671485" y="2044384"/>
                  </a:lnTo>
                  <a:lnTo>
                    <a:pt x="3671485" y="2004560"/>
                  </a:lnTo>
                  <a:close/>
                  <a:moveTo>
                    <a:pt x="1359605" y="1948423"/>
                  </a:moveTo>
                  <a:lnTo>
                    <a:pt x="1359605" y="1988247"/>
                  </a:lnTo>
                  <a:lnTo>
                    <a:pt x="1942246" y="1988247"/>
                  </a:lnTo>
                  <a:lnTo>
                    <a:pt x="1942246" y="1948423"/>
                  </a:lnTo>
                  <a:close/>
                  <a:moveTo>
                    <a:pt x="3736514" y="1943463"/>
                  </a:moveTo>
                  <a:lnTo>
                    <a:pt x="3736514" y="1983287"/>
                  </a:lnTo>
                  <a:lnTo>
                    <a:pt x="4087017" y="1983287"/>
                  </a:lnTo>
                  <a:lnTo>
                    <a:pt x="4087017" y="1943463"/>
                  </a:lnTo>
                  <a:close/>
                  <a:moveTo>
                    <a:pt x="3320982" y="1943463"/>
                  </a:moveTo>
                  <a:lnTo>
                    <a:pt x="3320982" y="1983287"/>
                  </a:lnTo>
                  <a:lnTo>
                    <a:pt x="3671485" y="1983287"/>
                  </a:lnTo>
                  <a:lnTo>
                    <a:pt x="3671485" y="1943463"/>
                  </a:lnTo>
                  <a:close/>
                  <a:moveTo>
                    <a:pt x="1359605" y="1887327"/>
                  </a:moveTo>
                  <a:lnTo>
                    <a:pt x="1359605" y="1927151"/>
                  </a:lnTo>
                  <a:lnTo>
                    <a:pt x="1942246" y="1927151"/>
                  </a:lnTo>
                  <a:lnTo>
                    <a:pt x="1942246" y="1887327"/>
                  </a:lnTo>
                  <a:close/>
                  <a:moveTo>
                    <a:pt x="3736514" y="1882367"/>
                  </a:moveTo>
                  <a:lnTo>
                    <a:pt x="3736514" y="1922191"/>
                  </a:lnTo>
                  <a:lnTo>
                    <a:pt x="4087017" y="1922191"/>
                  </a:lnTo>
                  <a:lnTo>
                    <a:pt x="4087017" y="1882367"/>
                  </a:lnTo>
                  <a:close/>
                  <a:moveTo>
                    <a:pt x="3320982" y="1882367"/>
                  </a:moveTo>
                  <a:lnTo>
                    <a:pt x="3320982" y="1922191"/>
                  </a:lnTo>
                  <a:lnTo>
                    <a:pt x="3671485" y="1922191"/>
                  </a:lnTo>
                  <a:lnTo>
                    <a:pt x="3671485" y="1882367"/>
                  </a:lnTo>
                  <a:close/>
                  <a:moveTo>
                    <a:pt x="3051754" y="1873675"/>
                  </a:moveTo>
                  <a:lnTo>
                    <a:pt x="3051754" y="1939321"/>
                  </a:lnTo>
                  <a:lnTo>
                    <a:pt x="3149850" y="1939321"/>
                  </a:lnTo>
                  <a:lnTo>
                    <a:pt x="3149850" y="1873675"/>
                  </a:lnTo>
                  <a:close/>
                  <a:moveTo>
                    <a:pt x="2868153" y="1873675"/>
                  </a:moveTo>
                  <a:lnTo>
                    <a:pt x="2868153" y="1939321"/>
                  </a:lnTo>
                  <a:lnTo>
                    <a:pt x="2966249" y="1939321"/>
                  </a:lnTo>
                  <a:lnTo>
                    <a:pt x="2966249" y="1873675"/>
                  </a:lnTo>
                  <a:close/>
                  <a:moveTo>
                    <a:pt x="2684553" y="1873675"/>
                  </a:moveTo>
                  <a:lnTo>
                    <a:pt x="2684553" y="1939321"/>
                  </a:lnTo>
                  <a:lnTo>
                    <a:pt x="2782649" y="1939321"/>
                  </a:lnTo>
                  <a:lnTo>
                    <a:pt x="2782649" y="1873675"/>
                  </a:lnTo>
                  <a:close/>
                  <a:moveTo>
                    <a:pt x="1359605" y="1826230"/>
                  </a:moveTo>
                  <a:lnTo>
                    <a:pt x="1359605" y="1866054"/>
                  </a:lnTo>
                  <a:lnTo>
                    <a:pt x="1942246" y="1866054"/>
                  </a:lnTo>
                  <a:lnTo>
                    <a:pt x="1942246" y="1826230"/>
                  </a:lnTo>
                  <a:close/>
                  <a:moveTo>
                    <a:pt x="3736514" y="1821270"/>
                  </a:moveTo>
                  <a:lnTo>
                    <a:pt x="3736514" y="1861094"/>
                  </a:lnTo>
                  <a:lnTo>
                    <a:pt x="4087017" y="1861094"/>
                  </a:lnTo>
                  <a:lnTo>
                    <a:pt x="4087017" y="1821270"/>
                  </a:lnTo>
                  <a:close/>
                  <a:moveTo>
                    <a:pt x="3320982" y="1821270"/>
                  </a:moveTo>
                  <a:lnTo>
                    <a:pt x="3320982" y="1861094"/>
                  </a:lnTo>
                  <a:lnTo>
                    <a:pt x="3671485" y="1861094"/>
                  </a:lnTo>
                  <a:lnTo>
                    <a:pt x="3671485" y="1821270"/>
                  </a:lnTo>
                  <a:close/>
                  <a:moveTo>
                    <a:pt x="3051754" y="1737466"/>
                  </a:moveTo>
                  <a:lnTo>
                    <a:pt x="3051754" y="1803112"/>
                  </a:lnTo>
                  <a:lnTo>
                    <a:pt x="3149850" y="1803112"/>
                  </a:lnTo>
                  <a:lnTo>
                    <a:pt x="3149850" y="1737466"/>
                  </a:lnTo>
                  <a:close/>
                  <a:moveTo>
                    <a:pt x="2868153" y="1737466"/>
                  </a:moveTo>
                  <a:lnTo>
                    <a:pt x="2868153" y="1803112"/>
                  </a:lnTo>
                  <a:lnTo>
                    <a:pt x="2966249" y="1803112"/>
                  </a:lnTo>
                  <a:lnTo>
                    <a:pt x="2966249" y="1737466"/>
                  </a:lnTo>
                  <a:close/>
                  <a:moveTo>
                    <a:pt x="2684553" y="1737466"/>
                  </a:moveTo>
                  <a:lnTo>
                    <a:pt x="2684553" y="1803112"/>
                  </a:lnTo>
                  <a:lnTo>
                    <a:pt x="2782649" y="1803112"/>
                  </a:lnTo>
                  <a:lnTo>
                    <a:pt x="2782649" y="1737466"/>
                  </a:lnTo>
                  <a:close/>
                  <a:moveTo>
                    <a:pt x="3051754" y="1601257"/>
                  </a:moveTo>
                  <a:lnTo>
                    <a:pt x="3051754" y="1666903"/>
                  </a:lnTo>
                  <a:lnTo>
                    <a:pt x="3149850" y="1666903"/>
                  </a:lnTo>
                  <a:lnTo>
                    <a:pt x="3149850" y="1601257"/>
                  </a:lnTo>
                  <a:close/>
                  <a:moveTo>
                    <a:pt x="2868153" y="1601257"/>
                  </a:moveTo>
                  <a:lnTo>
                    <a:pt x="2868153" y="1666903"/>
                  </a:lnTo>
                  <a:lnTo>
                    <a:pt x="2966249" y="1666903"/>
                  </a:lnTo>
                  <a:lnTo>
                    <a:pt x="2966249" y="1601257"/>
                  </a:lnTo>
                  <a:close/>
                  <a:moveTo>
                    <a:pt x="2684553" y="1601257"/>
                  </a:moveTo>
                  <a:lnTo>
                    <a:pt x="2684553" y="1666903"/>
                  </a:lnTo>
                  <a:lnTo>
                    <a:pt x="2782649" y="1666903"/>
                  </a:lnTo>
                  <a:lnTo>
                    <a:pt x="2782649" y="1601257"/>
                  </a:lnTo>
                  <a:close/>
                  <a:moveTo>
                    <a:pt x="1003047" y="1464531"/>
                  </a:moveTo>
                  <a:lnTo>
                    <a:pt x="1003047" y="2082216"/>
                  </a:lnTo>
                  <a:lnTo>
                    <a:pt x="1259865" y="2082216"/>
                  </a:lnTo>
                  <a:lnTo>
                    <a:pt x="1259865" y="1464531"/>
                  </a:lnTo>
                  <a:close/>
                  <a:moveTo>
                    <a:pt x="640721" y="1461809"/>
                  </a:moveTo>
                  <a:lnTo>
                    <a:pt x="640721" y="2079494"/>
                  </a:lnTo>
                  <a:lnTo>
                    <a:pt x="860983" y="2079494"/>
                  </a:lnTo>
                  <a:lnTo>
                    <a:pt x="860983" y="1461809"/>
                  </a:lnTo>
                  <a:close/>
                  <a:moveTo>
                    <a:pt x="3977387" y="1437108"/>
                  </a:moveTo>
                  <a:lnTo>
                    <a:pt x="3977387" y="1502754"/>
                  </a:lnTo>
                  <a:lnTo>
                    <a:pt x="4075483" y="1502754"/>
                  </a:lnTo>
                  <a:lnTo>
                    <a:pt x="4075483" y="1437108"/>
                  </a:lnTo>
                  <a:close/>
                  <a:moveTo>
                    <a:pt x="3793786" y="1437108"/>
                  </a:moveTo>
                  <a:lnTo>
                    <a:pt x="3793786" y="1502754"/>
                  </a:lnTo>
                  <a:lnTo>
                    <a:pt x="3891882" y="1502754"/>
                  </a:lnTo>
                  <a:lnTo>
                    <a:pt x="3891882" y="1437108"/>
                  </a:lnTo>
                  <a:close/>
                  <a:moveTo>
                    <a:pt x="3610186" y="1437108"/>
                  </a:moveTo>
                  <a:lnTo>
                    <a:pt x="3610186" y="1502754"/>
                  </a:lnTo>
                  <a:lnTo>
                    <a:pt x="3708282" y="1502754"/>
                  </a:lnTo>
                  <a:lnTo>
                    <a:pt x="3708282" y="1437108"/>
                  </a:lnTo>
                  <a:close/>
                  <a:moveTo>
                    <a:pt x="3413613" y="1437108"/>
                  </a:moveTo>
                  <a:lnTo>
                    <a:pt x="3413613" y="1502754"/>
                  </a:lnTo>
                  <a:lnTo>
                    <a:pt x="3511709" y="1502754"/>
                  </a:lnTo>
                  <a:lnTo>
                    <a:pt x="3511709" y="1437108"/>
                  </a:lnTo>
                  <a:close/>
                  <a:moveTo>
                    <a:pt x="3230013" y="1437108"/>
                  </a:moveTo>
                  <a:lnTo>
                    <a:pt x="3230013" y="1502754"/>
                  </a:lnTo>
                  <a:lnTo>
                    <a:pt x="3328109" y="1502754"/>
                  </a:lnTo>
                  <a:lnTo>
                    <a:pt x="3328109" y="1437108"/>
                  </a:lnTo>
                  <a:close/>
                  <a:moveTo>
                    <a:pt x="3051754" y="1437108"/>
                  </a:moveTo>
                  <a:lnTo>
                    <a:pt x="3051754" y="1502754"/>
                  </a:lnTo>
                  <a:lnTo>
                    <a:pt x="3149850" y="1502754"/>
                  </a:lnTo>
                  <a:lnTo>
                    <a:pt x="3149850" y="1437108"/>
                  </a:lnTo>
                  <a:close/>
                  <a:moveTo>
                    <a:pt x="2868153" y="1437108"/>
                  </a:moveTo>
                  <a:lnTo>
                    <a:pt x="2868153" y="1502754"/>
                  </a:lnTo>
                  <a:lnTo>
                    <a:pt x="2966249" y="1502754"/>
                  </a:lnTo>
                  <a:lnTo>
                    <a:pt x="2966249" y="1437108"/>
                  </a:lnTo>
                  <a:close/>
                  <a:moveTo>
                    <a:pt x="2684553" y="1437108"/>
                  </a:moveTo>
                  <a:lnTo>
                    <a:pt x="2684553" y="1502754"/>
                  </a:lnTo>
                  <a:lnTo>
                    <a:pt x="2782649" y="1502754"/>
                  </a:lnTo>
                  <a:lnTo>
                    <a:pt x="2782649" y="1437108"/>
                  </a:lnTo>
                  <a:close/>
                  <a:moveTo>
                    <a:pt x="1818380" y="1377680"/>
                  </a:moveTo>
                  <a:lnTo>
                    <a:pt x="1818380" y="1450750"/>
                  </a:lnTo>
                  <a:lnTo>
                    <a:pt x="1916476" y="1450750"/>
                  </a:lnTo>
                  <a:lnTo>
                    <a:pt x="1916476" y="1377680"/>
                  </a:lnTo>
                  <a:close/>
                  <a:moveTo>
                    <a:pt x="1634779" y="1377680"/>
                  </a:moveTo>
                  <a:lnTo>
                    <a:pt x="1634779" y="1450750"/>
                  </a:lnTo>
                  <a:lnTo>
                    <a:pt x="1732875" y="1450750"/>
                  </a:lnTo>
                  <a:lnTo>
                    <a:pt x="1732875" y="1377680"/>
                  </a:lnTo>
                  <a:close/>
                  <a:moveTo>
                    <a:pt x="1451179" y="1377680"/>
                  </a:moveTo>
                  <a:lnTo>
                    <a:pt x="1451179" y="1450750"/>
                  </a:lnTo>
                  <a:lnTo>
                    <a:pt x="1549275" y="1450750"/>
                  </a:lnTo>
                  <a:lnTo>
                    <a:pt x="1549275" y="1377680"/>
                  </a:lnTo>
                  <a:close/>
                  <a:moveTo>
                    <a:pt x="1818380" y="1226067"/>
                  </a:moveTo>
                  <a:lnTo>
                    <a:pt x="1818380" y="1299137"/>
                  </a:lnTo>
                  <a:lnTo>
                    <a:pt x="1916476" y="1299137"/>
                  </a:lnTo>
                  <a:lnTo>
                    <a:pt x="1916476" y="1226067"/>
                  </a:lnTo>
                  <a:close/>
                  <a:moveTo>
                    <a:pt x="1634779" y="1226067"/>
                  </a:moveTo>
                  <a:lnTo>
                    <a:pt x="1634779" y="1299137"/>
                  </a:lnTo>
                  <a:lnTo>
                    <a:pt x="1732875" y="1299137"/>
                  </a:lnTo>
                  <a:lnTo>
                    <a:pt x="1732875" y="1226067"/>
                  </a:lnTo>
                  <a:close/>
                  <a:moveTo>
                    <a:pt x="1451179" y="1226067"/>
                  </a:moveTo>
                  <a:lnTo>
                    <a:pt x="1451179" y="1299137"/>
                  </a:lnTo>
                  <a:lnTo>
                    <a:pt x="1549275" y="1299137"/>
                  </a:lnTo>
                  <a:lnTo>
                    <a:pt x="1549275" y="1226067"/>
                  </a:lnTo>
                  <a:close/>
                  <a:moveTo>
                    <a:pt x="403424" y="1142989"/>
                  </a:moveTo>
                  <a:cubicBezTo>
                    <a:pt x="373157" y="1142989"/>
                    <a:pt x="348620" y="1167526"/>
                    <a:pt x="348620" y="1197793"/>
                  </a:cubicBezTo>
                  <a:lnTo>
                    <a:pt x="348620" y="2081959"/>
                  </a:lnTo>
                  <a:lnTo>
                    <a:pt x="458227" y="2081959"/>
                  </a:lnTo>
                  <a:cubicBezTo>
                    <a:pt x="458227" y="1787237"/>
                    <a:pt x="458228" y="1492515"/>
                    <a:pt x="458228" y="1197793"/>
                  </a:cubicBezTo>
                  <a:cubicBezTo>
                    <a:pt x="458228" y="1167526"/>
                    <a:pt x="433691" y="1142989"/>
                    <a:pt x="403424" y="1142989"/>
                  </a:cubicBezTo>
                  <a:close/>
                  <a:moveTo>
                    <a:pt x="169200" y="1139285"/>
                  </a:moveTo>
                  <a:cubicBezTo>
                    <a:pt x="138933" y="1139285"/>
                    <a:pt x="114396" y="1163822"/>
                    <a:pt x="114396" y="1194089"/>
                  </a:cubicBezTo>
                  <a:lnTo>
                    <a:pt x="114396" y="2078255"/>
                  </a:lnTo>
                  <a:lnTo>
                    <a:pt x="224003" y="2078255"/>
                  </a:lnTo>
                  <a:cubicBezTo>
                    <a:pt x="224003" y="1783533"/>
                    <a:pt x="224004" y="1488811"/>
                    <a:pt x="224004" y="1194089"/>
                  </a:cubicBezTo>
                  <a:cubicBezTo>
                    <a:pt x="224004" y="1163822"/>
                    <a:pt x="199467" y="1139285"/>
                    <a:pt x="169200" y="1139285"/>
                  </a:cubicBezTo>
                  <a:close/>
                  <a:moveTo>
                    <a:pt x="1818380" y="1074453"/>
                  </a:moveTo>
                  <a:lnTo>
                    <a:pt x="1818380" y="1147523"/>
                  </a:lnTo>
                  <a:lnTo>
                    <a:pt x="1916476" y="1147523"/>
                  </a:lnTo>
                  <a:lnTo>
                    <a:pt x="1916476" y="1074453"/>
                  </a:lnTo>
                  <a:close/>
                  <a:moveTo>
                    <a:pt x="1634779" y="1074453"/>
                  </a:moveTo>
                  <a:lnTo>
                    <a:pt x="1634779" y="1147523"/>
                  </a:lnTo>
                  <a:lnTo>
                    <a:pt x="1732875" y="1147523"/>
                  </a:lnTo>
                  <a:lnTo>
                    <a:pt x="1732875" y="1074453"/>
                  </a:lnTo>
                  <a:close/>
                  <a:moveTo>
                    <a:pt x="1451179" y="1074453"/>
                  </a:moveTo>
                  <a:lnTo>
                    <a:pt x="1451179" y="1147523"/>
                  </a:lnTo>
                  <a:lnTo>
                    <a:pt x="1549275" y="1147523"/>
                  </a:lnTo>
                  <a:lnTo>
                    <a:pt x="1549275" y="1074453"/>
                  </a:lnTo>
                  <a:close/>
                  <a:moveTo>
                    <a:pt x="1254606" y="1074453"/>
                  </a:moveTo>
                  <a:lnTo>
                    <a:pt x="1254606" y="1147523"/>
                  </a:lnTo>
                  <a:lnTo>
                    <a:pt x="1352702" y="1147523"/>
                  </a:lnTo>
                  <a:lnTo>
                    <a:pt x="1352702" y="1074453"/>
                  </a:lnTo>
                  <a:close/>
                  <a:moveTo>
                    <a:pt x="1071005" y="1074453"/>
                  </a:moveTo>
                  <a:lnTo>
                    <a:pt x="1071005" y="1147523"/>
                  </a:lnTo>
                  <a:lnTo>
                    <a:pt x="1169101" y="1147523"/>
                  </a:lnTo>
                  <a:lnTo>
                    <a:pt x="1169101" y="1074453"/>
                  </a:lnTo>
                  <a:close/>
                  <a:moveTo>
                    <a:pt x="887405" y="1074453"/>
                  </a:moveTo>
                  <a:lnTo>
                    <a:pt x="887405" y="1147523"/>
                  </a:lnTo>
                  <a:lnTo>
                    <a:pt x="985501" y="1147523"/>
                  </a:lnTo>
                  <a:lnTo>
                    <a:pt x="985501" y="1074453"/>
                  </a:lnTo>
                  <a:close/>
                  <a:moveTo>
                    <a:pt x="726849" y="1074453"/>
                  </a:moveTo>
                  <a:lnTo>
                    <a:pt x="726849" y="1147523"/>
                  </a:lnTo>
                  <a:lnTo>
                    <a:pt x="824945" y="1147523"/>
                  </a:lnTo>
                  <a:lnTo>
                    <a:pt x="824945" y="1074453"/>
                  </a:lnTo>
                  <a:close/>
                  <a:moveTo>
                    <a:pt x="543248" y="1074453"/>
                  </a:moveTo>
                  <a:lnTo>
                    <a:pt x="543248" y="1147523"/>
                  </a:lnTo>
                  <a:lnTo>
                    <a:pt x="641344" y="1147523"/>
                  </a:lnTo>
                  <a:lnTo>
                    <a:pt x="641344" y="1074453"/>
                  </a:lnTo>
                  <a:close/>
                  <a:moveTo>
                    <a:pt x="3065554" y="331011"/>
                  </a:moveTo>
                  <a:lnTo>
                    <a:pt x="3065554" y="465308"/>
                  </a:lnTo>
                  <a:lnTo>
                    <a:pt x="3086674" y="468502"/>
                  </a:lnTo>
                  <a:cubicBezTo>
                    <a:pt x="3133539" y="483078"/>
                    <a:pt x="3171517" y="517827"/>
                    <a:pt x="3190451" y="562591"/>
                  </a:cubicBezTo>
                  <a:lnTo>
                    <a:pt x="3200815" y="613926"/>
                  </a:lnTo>
                  <a:lnTo>
                    <a:pt x="3203518" y="613926"/>
                  </a:lnTo>
                  <a:lnTo>
                    <a:pt x="3203518" y="627317"/>
                  </a:lnTo>
                  <a:lnTo>
                    <a:pt x="3203519" y="627321"/>
                  </a:lnTo>
                  <a:lnTo>
                    <a:pt x="3203518" y="1063497"/>
                  </a:lnTo>
                  <a:lnTo>
                    <a:pt x="3310645" y="1063497"/>
                  </a:lnTo>
                  <a:lnTo>
                    <a:pt x="3310645" y="627216"/>
                  </a:lnTo>
                  <a:cubicBezTo>
                    <a:pt x="3310645" y="558334"/>
                    <a:pt x="3352525" y="499233"/>
                    <a:pt x="3412211" y="473988"/>
                  </a:cubicBezTo>
                  <a:lnTo>
                    <a:pt x="3465439" y="463242"/>
                  </a:lnTo>
                  <a:lnTo>
                    <a:pt x="3465439" y="331011"/>
                  </a:lnTo>
                  <a:close/>
                  <a:moveTo>
                    <a:pt x="2812855" y="331011"/>
                  </a:moveTo>
                  <a:lnTo>
                    <a:pt x="2812855" y="1063497"/>
                  </a:lnTo>
                  <a:lnTo>
                    <a:pt x="2870927" y="1063497"/>
                  </a:lnTo>
                  <a:lnTo>
                    <a:pt x="2870927" y="627321"/>
                  </a:lnTo>
                  <a:cubicBezTo>
                    <a:pt x="2870927" y="558439"/>
                    <a:pt x="2912807" y="499339"/>
                    <a:pt x="2972493" y="474094"/>
                  </a:cubicBezTo>
                  <a:lnTo>
                    <a:pt x="3023955" y="463704"/>
                  </a:lnTo>
                  <a:lnTo>
                    <a:pt x="3023955" y="331011"/>
                  </a:lnTo>
                  <a:close/>
                  <a:moveTo>
                    <a:pt x="2711332" y="0"/>
                  </a:moveTo>
                  <a:lnTo>
                    <a:pt x="2812855" y="0"/>
                  </a:lnTo>
                  <a:lnTo>
                    <a:pt x="2812855" y="1"/>
                  </a:lnTo>
                  <a:lnTo>
                    <a:pt x="2812855" y="150699"/>
                  </a:lnTo>
                  <a:lnTo>
                    <a:pt x="2812855" y="150703"/>
                  </a:lnTo>
                  <a:lnTo>
                    <a:pt x="2812855" y="185573"/>
                  </a:lnTo>
                  <a:lnTo>
                    <a:pt x="2812855" y="268612"/>
                  </a:lnTo>
                  <a:lnTo>
                    <a:pt x="3465439" y="268612"/>
                  </a:lnTo>
                  <a:lnTo>
                    <a:pt x="3465439" y="268180"/>
                  </a:lnTo>
                  <a:lnTo>
                    <a:pt x="3507038" y="268180"/>
                  </a:lnTo>
                  <a:lnTo>
                    <a:pt x="3507038" y="466997"/>
                  </a:lnTo>
                  <a:lnTo>
                    <a:pt x="3541671" y="473988"/>
                  </a:lnTo>
                  <a:cubicBezTo>
                    <a:pt x="3586436" y="492922"/>
                    <a:pt x="3621184" y="530900"/>
                    <a:pt x="3635761" y="577765"/>
                  </a:cubicBezTo>
                  <a:lnTo>
                    <a:pt x="3641212" y="613821"/>
                  </a:lnTo>
                  <a:lnTo>
                    <a:pt x="3643236" y="613821"/>
                  </a:lnTo>
                  <a:lnTo>
                    <a:pt x="3643236" y="627210"/>
                  </a:lnTo>
                  <a:lnTo>
                    <a:pt x="3643237" y="627216"/>
                  </a:lnTo>
                  <a:lnTo>
                    <a:pt x="3643236" y="1063497"/>
                  </a:lnTo>
                  <a:lnTo>
                    <a:pt x="4190656" y="1063497"/>
                  </a:lnTo>
                  <a:lnTo>
                    <a:pt x="4190656" y="1184656"/>
                  </a:lnTo>
                  <a:lnTo>
                    <a:pt x="4190656" y="1530190"/>
                  </a:lnTo>
                  <a:lnTo>
                    <a:pt x="4190656" y="2078653"/>
                  </a:lnTo>
                  <a:lnTo>
                    <a:pt x="4190656" y="2082019"/>
                  </a:lnTo>
                  <a:lnTo>
                    <a:pt x="2526770" y="2082019"/>
                  </a:lnTo>
                  <a:lnTo>
                    <a:pt x="2526681" y="2082019"/>
                  </a:lnTo>
                  <a:lnTo>
                    <a:pt x="2449297" y="2082019"/>
                  </a:lnTo>
                  <a:lnTo>
                    <a:pt x="2449297" y="1864776"/>
                  </a:lnTo>
                  <a:lnTo>
                    <a:pt x="2354647" y="1864776"/>
                  </a:lnTo>
                  <a:lnTo>
                    <a:pt x="2354647" y="2082019"/>
                  </a:lnTo>
                  <a:lnTo>
                    <a:pt x="2277173" y="2082019"/>
                  </a:lnTo>
                  <a:lnTo>
                    <a:pt x="2277173" y="2082018"/>
                  </a:lnTo>
                  <a:lnTo>
                    <a:pt x="2190902" y="2082018"/>
                  </a:lnTo>
                  <a:lnTo>
                    <a:pt x="2190902" y="1864776"/>
                  </a:lnTo>
                  <a:lnTo>
                    <a:pt x="2096252" y="1864776"/>
                  </a:lnTo>
                  <a:lnTo>
                    <a:pt x="2096252" y="2082018"/>
                  </a:lnTo>
                  <a:lnTo>
                    <a:pt x="2028518" y="2082018"/>
                  </a:lnTo>
                  <a:lnTo>
                    <a:pt x="2028518" y="2083613"/>
                  </a:lnTo>
                  <a:lnTo>
                    <a:pt x="0" y="2083613"/>
                  </a:lnTo>
                  <a:lnTo>
                    <a:pt x="0" y="954650"/>
                  </a:lnTo>
                  <a:lnTo>
                    <a:pt x="525663" y="643073"/>
                  </a:lnTo>
                  <a:lnTo>
                    <a:pt x="525663" y="940002"/>
                  </a:lnTo>
                  <a:lnTo>
                    <a:pt x="1026614" y="643073"/>
                  </a:lnTo>
                  <a:lnTo>
                    <a:pt x="1026614" y="940003"/>
                  </a:lnTo>
                  <a:lnTo>
                    <a:pt x="1527566" y="643073"/>
                  </a:lnTo>
                  <a:lnTo>
                    <a:pt x="1527566" y="940003"/>
                  </a:lnTo>
                  <a:lnTo>
                    <a:pt x="2028518" y="643073"/>
                  </a:lnTo>
                  <a:lnTo>
                    <a:pt x="2028518" y="954650"/>
                  </a:lnTo>
                  <a:lnTo>
                    <a:pt x="2028518" y="957207"/>
                  </a:lnTo>
                  <a:lnTo>
                    <a:pt x="2119418" y="957207"/>
                  </a:lnTo>
                  <a:lnTo>
                    <a:pt x="2119418" y="351653"/>
                  </a:lnTo>
                  <a:lnTo>
                    <a:pt x="2119417" y="351653"/>
                  </a:lnTo>
                  <a:lnTo>
                    <a:pt x="2119417" y="185571"/>
                  </a:lnTo>
                  <a:lnTo>
                    <a:pt x="2265014" y="185571"/>
                  </a:lnTo>
                  <a:lnTo>
                    <a:pt x="2410612" y="185571"/>
                  </a:lnTo>
                  <a:lnTo>
                    <a:pt x="2410613" y="185571"/>
                  </a:lnTo>
                  <a:lnTo>
                    <a:pt x="2410613" y="337527"/>
                  </a:lnTo>
                  <a:lnTo>
                    <a:pt x="2410614" y="337527"/>
                  </a:lnTo>
                  <a:lnTo>
                    <a:pt x="2410614" y="337530"/>
                  </a:lnTo>
                  <a:lnTo>
                    <a:pt x="2410614" y="955499"/>
                  </a:lnTo>
                  <a:lnTo>
                    <a:pt x="2526770" y="955499"/>
                  </a:lnTo>
                  <a:lnTo>
                    <a:pt x="2526770" y="956944"/>
                  </a:lnTo>
                  <a:lnTo>
                    <a:pt x="2526770" y="1063497"/>
                  </a:lnTo>
                  <a:lnTo>
                    <a:pt x="2619542" y="1063497"/>
                  </a:lnTo>
                  <a:lnTo>
                    <a:pt x="2619542" y="185573"/>
                  </a:lnTo>
                  <a:lnTo>
                    <a:pt x="2619542" y="150703"/>
                  </a:lnTo>
                  <a:lnTo>
                    <a:pt x="2619542" y="1"/>
                  </a:lnTo>
                  <a:lnTo>
                    <a:pt x="2711332"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Shape 5">
              <a:extLst>
                <a:ext uri="{FF2B5EF4-FFF2-40B4-BE49-F238E27FC236}">
                  <a16:creationId xmlns:a16="http://schemas.microsoft.com/office/drawing/2014/main" id="{168AC211-FDBC-4CB8-A9ED-380FC07B279E}"/>
                </a:ext>
              </a:extLst>
            </p:cNvPr>
            <p:cNvSpPr/>
            <p:nvPr/>
          </p:nvSpPr>
          <p:spPr>
            <a:xfrm>
              <a:off x="6202506" y="1386078"/>
              <a:ext cx="1303698" cy="1355913"/>
            </a:xfrm>
            <a:custGeom>
              <a:avLst/>
              <a:gdLst>
                <a:gd name="connsiteX0" fmla="*/ 91855 w 1303698"/>
                <a:gd name="connsiteY0" fmla="*/ 1312553 h 1355913"/>
                <a:gd name="connsiteX1" fmla="*/ 91855 w 1303698"/>
                <a:gd name="connsiteY1" fmla="*/ 1330841 h 1355913"/>
                <a:gd name="connsiteX2" fmla="*/ 274735 w 1303698"/>
                <a:gd name="connsiteY2" fmla="*/ 1330841 h 1355913"/>
                <a:gd name="connsiteX3" fmla="*/ 274735 w 1303698"/>
                <a:gd name="connsiteY3" fmla="*/ 1312553 h 1355913"/>
                <a:gd name="connsiteX4" fmla="*/ 91855 w 1303698"/>
                <a:gd name="connsiteY4" fmla="*/ 1284733 h 1355913"/>
                <a:gd name="connsiteX5" fmla="*/ 91855 w 1303698"/>
                <a:gd name="connsiteY5" fmla="*/ 1303021 h 1355913"/>
                <a:gd name="connsiteX6" fmla="*/ 274735 w 1303698"/>
                <a:gd name="connsiteY6" fmla="*/ 1303021 h 1355913"/>
                <a:gd name="connsiteX7" fmla="*/ 274735 w 1303698"/>
                <a:gd name="connsiteY7" fmla="*/ 1284733 h 1355913"/>
                <a:gd name="connsiteX8" fmla="*/ 91855 w 1303698"/>
                <a:gd name="connsiteY8" fmla="*/ 1256914 h 1355913"/>
                <a:gd name="connsiteX9" fmla="*/ 91855 w 1303698"/>
                <a:gd name="connsiteY9" fmla="*/ 1275202 h 1355913"/>
                <a:gd name="connsiteX10" fmla="*/ 274735 w 1303698"/>
                <a:gd name="connsiteY10" fmla="*/ 1275202 h 1355913"/>
                <a:gd name="connsiteX11" fmla="*/ 274735 w 1303698"/>
                <a:gd name="connsiteY11" fmla="*/ 1256914 h 1355913"/>
                <a:gd name="connsiteX12" fmla="*/ 91855 w 1303698"/>
                <a:gd name="connsiteY12" fmla="*/ 1229095 h 1355913"/>
                <a:gd name="connsiteX13" fmla="*/ 91855 w 1303698"/>
                <a:gd name="connsiteY13" fmla="*/ 1247383 h 1355913"/>
                <a:gd name="connsiteX14" fmla="*/ 274735 w 1303698"/>
                <a:gd name="connsiteY14" fmla="*/ 1247383 h 1355913"/>
                <a:gd name="connsiteX15" fmla="*/ 274735 w 1303698"/>
                <a:gd name="connsiteY15" fmla="*/ 1229095 h 1355913"/>
                <a:gd name="connsiteX16" fmla="*/ 550507 w 1303698"/>
                <a:gd name="connsiteY16" fmla="*/ 1139433 h 1355913"/>
                <a:gd name="connsiteX17" fmla="*/ 550507 w 1303698"/>
                <a:gd name="connsiteY17" fmla="*/ 1176009 h 1355913"/>
                <a:gd name="connsiteX18" fmla="*/ 596469 w 1303698"/>
                <a:gd name="connsiteY18" fmla="*/ 1176009 h 1355913"/>
                <a:gd name="connsiteX19" fmla="*/ 596469 w 1303698"/>
                <a:gd name="connsiteY19" fmla="*/ 1139433 h 1355913"/>
                <a:gd name="connsiteX20" fmla="*/ 474065 w 1303698"/>
                <a:gd name="connsiteY20" fmla="*/ 1139433 h 1355913"/>
                <a:gd name="connsiteX21" fmla="*/ 474065 w 1303698"/>
                <a:gd name="connsiteY21" fmla="*/ 1176009 h 1355913"/>
                <a:gd name="connsiteX22" fmla="*/ 520027 w 1303698"/>
                <a:gd name="connsiteY22" fmla="*/ 1176009 h 1355913"/>
                <a:gd name="connsiteX23" fmla="*/ 520027 w 1303698"/>
                <a:gd name="connsiteY23" fmla="*/ 1139433 h 1355913"/>
                <a:gd name="connsiteX24" fmla="*/ 397623 w 1303698"/>
                <a:gd name="connsiteY24" fmla="*/ 1139433 h 1355913"/>
                <a:gd name="connsiteX25" fmla="*/ 397623 w 1303698"/>
                <a:gd name="connsiteY25" fmla="*/ 1176009 h 1355913"/>
                <a:gd name="connsiteX26" fmla="*/ 443585 w 1303698"/>
                <a:gd name="connsiteY26" fmla="*/ 1176009 h 1355913"/>
                <a:gd name="connsiteX27" fmla="*/ 443585 w 1303698"/>
                <a:gd name="connsiteY27" fmla="*/ 1139433 h 1355913"/>
                <a:gd name="connsiteX28" fmla="*/ 321181 w 1303698"/>
                <a:gd name="connsiteY28" fmla="*/ 1139433 h 1355913"/>
                <a:gd name="connsiteX29" fmla="*/ 321181 w 1303698"/>
                <a:gd name="connsiteY29" fmla="*/ 1176009 h 1355913"/>
                <a:gd name="connsiteX30" fmla="*/ 367143 w 1303698"/>
                <a:gd name="connsiteY30" fmla="*/ 1176009 h 1355913"/>
                <a:gd name="connsiteX31" fmla="*/ 367143 w 1303698"/>
                <a:gd name="connsiteY31" fmla="*/ 1139433 h 1355913"/>
                <a:gd name="connsiteX32" fmla="*/ 244739 w 1303698"/>
                <a:gd name="connsiteY32" fmla="*/ 1139433 h 1355913"/>
                <a:gd name="connsiteX33" fmla="*/ 244739 w 1303698"/>
                <a:gd name="connsiteY33" fmla="*/ 1176009 h 1355913"/>
                <a:gd name="connsiteX34" fmla="*/ 290701 w 1303698"/>
                <a:gd name="connsiteY34" fmla="*/ 1176009 h 1355913"/>
                <a:gd name="connsiteX35" fmla="*/ 290701 w 1303698"/>
                <a:gd name="connsiteY35" fmla="*/ 1139433 h 1355913"/>
                <a:gd name="connsiteX36" fmla="*/ 168297 w 1303698"/>
                <a:gd name="connsiteY36" fmla="*/ 1139433 h 1355913"/>
                <a:gd name="connsiteX37" fmla="*/ 168297 w 1303698"/>
                <a:gd name="connsiteY37" fmla="*/ 1176009 h 1355913"/>
                <a:gd name="connsiteX38" fmla="*/ 214259 w 1303698"/>
                <a:gd name="connsiteY38" fmla="*/ 1176009 h 1355913"/>
                <a:gd name="connsiteX39" fmla="*/ 214259 w 1303698"/>
                <a:gd name="connsiteY39" fmla="*/ 1139433 h 1355913"/>
                <a:gd name="connsiteX40" fmla="*/ 91855 w 1303698"/>
                <a:gd name="connsiteY40" fmla="*/ 1139433 h 1355913"/>
                <a:gd name="connsiteX41" fmla="*/ 91855 w 1303698"/>
                <a:gd name="connsiteY41" fmla="*/ 1176009 h 1355913"/>
                <a:gd name="connsiteX42" fmla="*/ 137817 w 1303698"/>
                <a:gd name="connsiteY42" fmla="*/ 1176009 h 1355913"/>
                <a:gd name="connsiteX43" fmla="*/ 137817 w 1303698"/>
                <a:gd name="connsiteY43" fmla="*/ 1139433 h 1355913"/>
                <a:gd name="connsiteX44" fmla="*/ 550507 w 1303698"/>
                <a:gd name="connsiteY44" fmla="*/ 1066462 h 1355913"/>
                <a:gd name="connsiteX45" fmla="*/ 550507 w 1303698"/>
                <a:gd name="connsiteY45" fmla="*/ 1103038 h 1355913"/>
                <a:gd name="connsiteX46" fmla="*/ 596469 w 1303698"/>
                <a:gd name="connsiteY46" fmla="*/ 1103038 h 1355913"/>
                <a:gd name="connsiteX47" fmla="*/ 596469 w 1303698"/>
                <a:gd name="connsiteY47" fmla="*/ 1066462 h 1355913"/>
                <a:gd name="connsiteX48" fmla="*/ 474065 w 1303698"/>
                <a:gd name="connsiteY48" fmla="*/ 1066462 h 1355913"/>
                <a:gd name="connsiteX49" fmla="*/ 474065 w 1303698"/>
                <a:gd name="connsiteY49" fmla="*/ 1103038 h 1355913"/>
                <a:gd name="connsiteX50" fmla="*/ 520027 w 1303698"/>
                <a:gd name="connsiteY50" fmla="*/ 1103038 h 1355913"/>
                <a:gd name="connsiteX51" fmla="*/ 520027 w 1303698"/>
                <a:gd name="connsiteY51" fmla="*/ 1066462 h 1355913"/>
                <a:gd name="connsiteX52" fmla="*/ 397623 w 1303698"/>
                <a:gd name="connsiteY52" fmla="*/ 1066462 h 1355913"/>
                <a:gd name="connsiteX53" fmla="*/ 397623 w 1303698"/>
                <a:gd name="connsiteY53" fmla="*/ 1103038 h 1355913"/>
                <a:gd name="connsiteX54" fmla="*/ 443585 w 1303698"/>
                <a:gd name="connsiteY54" fmla="*/ 1103038 h 1355913"/>
                <a:gd name="connsiteX55" fmla="*/ 443585 w 1303698"/>
                <a:gd name="connsiteY55" fmla="*/ 1066462 h 1355913"/>
                <a:gd name="connsiteX56" fmla="*/ 321181 w 1303698"/>
                <a:gd name="connsiteY56" fmla="*/ 1066462 h 1355913"/>
                <a:gd name="connsiteX57" fmla="*/ 321181 w 1303698"/>
                <a:gd name="connsiteY57" fmla="*/ 1103038 h 1355913"/>
                <a:gd name="connsiteX58" fmla="*/ 367143 w 1303698"/>
                <a:gd name="connsiteY58" fmla="*/ 1103038 h 1355913"/>
                <a:gd name="connsiteX59" fmla="*/ 367143 w 1303698"/>
                <a:gd name="connsiteY59" fmla="*/ 1066462 h 1355913"/>
                <a:gd name="connsiteX60" fmla="*/ 244739 w 1303698"/>
                <a:gd name="connsiteY60" fmla="*/ 1066462 h 1355913"/>
                <a:gd name="connsiteX61" fmla="*/ 244739 w 1303698"/>
                <a:gd name="connsiteY61" fmla="*/ 1103038 h 1355913"/>
                <a:gd name="connsiteX62" fmla="*/ 290701 w 1303698"/>
                <a:gd name="connsiteY62" fmla="*/ 1103038 h 1355913"/>
                <a:gd name="connsiteX63" fmla="*/ 290701 w 1303698"/>
                <a:gd name="connsiteY63" fmla="*/ 1066462 h 1355913"/>
                <a:gd name="connsiteX64" fmla="*/ 168297 w 1303698"/>
                <a:gd name="connsiteY64" fmla="*/ 1066462 h 1355913"/>
                <a:gd name="connsiteX65" fmla="*/ 168297 w 1303698"/>
                <a:gd name="connsiteY65" fmla="*/ 1103038 h 1355913"/>
                <a:gd name="connsiteX66" fmla="*/ 214259 w 1303698"/>
                <a:gd name="connsiteY66" fmla="*/ 1103038 h 1355913"/>
                <a:gd name="connsiteX67" fmla="*/ 214259 w 1303698"/>
                <a:gd name="connsiteY67" fmla="*/ 1066462 h 1355913"/>
                <a:gd name="connsiteX68" fmla="*/ 91855 w 1303698"/>
                <a:gd name="connsiteY68" fmla="*/ 1066462 h 1355913"/>
                <a:gd name="connsiteX69" fmla="*/ 91855 w 1303698"/>
                <a:gd name="connsiteY69" fmla="*/ 1103038 h 1355913"/>
                <a:gd name="connsiteX70" fmla="*/ 137817 w 1303698"/>
                <a:gd name="connsiteY70" fmla="*/ 1103038 h 1355913"/>
                <a:gd name="connsiteX71" fmla="*/ 137817 w 1303698"/>
                <a:gd name="connsiteY71" fmla="*/ 1066462 h 1355913"/>
                <a:gd name="connsiteX72" fmla="*/ 406719 w 1303698"/>
                <a:gd name="connsiteY72" fmla="*/ 768369 h 1355913"/>
                <a:gd name="connsiteX73" fmla="*/ 392429 w 1303698"/>
                <a:gd name="connsiteY73" fmla="*/ 781560 h 1355913"/>
                <a:gd name="connsiteX74" fmla="*/ 391879 w 1303698"/>
                <a:gd name="connsiteY74" fmla="*/ 942049 h 1355913"/>
                <a:gd name="connsiteX75" fmla="*/ 405620 w 1303698"/>
                <a:gd name="connsiteY75" fmla="*/ 956339 h 1355913"/>
                <a:gd name="connsiteX76" fmla="*/ 419360 w 1303698"/>
                <a:gd name="connsiteY76" fmla="*/ 942049 h 1355913"/>
                <a:gd name="connsiteX77" fmla="*/ 419360 w 1303698"/>
                <a:gd name="connsiteY77" fmla="*/ 863453 h 1355913"/>
                <a:gd name="connsiteX78" fmla="*/ 419360 w 1303698"/>
                <a:gd name="connsiteY78" fmla="*/ 782110 h 1355913"/>
                <a:gd name="connsiteX79" fmla="*/ 406719 w 1303698"/>
                <a:gd name="connsiteY79" fmla="*/ 768369 h 1355913"/>
                <a:gd name="connsiteX80" fmla="*/ 555116 w 1303698"/>
                <a:gd name="connsiteY80" fmla="*/ 723300 h 1355913"/>
                <a:gd name="connsiteX81" fmla="*/ 544674 w 1303698"/>
                <a:gd name="connsiteY81" fmla="*/ 734842 h 1355913"/>
                <a:gd name="connsiteX82" fmla="*/ 545223 w 1303698"/>
                <a:gd name="connsiteY82" fmla="*/ 944797 h 1355913"/>
                <a:gd name="connsiteX83" fmla="*/ 556765 w 1303698"/>
                <a:gd name="connsiteY83" fmla="*/ 956339 h 1355913"/>
                <a:gd name="connsiteX84" fmla="*/ 600185 w 1303698"/>
                <a:gd name="connsiteY84" fmla="*/ 956339 h 1355913"/>
                <a:gd name="connsiteX85" fmla="*/ 615025 w 1303698"/>
                <a:gd name="connsiteY85" fmla="*/ 941499 h 1355913"/>
                <a:gd name="connsiteX86" fmla="*/ 615025 w 1303698"/>
                <a:gd name="connsiteY86" fmla="*/ 866751 h 1355913"/>
                <a:gd name="connsiteX87" fmla="*/ 621071 w 1303698"/>
                <a:gd name="connsiteY87" fmla="*/ 853010 h 1355913"/>
                <a:gd name="connsiteX88" fmla="*/ 637559 w 1303698"/>
                <a:gd name="connsiteY88" fmla="*/ 827728 h 1355913"/>
                <a:gd name="connsiteX89" fmla="*/ 625468 w 1303698"/>
                <a:gd name="connsiteY89" fmla="*/ 816735 h 1355913"/>
                <a:gd name="connsiteX90" fmla="*/ 585895 w 1303698"/>
                <a:gd name="connsiteY90" fmla="*/ 816735 h 1355913"/>
                <a:gd name="connsiteX91" fmla="*/ 567208 w 1303698"/>
                <a:gd name="connsiteY91" fmla="*/ 798598 h 1355913"/>
                <a:gd name="connsiteX92" fmla="*/ 567208 w 1303698"/>
                <a:gd name="connsiteY92" fmla="*/ 767819 h 1355913"/>
                <a:gd name="connsiteX93" fmla="*/ 566659 w 1303698"/>
                <a:gd name="connsiteY93" fmla="*/ 767819 h 1355913"/>
                <a:gd name="connsiteX94" fmla="*/ 566659 w 1303698"/>
                <a:gd name="connsiteY94" fmla="*/ 735392 h 1355913"/>
                <a:gd name="connsiteX95" fmla="*/ 555116 w 1303698"/>
                <a:gd name="connsiteY95" fmla="*/ 723300 h 1355913"/>
                <a:gd name="connsiteX96" fmla="*/ 509498 w 1303698"/>
                <a:gd name="connsiteY96" fmla="*/ 565559 h 1355913"/>
                <a:gd name="connsiteX97" fmla="*/ 495208 w 1303698"/>
                <a:gd name="connsiteY97" fmla="*/ 572704 h 1355913"/>
                <a:gd name="connsiteX98" fmla="*/ 502353 w 1303698"/>
                <a:gd name="connsiteY98" fmla="*/ 601284 h 1355913"/>
                <a:gd name="connsiteX99" fmla="*/ 545223 w 1303698"/>
                <a:gd name="connsiteY99" fmla="*/ 674384 h 1355913"/>
                <a:gd name="connsiteX100" fmla="*/ 571605 w 1303698"/>
                <a:gd name="connsiteY100" fmla="*/ 702964 h 1355913"/>
                <a:gd name="connsiteX101" fmla="*/ 578750 w 1303698"/>
                <a:gd name="connsiteY101" fmla="*/ 703514 h 1355913"/>
                <a:gd name="connsiteX102" fmla="*/ 588643 w 1303698"/>
                <a:gd name="connsiteY102" fmla="*/ 715056 h 1355913"/>
                <a:gd name="connsiteX103" fmla="*/ 588093 w 1303698"/>
                <a:gd name="connsiteY103" fmla="*/ 767270 h 1355913"/>
                <a:gd name="connsiteX104" fmla="*/ 613376 w 1303698"/>
                <a:gd name="connsiteY104" fmla="*/ 794751 h 1355913"/>
                <a:gd name="connsiteX105" fmla="*/ 617773 w 1303698"/>
                <a:gd name="connsiteY105" fmla="*/ 795300 h 1355913"/>
                <a:gd name="connsiteX106" fmla="*/ 637559 w 1303698"/>
                <a:gd name="connsiteY106" fmla="*/ 783758 h 1355913"/>
                <a:gd name="connsiteX107" fmla="*/ 620521 w 1303698"/>
                <a:gd name="connsiteY107" fmla="*/ 754629 h 1355913"/>
                <a:gd name="connsiteX108" fmla="*/ 597987 w 1303698"/>
                <a:gd name="connsiteY108" fmla="*/ 731545 h 1355913"/>
                <a:gd name="connsiteX109" fmla="*/ 597987 w 1303698"/>
                <a:gd name="connsiteY109" fmla="*/ 656796 h 1355913"/>
                <a:gd name="connsiteX110" fmla="*/ 597437 w 1303698"/>
                <a:gd name="connsiteY110" fmla="*/ 656796 h 1355913"/>
                <a:gd name="connsiteX111" fmla="*/ 597437 w 1303698"/>
                <a:gd name="connsiteY111" fmla="*/ 580949 h 1355913"/>
                <a:gd name="connsiteX112" fmla="*/ 582597 w 1303698"/>
                <a:gd name="connsiteY112" fmla="*/ 565559 h 1355913"/>
                <a:gd name="connsiteX113" fmla="*/ 509498 w 1303698"/>
                <a:gd name="connsiteY113" fmla="*/ 565559 h 1355913"/>
                <a:gd name="connsiteX114" fmla="*/ 1099240 w 1303698"/>
                <a:gd name="connsiteY114" fmla="*/ 0 h 1355913"/>
                <a:gd name="connsiteX115" fmla="*/ 1179484 w 1303698"/>
                <a:gd name="connsiteY115" fmla="*/ 0 h 1355913"/>
                <a:gd name="connsiteX116" fmla="*/ 1216309 w 1303698"/>
                <a:gd name="connsiteY116" fmla="*/ 756827 h 1355913"/>
                <a:gd name="connsiteX117" fmla="*/ 1303698 w 1303698"/>
                <a:gd name="connsiteY117" fmla="*/ 758476 h 1355913"/>
                <a:gd name="connsiteX118" fmla="*/ 1301500 w 1303698"/>
                <a:gd name="connsiteY118" fmla="*/ 1355913 h 1355913"/>
                <a:gd name="connsiteX119" fmla="*/ 0 w 1303698"/>
                <a:gd name="connsiteY119" fmla="*/ 1355913 h 1355913"/>
                <a:gd name="connsiteX120" fmla="*/ 2199 w 1303698"/>
                <a:gd name="connsiteY120" fmla="*/ 951942 h 1355913"/>
                <a:gd name="connsiteX121" fmla="*/ 149497 w 1303698"/>
                <a:gd name="connsiteY121" fmla="*/ 867850 h 1355913"/>
                <a:gd name="connsiteX122" fmla="*/ 190719 w 1303698"/>
                <a:gd name="connsiteY122" fmla="*/ 943698 h 1355913"/>
                <a:gd name="connsiteX123" fmla="*/ 325925 w 1303698"/>
                <a:gd name="connsiteY123" fmla="*/ 867300 h 1355913"/>
                <a:gd name="connsiteX124" fmla="*/ 364398 w 1303698"/>
                <a:gd name="connsiteY124" fmla="*/ 938751 h 1355913"/>
                <a:gd name="connsiteX125" fmla="*/ 366047 w 1303698"/>
                <a:gd name="connsiteY125" fmla="*/ 767270 h 1355913"/>
                <a:gd name="connsiteX126" fmla="*/ 391879 w 1303698"/>
                <a:gd name="connsiteY126" fmla="*/ 741987 h 1355913"/>
                <a:gd name="connsiteX127" fmla="*/ 419910 w 1303698"/>
                <a:gd name="connsiteY127" fmla="*/ 714506 h 1355913"/>
                <a:gd name="connsiteX128" fmla="*/ 419910 w 1303698"/>
                <a:gd name="connsiteY128" fmla="*/ 661193 h 1355913"/>
                <a:gd name="connsiteX129" fmla="*/ 454536 w 1303698"/>
                <a:gd name="connsiteY129" fmla="*/ 606231 h 1355913"/>
                <a:gd name="connsiteX130" fmla="*/ 467727 w 1303698"/>
                <a:gd name="connsiteY130" fmla="*/ 584796 h 1355913"/>
                <a:gd name="connsiteX131" fmla="*/ 467177 w 1303698"/>
                <a:gd name="connsiteY131" fmla="*/ 555116 h 1355913"/>
                <a:gd name="connsiteX132" fmla="*/ 482017 w 1303698"/>
                <a:gd name="connsiteY132" fmla="*/ 539178 h 1355913"/>
                <a:gd name="connsiteX133" fmla="*/ 607330 w 1303698"/>
                <a:gd name="connsiteY133" fmla="*/ 539178 h 1355913"/>
                <a:gd name="connsiteX134" fmla="*/ 624368 w 1303698"/>
                <a:gd name="connsiteY134" fmla="*/ 558414 h 1355913"/>
                <a:gd name="connsiteX135" fmla="*/ 624368 w 1303698"/>
                <a:gd name="connsiteY135" fmla="*/ 673834 h 1355913"/>
                <a:gd name="connsiteX136" fmla="*/ 626017 w 1303698"/>
                <a:gd name="connsiteY136" fmla="*/ 717254 h 1355913"/>
                <a:gd name="connsiteX137" fmla="*/ 632063 w 1303698"/>
                <a:gd name="connsiteY137" fmla="*/ 726598 h 1355913"/>
                <a:gd name="connsiteX138" fmla="*/ 637010 w 1303698"/>
                <a:gd name="connsiteY138" fmla="*/ 717804 h 1355913"/>
                <a:gd name="connsiteX139" fmla="*/ 637010 w 1303698"/>
                <a:gd name="connsiteY139" fmla="*/ 690873 h 1355913"/>
                <a:gd name="connsiteX140" fmla="*/ 653498 w 1303698"/>
                <a:gd name="connsiteY140" fmla="*/ 674384 h 1355913"/>
                <a:gd name="connsiteX141" fmla="*/ 671086 w 1303698"/>
                <a:gd name="connsiteY141" fmla="*/ 658445 h 1355913"/>
                <a:gd name="connsiteX142" fmla="*/ 695819 w 1303698"/>
                <a:gd name="connsiteY142" fmla="*/ 611727 h 1355913"/>
                <a:gd name="connsiteX143" fmla="*/ 715056 w 1303698"/>
                <a:gd name="connsiteY143" fmla="*/ 594140 h 1355913"/>
                <a:gd name="connsiteX144" fmla="*/ 753529 w 1303698"/>
                <a:gd name="connsiteY144" fmla="*/ 597987 h 1355913"/>
                <a:gd name="connsiteX145" fmla="*/ 762323 w 1303698"/>
                <a:gd name="connsiteY145" fmla="*/ 606231 h 1355913"/>
                <a:gd name="connsiteX146" fmla="*/ 795850 w 1303698"/>
                <a:gd name="connsiteY146" fmla="*/ 665590 h 1355913"/>
                <a:gd name="connsiteX147" fmla="*/ 795850 w 1303698"/>
                <a:gd name="connsiteY147" fmla="*/ 765071 h 1355913"/>
                <a:gd name="connsiteX148" fmla="*/ 862903 w 1303698"/>
                <a:gd name="connsiteY148" fmla="*/ 761773 h 1355913"/>
                <a:gd name="connsiteX149" fmla="*/ 898079 w 1303698"/>
                <a:gd name="connsiteY149" fmla="*/ 155543 h 1355913"/>
                <a:gd name="connsiteX150" fmla="*/ 979973 w 1303698"/>
                <a:gd name="connsiteY150" fmla="*/ 155543 h 1355913"/>
                <a:gd name="connsiteX151" fmla="*/ 1016797 w 1303698"/>
                <a:gd name="connsiteY151" fmla="*/ 759026 h 1355913"/>
                <a:gd name="connsiteX152" fmla="*/ 1063515 w 1303698"/>
                <a:gd name="connsiteY152" fmla="*/ 757376 h 13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303698" h="1355913">
                  <a:moveTo>
                    <a:pt x="91855" y="1312553"/>
                  </a:moveTo>
                  <a:lnTo>
                    <a:pt x="91855" y="1330841"/>
                  </a:lnTo>
                  <a:lnTo>
                    <a:pt x="274735" y="1330841"/>
                  </a:lnTo>
                  <a:lnTo>
                    <a:pt x="274735" y="1312553"/>
                  </a:lnTo>
                  <a:close/>
                  <a:moveTo>
                    <a:pt x="91855" y="1284733"/>
                  </a:moveTo>
                  <a:lnTo>
                    <a:pt x="91855" y="1303021"/>
                  </a:lnTo>
                  <a:lnTo>
                    <a:pt x="274735" y="1303021"/>
                  </a:lnTo>
                  <a:lnTo>
                    <a:pt x="274735" y="1284733"/>
                  </a:lnTo>
                  <a:close/>
                  <a:moveTo>
                    <a:pt x="91855" y="1256914"/>
                  </a:moveTo>
                  <a:lnTo>
                    <a:pt x="91855" y="1275202"/>
                  </a:lnTo>
                  <a:lnTo>
                    <a:pt x="274735" y="1275202"/>
                  </a:lnTo>
                  <a:lnTo>
                    <a:pt x="274735" y="1256914"/>
                  </a:lnTo>
                  <a:close/>
                  <a:moveTo>
                    <a:pt x="91855" y="1229095"/>
                  </a:moveTo>
                  <a:lnTo>
                    <a:pt x="91855" y="1247383"/>
                  </a:lnTo>
                  <a:lnTo>
                    <a:pt x="274735" y="1247383"/>
                  </a:lnTo>
                  <a:lnTo>
                    <a:pt x="274735" y="1229095"/>
                  </a:lnTo>
                  <a:close/>
                  <a:moveTo>
                    <a:pt x="550507" y="1139433"/>
                  </a:moveTo>
                  <a:lnTo>
                    <a:pt x="550507" y="1176009"/>
                  </a:lnTo>
                  <a:lnTo>
                    <a:pt x="596469" y="1176009"/>
                  </a:lnTo>
                  <a:lnTo>
                    <a:pt x="596469" y="1139433"/>
                  </a:lnTo>
                  <a:close/>
                  <a:moveTo>
                    <a:pt x="474065" y="1139433"/>
                  </a:moveTo>
                  <a:lnTo>
                    <a:pt x="474065" y="1176009"/>
                  </a:lnTo>
                  <a:lnTo>
                    <a:pt x="520027" y="1176009"/>
                  </a:lnTo>
                  <a:lnTo>
                    <a:pt x="520027" y="1139433"/>
                  </a:lnTo>
                  <a:close/>
                  <a:moveTo>
                    <a:pt x="397623" y="1139433"/>
                  </a:moveTo>
                  <a:lnTo>
                    <a:pt x="397623" y="1176009"/>
                  </a:lnTo>
                  <a:lnTo>
                    <a:pt x="443585" y="1176009"/>
                  </a:lnTo>
                  <a:lnTo>
                    <a:pt x="443585" y="1139433"/>
                  </a:lnTo>
                  <a:close/>
                  <a:moveTo>
                    <a:pt x="321181" y="1139433"/>
                  </a:moveTo>
                  <a:lnTo>
                    <a:pt x="321181" y="1176009"/>
                  </a:lnTo>
                  <a:lnTo>
                    <a:pt x="367143" y="1176009"/>
                  </a:lnTo>
                  <a:lnTo>
                    <a:pt x="367143" y="1139433"/>
                  </a:lnTo>
                  <a:close/>
                  <a:moveTo>
                    <a:pt x="244739" y="1139433"/>
                  </a:moveTo>
                  <a:lnTo>
                    <a:pt x="244739" y="1176009"/>
                  </a:lnTo>
                  <a:lnTo>
                    <a:pt x="290701" y="1176009"/>
                  </a:lnTo>
                  <a:lnTo>
                    <a:pt x="290701" y="1139433"/>
                  </a:lnTo>
                  <a:close/>
                  <a:moveTo>
                    <a:pt x="168297" y="1139433"/>
                  </a:moveTo>
                  <a:lnTo>
                    <a:pt x="168297" y="1176009"/>
                  </a:lnTo>
                  <a:lnTo>
                    <a:pt x="214259" y="1176009"/>
                  </a:lnTo>
                  <a:lnTo>
                    <a:pt x="214259" y="1139433"/>
                  </a:lnTo>
                  <a:close/>
                  <a:moveTo>
                    <a:pt x="91855" y="1139433"/>
                  </a:moveTo>
                  <a:lnTo>
                    <a:pt x="91855" y="1176009"/>
                  </a:lnTo>
                  <a:lnTo>
                    <a:pt x="137817" y="1176009"/>
                  </a:lnTo>
                  <a:lnTo>
                    <a:pt x="137817" y="1139433"/>
                  </a:lnTo>
                  <a:close/>
                  <a:moveTo>
                    <a:pt x="550507" y="1066462"/>
                  </a:moveTo>
                  <a:lnTo>
                    <a:pt x="550507" y="1103038"/>
                  </a:lnTo>
                  <a:lnTo>
                    <a:pt x="596469" y="1103038"/>
                  </a:lnTo>
                  <a:lnTo>
                    <a:pt x="596469" y="1066462"/>
                  </a:lnTo>
                  <a:close/>
                  <a:moveTo>
                    <a:pt x="474065" y="1066462"/>
                  </a:moveTo>
                  <a:lnTo>
                    <a:pt x="474065" y="1103038"/>
                  </a:lnTo>
                  <a:lnTo>
                    <a:pt x="520027" y="1103038"/>
                  </a:lnTo>
                  <a:lnTo>
                    <a:pt x="520027" y="1066462"/>
                  </a:lnTo>
                  <a:close/>
                  <a:moveTo>
                    <a:pt x="397623" y="1066462"/>
                  </a:moveTo>
                  <a:lnTo>
                    <a:pt x="397623" y="1103038"/>
                  </a:lnTo>
                  <a:lnTo>
                    <a:pt x="443585" y="1103038"/>
                  </a:lnTo>
                  <a:lnTo>
                    <a:pt x="443585" y="1066462"/>
                  </a:lnTo>
                  <a:close/>
                  <a:moveTo>
                    <a:pt x="321181" y="1066462"/>
                  </a:moveTo>
                  <a:lnTo>
                    <a:pt x="321181" y="1103038"/>
                  </a:lnTo>
                  <a:lnTo>
                    <a:pt x="367143" y="1103038"/>
                  </a:lnTo>
                  <a:lnTo>
                    <a:pt x="367143" y="1066462"/>
                  </a:lnTo>
                  <a:close/>
                  <a:moveTo>
                    <a:pt x="244739" y="1066462"/>
                  </a:moveTo>
                  <a:lnTo>
                    <a:pt x="244739" y="1103038"/>
                  </a:lnTo>
                  <a:lnTo>
                    <a:pt x="290701" y="1103038"/>
                  </a:lnTo>
                  <a:lnTo>
                    <a:pt x="290701" y="1066462"/>
                  </a:lnTo>
                  <a:close/>
                  <a:moveTo>
                    <a:pt x="168297" y="1066462"/>
                  </a:moveTo>
                  <a:lnTo>
                    <a:pt x="168297" y="1103038"/>
                  </a:lnTo>
                  <a:lnTo>
                    <a:pt x="214259" y="1103038"/>
                  </a:lnTo>
                  <a:lnTo>
                    <a:pt x="214259" y="1066462"/>
                  </a:lnTo>
                  <a:close/>
                  <a:moveTo>
                    <a:pt x="91855" y="1066462"/>
                  </a:moveTo>
                  <a:lnTo>
                    <a:pt x="91855" y="1103038"/>
                  </a:lnTo>
                  <a:lnTo>
                    <a:pt x="137817" y="1103038"/>
                  </a:lnTo>
                  <a:lnTo>
                    <a:pt x="137817" y="1066462"/>
                  </a:lnTo>
                  <a:close/>
                  <a:moveTo>
                    <a:pt x="406719" y="768369"/>
                  </a:moveTo>
                  <a:cubicBezTo>
                    <a:pt x="397376" y="768369"/>
                    <a:pt x="392429" y="770567"/>
                    <a:pt x="392429" y="781560"/>
                  </a:cubicBezTo>
                  <a:cubicBezTo>
                    <a:pt x="392979" y="834873"/>
                    <a:pt x="392979" y="888736"/>
                    <a:pt x="391879" y="942049"/>
                  </a:cubicBezTo>
                  <a:cubicBezTo>
                    <a:pt x="391879" y="951942"/>
                    <a:pt x="395177" y="956339"/>
                    <a:pt x="405620" y="956339"/>
                  </a:cubicBezTo>
                  <a:cubicBezTo>
                    <a:pt x="416063" y="956339"/>
                    <a:pt x="419360" y="952492"/>
                    <a:pt x="419360" y="942049"/>
                  </a:cubicBezTo>
                  <a:cubicBezTo>
                    <a:pt x="418811" y="915667"/>
                    <a:pt x="419360" y="889835"/>
                    <a:pt x="419360" y="863453"/>
                  </a:cubicBezTo>
                  <a:cubicBezTo>
                    <a:pt x="419360" y="836522"/>
                    <a:pt x="418811" y="809041"/>
                    <a:pt x="419360" y="782110"/>
                  </a:cubicBezTo>
                  <a:cubicBezTo>
                    <a:pt x="419360" y="772766"/>
                    <a:pt x="417162" y="768369"/>
                    <a:pt x="406719" y="768369"/>
                  </a:cubicBezTo>
                  <a:close/>
                  <a:moveTo>
                    <a:pt x="555116" y="723300"/>
                  </a:moveTo>
                  <a:cubicBezTo>
                    <a:pt x="546872" y="723300"/>
                    <a:pt x="544674" y="727697"/>
                    <a:pt x="544674" y="734842"/>
                  </a:cubicBezTo>
                  <a:cubicBezTo>
                    <a:pt x="544674" y="804644"/>
                    <a:pt x="544674" y="874446"/>
                    <a:pt x="545223" y="944797"/>
                  </a:cubicBezTo>
                  <a:cubicBezTo>
                    <a:pt x="544674" y="953041"/>
                    <a:pt x="548521" y="956339"/>
                    <a:pt x="556765" y="956339"/>
                  </a:cubicBezTo>
                  <a:cubicBezTo>
                    <a:pt x="571056" y="955789"/>
                    <a:pt x="585895" y="955789"/>
                    <a:pt x="600185" y="956339"/>
                  </a:cubicBezTo>
                  <a:cubicBezTo>
                    <a:pt x="611177" y="956889"/>
                    <a:pt x="615025" y="952492"/>
                    <a:pt x="615025" y="941499"/>
                  </a:cubicBezTo>
                  <a:cubicBezTo>
                    <a:pt x="614475" y="916217"/>
                    <a:pt x="615025" y="891484"/>
                    <a:pt x="615025" y="866751"/>
                  </a:cubicBezTo>
                  <a:cubicBezTo>
                    <a:pt x="615025" y="861255"/>
                    <a:pt x="613926" y="853010"/>
                    <a:pt x="621071" y="853010"/>
                  </a:cubicBezTo>
                  <a:cubicBezTo>
                    <a:pt x="640857" y="853010"/>
                    <a:pt x="637010" y="839270"/>
                    <a:pt x="637559" y="827728"/>
                  </a:cubicBezTo>
                  <a:cubicBezTo>
                    <a:pt x="637559" y="818934"/>
                    <a:pt x="633712" y="816735"/>
                    <a:pt x="625468" y="816735"/>
                  </a:cubicBezTo>
                  <a:cubicBezTo>
                    <a:pt x="612277" y="816735"/>
                    <a:pt x="599086" y="816186"/>
                    <a:pt x="585895" y="816735"/>
                  </a:cubicBezTo>
                  <a:cubicBezTo>
                    <a:pt x="572704" y="817285"/>
                    <a:pt x="567208" y="811239"/>
                    <a:pt x="567208" y="798598"/>
                  </a:cubicBezTo>
                  <a:cubicBezTo>
                    <a:pt x="567208" y="788705"/>
                    <a:pt x="567208" y="778262"/>
                    <a:pt x="567208" y="767819"/>
                  </a:cubicBezTo>
                  <a:cubicBezTo>
                    <a:pt x="566659" y="767819"/>
                    <a:pt x="566659" y="767819"/>
                    <a:pt x="566659" y="767819"/>
                  </a:cubicBezTo>
                  <a:cubicBezTo>
                    <a:pt x="566659" y="756827"/>
                    <a:pt x="566659" y="746384"/>
                    <a:pt x="566659" y="735392"/>
                  </a:cubicBezTo>
                  <a:cubicBezTo>
                    <a:pt x="566659" y="727148"/>
                    <a:pt x="563910" y="723300"/>
                    <a:pt x="555116" y="723300"/>
                  </a:cubicBezTo>
                  <a:close/>
                  <a:moveTo>
                    <a:pt x="509498" y="565559"/>
                  </a:moveTo>
                  <a:cubicBezTo>
                    <a:pt x="503452" y="565559"/>
                    <a:pt x="495208" y="563910"/>
                    <a:pt x="495208" y="572704"/>
                  </a:cubicBezTo>
                  <a:cubicBezTo>
                    <a:pt x="495208" y="582597"/>
                    <a:pt x="488063" y="595239"/>
                    <a:pt x="502353" y="601284"/>
                  </a:cubicBezTo>
                  <a:cubicBezTo>
                    <a:pt x="534781" y="615025"/>
                    <a:pt x="546322" y="640857"/>
                    <a:pt x="545223" y="674384"/>
                  </a:cubicBezTo>
                  <a:cubicBezTo>
                    <a:pt x="544674" y="705712"/>
                    <a:pt x="543025" y="702964"/>
                    <a:pt x="571605" y="702964"/>
                  </a:cubicBezTo>
                  <a:cubicBezTo>
                    <a:pt x="574353" y="702964"/>
                    <a:pt x="576552" y="702964"/>
                    <a:pt x="578750" y="703514"/>
                  </a:cubicBezTo>
                  <a:cubicBezTo>
                    <a:pt x="584796" y="704613"/>
                    <a:pt x="589193" y="706262"/>
                    <a:pt x="588643" y="715056"/>
                  </a:cubicBezTo>
                  <a:cubicBezTo>
                    <a:pt x="586994" y="732644"/>
                    <a:pt x="588093" y="749682"/>
                    <a:pt x="588093" y="767270"/>
                  </a:cubicBezTo>
                  <a:cubicBezTo>
                    <a:pt x="588093" y="793651"/>
                    <a:pt x="588093" y="793651"/>
                    <a:pt x="613376" y="794751"/>
                  </a:cubicBezTo>
                  <a:cubicBezTo>
                    <a:pt x="615025" y="794751"/>
                    <a:pt x="616124" y="795300"/>
                    <a:pt x="617773" y="795300"/>
                  </a:cubicBezTo>
                  <a:cubicBezTo>
                    <a:pt x="627117" y="795850"/>
                    <a:pt x="637010" y="799148"/>
                    <a:pt x="637559" y="783758"/>
                  </a:cubicBezTo>
                  <a:cubicBezTo>
                    <a:pt x="638658" y="756827"/>
                    <a:pt x="638658" y="755178"/>
                    <a:pt x="620521" y="754629"/>
                  </a:cubicBezTo>
                  <a:cubicBezTo>
                    <a:pt x="602384" y="753529"/>
                    <a:pt x="597987" y="749682"/>
                    <a:pt x="597987" y="731545"/>
                  </a:cubicBezTo>
                  <a:cubicBezTo>
                    <a:pt x="597987" y="706262"/>
                    <a:pt x="597987" y="681529"/>
                    <a:pt x="597987" y="656796"/>
                  </a:cubicBezTo>
                  <a:cubicBezTo>
                    <a:pt x="597437" y="656796"/>
                    <a:pt x="597437" y="656796"/>
                    <a:pt x="597437" y="656796"/>
                  </a:cubicBezTo>
                  <a:cubicBezTo>
                    <a:pt x="597437" y="631514"/>
                    <a:pt x="596887" y="606231"/>
                    <a:pt x="597437" y="580949"/>
                  </a:cubicBezTo>
                  <a:cubicBezTo>
                    <a:pt x="597987" y="569956"/>
                    <a:pt x="594689" y="565009"/>
                    <a:pt x="582597" y="565559"/>
                  </a:cubicBezTo>
                  <a:cubicBezTo>
                    <a:pt x="558414" y="566109"/>
                    <a:pt x="533681" y="565559"/>
                    <a:pt x="509498" y="565559"/>
                  </a:cubicBezTo>
                  <a:close/>
                  <a:moveTo>
                    <a:pt x="1099240" y="0"/>
                  </a:moveTo>
                  <a:lnTo>
                    <a:pt x="1179484" y="0"/>
                  </a:lnTo>
                  <a:lnTo>
                    <a:pt x="1216309" y="756827"/>
                  </a:lnTo>
                  <a:lnTo>
                    <a:pt x="1303698" y="758476"/>
                  </a:lnTo>
                  <a:lnTo>
                    <a:pt x="1301500" y="1355913"/>
                  </a:lnTo>
                  <a:lnTo>
                    <a:pt x="0" y="1355913"/>
                  </a:lnTo>
                  <a:lnTo>
                    <a:pt x="2199" y="951942"/>
                  </a:lnTo>
                  <a:lnTo>
                    <a:pt x="149497" y="867850"/>
                  </a:lnTo>
                  <a:lnTo>
                    <a:pt x="190719" y="943698"/>
                  </a:lnTo>
                  <a:lnTo>
                    <a:pt x="325925" y="867300"/>
                  </a:lnTo>
                  <a:lnTo>
                    <a:pt x="364398" y="938751"/>
                  </a:lnTo>
                  <a:cubicBezTo>
                    <a:pt x="364398" y="881591"/>
                    <a:pt x="365498" y="824430"/>
                    <a:pt x="366047" y="767270"/>
                  </a:cubicBezTo>
                  <a:cubicBezTo>
                    <a:pt x="366047" y="743636"/>
                    <a:pt x="367696" y="741987"/>
                    <a:pt x="391879" y="741987"/>
                  </a:cubicBezTo>
                  <a:cubicBezTo>
                    <a:pt x="423208" y="741987"/>
                    <a:pt x="419910" y="745835"/>
                    <a:pt x="419910" y="714506"/>
                  </a:cubicBezTo>
                  <a:cubicBezTo>
                    <a:pt x="419910" y="696918"/>
                    <a:pt x="419910" y="678781"/>
                    <a:pt x="419910" y="661193"/>
                  </a:cubicBezTo>
                  <a:cubicBezTo>
                    <a:pt x="420460" y="635911"/>
                    <a:pt x="431452" y="616674"/>
                    <a:pt x="454536" y="606231"/>
                  </a:cubicBezTo>
                  <a:cubicBezTo>
                    <a:pt x="464979" y="601834"/>
                    <a:pt x="468826" y="595788"/>
                    <a:pt x="467727" y="584796"/>
                  </a:cubicBezTo>
                  <a:cubicBezTo>
                    <a:pt x="466628" y="574903"/>
                    <a:pt x="467177" y="565009"/>
                    <a:pt x="467177" y="555116"/>
                  </a:cubicBezTo>
                  <a:cubicBezTo>
                    <a:pt x="466628" y="544674"/>
                    <a:pt x="471574" y="539178"/>
                    <a:pt x="482017" y="539178"/>
                  </a:cubicBezTo>
                  <a:cubicBezTo>
                    <a:pt x="523788" y="539178"/>
                    <a:pt x="565559" y="539178"/>
                    <a:pt x="607330" y="539178"/>
                  </a:cubicBezTo>
                  <a:cubicBezTo>
                    <a:pt x="620521" y="539178"/>
                    <a:pt x="624368" y="546872"/>
                    <a:pt x="624368" y="558414"/>
                  </a:cubicBezTo>
                  <a:cubicBezTo>
                    <a:pt x="623819" y="596887"/>
                    <a:pt x="623819" y="635361"/>
                    <a:pt x="624368" y="673834"/>
                  </a:cubicBezTo>
                  <a:cubicBezTo>
                    <a:pt x="624368" y="688124"/>
                    <a:pt x="625468" y="702964"/>
                    <a:pt x="626017" y="717254"/>
                  </a:cubicBezTo>
                  <a:cubicBezTo>
                    <a:pt x="626017" y="721651"/>
                    <a:pt x="626017" y="727148"/>
                    <a:pt x="632063" y="726598"/>
                  </a:cubicBezTo>
                  <a:cubicBezTo>
                    <a:pt x="637559" y="726048"/>
                    <a:pt x="637010" y="721651"/>
                    <a:pt x="637010" y="717804"/>
                  </a:cubicBezTo>
                  <a:cubicBezTo>
                    <a:pt x="637010" y="708461"/>
                    <a:pt x="637559" y="699667"/>
                    <a:pt x="637010" y="690873"/>
                  </a:cubicBezTo>
                  <a:cubicBezTo>
                    <a:pt x="636460" y="679330"/>
                    <a:pt x="641407" y="672735"/>
                    <a:pt x="653498" y="674384"/>
                  </a:cubicBezTo>
                  <a:cubicBezTo>
                    <a:pt x="665590" y="676033"/>
                    <a:pt x="671086" y="672186"/>
                    <a:pt x="671086" y="658445"/>
                  </a:cubicBezTo>
                  <a:cubicBezTo>
                    <a:pt x="671086" y="639208"/>
                    <a:pt x="680430" y="623819"/>
                    <a:pt x="695819" y="611727"/>
                  </a:cubicBezTo>
                  <a:cubicBezTo>
                    <a:pt x="702414" y="606231"/>
                    <a:pt x="710109" y="602933"/>
                    <a:pt x="715056" y="594140"/>
                  </a:cubicBezTo>
                  <a:cubicBezTo>
                    <a:pt x="720002" y="585346"/>
                    <a:pt x="748582" y="588643"/>
                    <a:pt x="753529" y="597987"/>
                  </a:cubicBezTo>
                  <a:cubicBezTo>
                    <a:pt x="755728" y="601834"/>
                    <a:pt x="758476" y="604033"/>
                    <a:pt x="762323" y="606231"/>
                  </a:cubicBezTo>
                  <a:cubicBezTo>
                    <a:pt x="785407" y="619422"/>
                    <a:pt x="795850" y="639758"/>
                    <a:pt x="795850" y="665590"/>
                  </a:cubicBezTo>
                  <a:cubicBezTo>
                    <a:pt x="795850" y="698567"/>
                    <a:pt x="795850" y="732094"/>
                    <a:pt x="795850" y="765071"/>
                  </a:cubicBezTo>
                  <a:lnTo>
                    <a:pt x="862903" y="761773"/>
                  </a:lnTo>
                  <a:lnTo>
                    <a:pt x="898079" y="155543"/>
                  </a:lnTo>
                  <a:lnTo>
                    <a:pt x="979973" y="155543"/>
                  </a:lnTo>
                  <a:lnTo>
                    <a:pt x="1016797" y="759026"/>
                  </a:lnTo>
                  <a:lnTo>
                    <a:pt x="1063515" y="757376"/>
                  </a:lnTo>
                  <a:close/>
                </a:path>
              </a:pathLst>
            </a:custGeom>
            <a:solidFill>
              <a:schemeClr val="accent2"/>
            </a:solidFill>
            <a:ln w="9525" cap="flat">
              <a:noFill/>
              <a:prstDash val="solid"/>
              <a:miter/>
            </a:ln>
          </p:spPr>
          <p:txBody>
            <a:bodyPr wrap="square" rtlCol="0" anchor="ctr">
              <a:noAutofit/>
            </a:bodyPr>
            <a:lstStyle/>
            <a:p>
              <a:pPr algn="ctr"/>
              <a:endParaRPr lang="en-US"/>
            </a:p>
          </p:txBody>
        </p:sp>
      </p:grpSp>
      <p:pic>
        <p:nvPicPr>
          <p:cNvPr id="2" name="Major benefits of using drones in construc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30505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C559B9-D98C-4A53-B487-921BAB20C290}"/>
              </a:ext>
            </a:extLst>
          </p:cNvPr>
          <p:cNvSpPr txBox="1"/>
          <p:nvPr/>
        </p:nvSpPr>
        <p:spPr>
          <a:xfrm>
            <a:off x="-213183" y="1880855"/>
            <a:ext cx="12192000" cy="6001643"/>
          </a:xfrm>
          <a:prstGeom prst="rect">
            <a:avLst/>
          </a:prstGeom>
          <a:noFill/>
        </p:spPr>
        <p:txBody>
          <a:bodyPr wrap="square" rtlCol="0" anchor="ctr">
            <a:spAutoFit/>
          </a:bodyPr>
          <a:lstStyle/>
          <a:p>
            <a:pPr algn="ctr"/>
            <a:r>
              <a:rPr lang="en-US" altLang="ko-KR" sz="9600" dirty="0" smtClean="0">
                <a:solidFill>
                  <a:schemeClr val="bg1"/>
                </a:solidFill>
                <a:cs typeface="Arial" pitchFamily="34" charset="0"/>
              </a:rPr>
              <a:t>MOBILE/APP/WEB-PLATFORM TECHNOLOGY</a:t>
            </a:r>
          </a:p>
          <a:p>
            <a:pPr marL="685800" indent="-685800" algn="ctr">
              <a:buFont typeface="Arial" panose="020B0604020202020204" pitchFamily="34" charset="0"/>
              <a:buChar char="•"/>
            </a:pPr>
            <a:endParaRPr lang="en-US" altLang="ko-KR" sz="4800" dirty="0" smtClean="0">
              <a:solidFill>
                <a:schemeClr val="bg1"/>
              </a:solidFill>
              <a:cs typeface="Arial" pitchFamily="34" charset="0"/>
            </a:endParaRPr>
          </a:p>
          <a:p>
            <a:pPr marL="685800" indent="-685800" algn="ctr">
              <a:buFont typeface="Arial" panose="020B0604020202020204" pitchFamily="34" charset="0"/>
              <a:buChar char="•"/>
            </a:pPr>
            <a:endParaRPr lang="ko-KR" altLang="en-US" sz="4800" dirty="0">
              <a:solidFill>
                <a:schemeClr val="bg1"/>
              </a:solidFill>
              <a:cs typeface="Arial" pitchFamily="34" charset="0"/>
            </a:endParaRPr>
          </a:p>
        </p:txBody>
      </p:sp>
      <p:sp>
        <p:nvSpPr>
          <p:cNvPr id="49" name="Rectangle 48">
            <a:extLst>
              <a:ext uri="{FF2B5EF4-FFF2-40B4-BE49-F238E27FC236}">
                <a16:creationId xmlns:a16="http://schemas.microsoft.com/office/drawing/2014/main" id="{63CBFF0E-5897-4AF6-9083-120D02669595}"/>
              </a:ext>
            </a:extLst>
          </p:cNvPr>
          <p:cNvSpPr/>
          <p:nvPr/>
        </p:nvSpPr>
        <p:spPr>
          <a:xfrm>
            <a:off x="-1129" y="2029841"/>
            <a:ext cx="12191853" cy="707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1A64975-1C0D-43DB-B28F-106A015F4420}"/>
              </a:ext>
            </a:extLst>
          </p:cNvPr>
          <p:cNvSpPr/>
          <p:nvPr/>
        </p:nvSpPr>
        <p:spPr>
          <a:xfrm>
            <a:off x="-1128" y="6622488"/>
            <a:ext cx="12191853" cy="1021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A5432F2A-1D4A-4A13-ADBF-F66A01ACD6B4}"/>
              </a:ext>
            </a:extLst>
          </p:cNvPr>
          <p:cNvGrpSpPr/>
          <p:nvPr/>
        </p:nvGrpSpPr>
        <p:grpSpPr>
          <a:xfrm>
            <a:off x="2341001" y="55046"/>
            <a:ext cx="6335166" cy="1825187"/>
            <a:chOff x="3983392" y="1386078"/>
            <a:chExt cx="4425067" cy="1355914"/>
          </a:xfrm>
        </p:grpSpPr>
        <p:sp>
          <p:nvSpPr>
            <p:cNvPr id="63" name="Freeform: Shape 3">
              <a:extLst>
                <a:ext uri="{FF2B5EF4-FFF2-40B4-BE49-F238E27FC236}">
                  <a16:creationId xmlns:a16="http://schemas.microsoft.com/office/drawing/2014/main" id="{2BD44B44-0E26-4B00-83CE-707DFA3616ED}"/>
                </a:ext>
              </a:extLst>
            </p:cNvPr>
            <p:cNvSpPr/>
            <p:nvPr/>
          </p:nvSpPr>
          <p:spPr>
            <a:xfrm>
              <a:off x="7429500" y="1781175"/>
              <a:ext cx="978959" cy="960817"/>
            </a:xfrm>
            <a:custGeom>
              <a:avLst/>
              <a:gdLst>
                <a:gd name="connsiteX0" fmla="*/ 885118 w 885149"/>
                <a:gd name="connsiteY0" fmla="*/ 999263 h 999573"/>
                <a:gd name="connsiteX1" fmla="*/ 885120 w 885149"/>
                <a:gd name="connsiteY1" fmla="*/ 999263 h 999573"/>
                <a:gd name="connsiteX2" fmla="*/ 885120 w 885149"/>
                <a:gd name="connsiteY2" fmla="*/ 999573 h 999573"/>
                <a:gd name="connsiteX3" fmla="*/ 421711 w 885149"/>
                <a:gd name="connsiteY3" fmla="*/ 433 h 999573"/>
                <a:gd name="connsiteX4" fmla="*/ 496514 w 885149"/>
                <a:gd name="connsiteY4" fmla="*/ 72132 h 999573"/>
                <a:gd name="connsiteX5" fmla="*/ 496514 w 885149"/>
                <a:gd name="connsiteY5" fmla="*/ 358001 h 999573"/>
                <a:gd name="connsiteX6" fmla="*/ 496514 w 885149"/>
                <a:gd name="connsiteY6" fmla="*/ 366692 h 999573"/>
                <a:gd name="connsiteX7" fmla="*/ 501791 w 885149"/>
                <a:gd name="connsiteY7" fmla="*/ 370417 h 999573"/>
                <a:gd name="connsiteX8" fmla="*/ 606392 w 885149"/>
                <a:gd name="connsiteY8" fmla="*/ 361415 h 999573"/>
                <a:gd name="connsiteX9" fmla="*/ 831113 w 885149"/>
                <a:gd name="connsiteY9" fmla="*/ 522507 h 999573"/>
                <a:gd name="connsiteX10" fmla="*/ 845080 w 885149"/>
                <a:gd name="connsiteY10" fmla="*/ 560995 h 999573"/>
                <a:gd name="connsiteX11" fmla="*/ 850357 w 885149"/>
                <a:gd name="connsiteY11" fmla="*/ 563167 h 999573"/>
                <a:gd name="connsiteX12" fmla="*/ 865876 w 885149"/>
                <a:gd name="connsiteY12" fmla="*/ 582101 h 999573"/>
                <a:gd name="connsiteX13" fmla="*/ 866186 w 885149"/>
                <a:gd name="connsiteY13" fmla="*/ 648213 h 999573"/>
                <a:gd name="connsiteX14" fmla="*/ 879533 w 885149"/>
                <a:gd name="connsiteY14" fmla="*/ 648524 h 999573"/>
                <a:gd name="connsiteX15" fmla="*/ 885120 w 885149"/>
                <a:gd name="connsiteY15" fmla="*/ 654111 h 999573"/>
                <a:gd name="connsiteX16" fmla="*/ 885120 w 885149"/>
                <a:gd name="connsiteY16" fmla="*/ 657836 h 999573"/>
                <a:gd name="connsiteX17" fmla="*/ 885120 w 885149"/>
                <a:gd name="connsiteY17" fmla="*/ 949290 h 999573"/>
                <a:gd name="connsiteX18" fmla="*/ 884810 w 885149"/>
                <a:gd name="connsiteY18" fmla="*/ 953946 h 999573"/>
                <a:gd name="connsiteX19" fmla="*/ 885118 w 885149"/>
                <a:gd name="connsiteY19" fmla="*/ 999263 h 999573"/>
                <a:gd name="connsiteX20" fmla="*/ 0 w 885149"/>
                <a:gd name="connsiteY20" fmla="*/ 999263 h 999573"/>
                <a:gd name="connsiteX21" fmla="*/ 0 w 885149"/>
                <a:gd name="connsiteY21" fmla="*/ 378487 h 999573"/>
                <a:gd name="connsiteX22" fmla="*/ 154778 w 885149"/>
                <a:gd name="connsiteY22" fmla="*/ 378487 h 999573"/>
                <a:gd name="connsiteX23" fmla="*/ 162848 w 885149"/>
                <a:gd name="connsiteY23" fmla="*/ 369175 h 999573"/>
                <a:gd name="connsiteX24" fmla="*/ 162848 w 885149"/>
                <a:gd name="connsiteY24" fmla="*/ 186045 h 999573"/>
                <a:gd name="connsiteX25" fmla="*/ 162848 w 885149"/>
                <a:gd name="connsiteY25" fmla="*/ 78340 h 999573"/>
                <a:gd name="connsiteX26" fmla="*/ 164400 w 885149"/>
                <a:gd name="connsiteY26" fmla="*/ 67166 h 999573"/>
                <a:gd name="connsiteX27" fmla="*/ 164710 w 885149"/>
                <a:gd name="connsiteY27" fmla="*/ 80513 h 999573"/>
                <a:gd name="connsiteX28" fmla="*/ 164710 w 885149"/>
                <a:gd name="connsiteY28" fmla="*/ 366382 h 999573"/>
                <a:gd name="connsiteX29" fmla="*/ 164400 w 885149"/>
                <a:gd name="connsiteY29" fmla="*/ 379728 h 999573"/>
                <a:gd name="connsiteX30" fmla="*/ 165641 w 885149"/>
                <a:gd name="connsiteY30" fmla="*/ 379728 h 999573"/>
                <a:gd name="connsiteX31" fmla="*/ 165331 w 885149"/>
                <a:gd name="connsiteY31" fmla="*/ 379418 h 999573"/>
                <a:gd name="connsiteX32" fmla="*/ 165331 w 885149"/>
                <a:gd name="connsiteY32" fmla="*/ 72753 h 999573"/>
                <a:gd name="connsiteX33" fmla="*/ 165952 w 885149"/>
                <a:gd name="connsiteY33" fmla="*/ 67166 h 999573"/>
                <a:gd name="connsiteX34" fmla="*/ 242307 w 885149"/>
                <a:gd name="connsiteY34" fmla="*/ 743 h 999573"/>
                <a:gd name="connsiteX35" fmla="*/ 317110 w 885149"/>
                <a:gd name="connsiteY35" fmla="*/ 72443 h 999573"/>
                <a:gd name="connsiteX36" fmla="*/ 317110 w 885149"/>
                <a:gd name="connsiteY36" fmla="*/ 305856 h 999573"/>
                <a:gd name="connsiteX37" fmla="*/ 317110 w 885149"/>
                <a:gd name="connsiteY37" fmla="*/ 523127 h 999573"/>
                <a:gd name="connsiteX38" fmla="*/ 320214 w 885149"/>
                <a:gd name="connsiteY38" fmla="*/ 533991 h 999573"/>
                <a:gd name="connsiteX39" fmla="*/ 340079 w 885149"/>
                <a:gd name="connsiteY39" fmla="*/ 493951 h 999573"/>
                <a:gd name="connsiteX40" fmla="*/ 345045 w 885149"/>
                <a:gd name="connsiteY40" fmla="*/ 475948 h 999573"/>
                <a:gd name="connsiteX41" fmla="*/ 345045 w 885149"/>
                <a:gd name="connsiteY41" fmla="*/ 154695 h 999573"/>
                <a:gd name="connsiteX42" fmla="*/ 345045 w 885149"/>
                <a:gd name="connsiteY42" fmla="*/ 75547 h 999573"/>
                <a:gd name="connsiteX43" fmla="*/ 408364 w 885149"/>
                <a:gd name="connsiteY43" fmla="*/ 743 h 999573"/>
                <a:gd name="connsiteX44" fmla="*/ 421711 w 885149"/>
                <a:gd name="connsiteY44" fmla="*/ 433 h 99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5149" h="999573">
                  <a:moveTo>
                    <a:pt x="885118" y="999263"/>
                  </a:moveTo>
                  <a:lnTo>
                    <a:pt x="885120" y="999263"/>
                  </a:lnTo>
                  <a:lnTo>
                    <a:pt x="885120" y="999573"/>
                  </a:lnTo>
                  <a:close/>
                  <a:moveTo>
                    <a:pt x="421711" y="433"/>
                  </a:moveTo>
                  <a:cubicBezTo>
                    <a:pt x="462372" y="-1430"/>
                    <a:pt x="496514" y="35507"/>
                    <a:pt x="496514" y="72132"/>
                  </a:cubicBezTo>
                  <a:cubicBezTo>
                    <a:pt x="496204" y="167421"/>
                    <a:pt x="496514" y="262712"/>
                    <a:pt x="496514" y="358001"/>
                  </a:cubicBezTo>
                  <a:cubicBezTo>
                    <a:pt x="496514" y="361105"/>
                    <a:pt x="496514" y="363898"/>
                    <a:pt x="496514" y="366692"/>
                  </a:cubicBezTo>
                  <a:cubicBezTo>
                    <a:pt x="496514" y="370106"/>
                    <a:pt x="499308" y="370417"/>
                    <a:pt x="501791" y="370417"/>
                  </a:cubicBezTo>
                  <a:cubicBezTo>
                    <a:pt x="535934" y="359863"/>
                    <a:pt x="571318" y="357070"/>
                    <a:pt x="606392" y="361415"/>
                  </a:cubicBezTo>
                  <a:cubicBezTo>
                    <a:pt x="710062" y="374452"/>
                    <a:pt x="785176" y="428459"/>
                    <a:pt x="831113" y="522507"/>
                  </a:cubicBezTo>
                  <a:cubicBezTo>
                    <a:pt x="837010" y="534922"/>
                    <a:pt x="842287" y="547648"/>
                    <a:pt x="845080" y="560995"/>
                  </a:cubicBezTo>
                  <a:cubicBezTo>
                    <a:pt x="846943" y="561926"/>
                    <a:pt x="848495" y="562857"/>
                    <a:pt x="850357" y="563167"/>
                  </a:cubicBezTo>
                  <a:cubicBezTo>
                    <a:pt x="861531" y="565650"/>
                    <a:pt x="865876" y="570617"/>
                    <a:pt x="865876" y="582101"/>
                  </a:cubicBezTo>
                  <a:cubicBezTo>
                    <a:pt x="866186" y="604138"/>
                    <a:pt x="866186" y="626176"/>
                    <a:pt x="866186" y="648213"/>
                  </a:cubicBezTo>
                  <a:cubicBezTo>
                    <a:pt x="870532" y="648524"/>
                    <a:pt x="875188" y="648524"/>
                    <a:pt x="879533" y="648524"/>
                  </a:cubicBezTo>
                  <a:cubicBezTo>
                    <a:pt x="883258" y="648524"/>
                    <a:pt x="885430" y="650076"/>
                    <a:pt x="885120" y="654111"/>
                  </a:cubicBezTo>
                  <a:cubicBezTo>
                    <a:pt x="885120" y="655352"/>
                    <a:pt x="885120" y="656594"/>
                    <a:pt x="885120" y="657836"/>
                  </a:cubicBezTo>
                  <a:cubicBezTo>
                    <a:pt x="885120" y="754987"/>
                    <a:pt x="885120" y="852138"/>
                    <a:pt x="885120" y="949290"/>
                  </a:cubicBezTo>
                  <a:cubicBezTo>
                    <a:pt x="885120" y="950842"/>
                    <a:pt x="884810" y="952394"/>
                    <a:pt x="884810" y="953946"/>
                  </a:cubicBezTo>
                  <a:lnTo>
                    <a:pt x="885118" y="999263"/>
                  </a:lnTo>
                  <a:lnTo>
                    <a:pt x="0" y="999263"/>
                  </a:lnTo>
                  <a:lnTo>
                    <a:pt x="0" y="378487"/>
                  </a:lnTo>
                  <a:lnTo>
                    <a:pt x="154778" y="378487"/>
                  </a:lnTo>
                  <a:cubicBezTo>
                    <a:pt x="162848" y="378487"/>
                    <a:pt x="162848" y="378176"/>
                    <a:pt x="162848" y="369175"/>
                  </a:cubicBezTo>
                  <a:cubicBezTo>
                    <a:pt x="162848" y="308029"/>
                    <a:pt x="162848" y="247193"/>
                    <a:pt x="162848" y="186045"/>
                  </a:cubicBezTo>
                  <a:cubicBezTo>
                    <a:pt x="162848" y="150040"/>
                    <a:pt x="162848" y="114345"/>
                    <a:pt x="162848" y="78340"/>
                  </a:cubicBezTo>
                  <a:cubicBezTo>
                    <a:pt x="162848" y="74615"/>
                    <a:pt x="161606" y="70580"/>
                    <a:pt x="164400" y="67166"/>
                  </a:cubicBezTo>
                  <a:cubicBezTo>
                    <a:pt x="164710" y="71511"/>
                    <a:pt x="164710" y="76167"/>
                    <a:pt x="164710" y="80513"/>
                  </a:cubicBezTo>
                  <a:cubicBezTo>
                    <a:pt x="164710" y="175802"/>
                    <a:pt x="164710" y="271093"/>
                    <a:pt x="164710" y="366382"/>
                  </a:cubicBezTo>
                  <a:cubicBezTo>
                    <a:pt x="164710" y="370727"/>
                    <a:pt x="164400" y="375383"/>
                    <a:pt x="164400" y="379728"/>
                  </a:cubicBezTo>
                  <a:cubicBezTo>
                    <a:pt x="164710" y="379728"/>
                    <a:pt x="165331" y="379728"/>
                    <a:pt x="165641" y="379728"/>
                  </a:cubicBezTo>
                  <a:cubicBezTo>
                    <a:pt x="165641" y="379728"/>
                    <a:pt x="165331" y="379418"/>
                    <a:pt x="165331" y="379418"/>
                  </a:cubicBezTo>
                  <a:cubicBezTo>
                    <a:pt x="165331" y="277300"/>
                    <a:pt x="165331" y="174871"/>
                    <a:pt x="165331" y="72753"/>
                  </a:cubicBezTo>
                  <a:cubicBezTo>
                    <a:pt x="165331" y="70891"/>
                    <a:pt x="165020" y="69028"/>
                    <a:pt x="165952" y="67166"/>
                  </a:cubicBezTo>
                  <a:cubicBezTo>
                    <a:pt x="170918" y="22470"/>
                    <a:pt x="212199" y="-2361"/>
                    <a:pt x="242307" y="743"/>
                  </a:cubicBezTo>
                  <a:cubicBezTo>
                    <a:pt x="281416" y="-1740"/>
                    <a:pt x="317421" y="34886"/>
                    <a:pt x="317110" y="72443"/>
                  </a:cubicBezTo>
                  <a:cubicBezTo>
                    <a:pt x="316800" y="150040"/>
                    <a:pt x="317110" y="227949"/>
                    <a:pt x="317110" y="305856"/>
                  </a:cubicBezTo>
                  <a:cubicBezTo>
                    <a:pt x="317110" y="378176"/>
                    <a:pt x="317110" y="450807"/>
                    <a:pt x="317110" y="523127"/>
                  </a:cubicBezTo>
                  <a:cubicBezTo>
                    <a:pt x="317110" y="526852"/>
                    <a:pt x="314938" y="531508"/>
                    <a:pt x="320214" y="533991"/>
                  </a:cubicBezTo>
                  <a:cubicBezTo>
                    <a:pt x="325180" y="519713"/>
                    <a:pt x="332319" y="506677"/>
                    <a:pt x="340079" y="493951"/>
                  </a:cubicBezTo>
                  <a:cubicBezTo>
                    <a:pt x="343804" y="488053"/>
                    <a:pt x="345045" y="482466"/>
                    <a:pt x="345045" y="475948"/>
                  </a:cubicBezTo>
                  <a:cubicBezTo>
                    <a:pt x="345045" y="368865"/>
                    <a:pt x="345045" y="261781"/>
                    <a:pt x="345045" y="154695"/>
                  </a:cubicBezTo>
                  <a:cubicBezTo>
                    <a:pt x="345045" y="128312"/>
                    <a:pt x="345666" y="101929"/>
                    <a:pt x="345045" y="75547"/>
                  </a:cubicBezTo>
                  <a:cubicBezTo>
                    <a:pt x="344114" y="43266"/>
                    <a:pt x="367393" y="8503"/>
                    <a:pt x="408364" y="743"/>
                  </a:cubicBezTo>
                  <a:cubicBezTo>
                    <a:pt x="412710" y="-188"/>
                    <a:pt x="417366" y="-188"/>
                    <a:pt x="421711" y="433"/>
                  </a:cubicBezTo>
                  <a:close/>
                </a:path>
              </a:pathLst>
            </a:custGeom>
            <a:solidFill>
              <a:schemeClr val="accent2"/>
            </a:solidFill>
            <a:ln w="3651" cap="flat">
              <a:noFill/>
              <a:prstDash val="solid"/>
              <a:miter/>
            </a:ln>
          </p:spPr>
          <p:txBody>
            <a:bodyPr wrap="square" rtlCol="0" anchor="ctr">
              <a:noAutofit/>
            </a:bodyPr>
            <a:lstStyle/>
            <a:p>
              <a:pPr algn="ctr"/>
              <a:endParaRPr lang="en-US"/>
            </a:p>
          </p:txBody>
        </p:sp>
        <p:sp>
          <p:nvSpPr>
            <p:cNvPr id="64" name="Freeform: Shape 4">
              <a:extLst>
                <a:ext uri="{FF2B5EF4-FFF2-40B4-BE49-F238E27FC236}">
                  <a16:creationId xmlns:a16="http://schemas.microsoft.com/office/drawing/2014/main" id="{87A3D21E-6EE3-4B59-A6EA-73A3386B026A}"/>
                </a:ext>
              </a:extLst>
            </p:cNvPr>
            <p:cNvSpPr/>
            <p:nvPr/>
          </p:nvSpPr>
          <p:spPr>
            <a:xfrm>
              <a:off x="3983392" y="1627126"/>
              <a:ext cx="2234528" cy="1111017"/>
            </a:xfrm>
            <a:custGeom>
              <a:avLst/>
              <a:gdLst>
                <a:gd name="connsiteX0" fmla="*/ 1359605 w 4190656"/>
                <a:gd name="connsiteY0" fmla="*/ 2009520 h 2083613"/>
                <a:gd name="connsiteX1" fmla="*/ 1359605 w 4190656"/>
                <a:gd name="connsiteY1" fmla="*/ 2049344 h 2083613"/>
                <a:gd name="connsiteX2" fmla="*/ 1942246 w 4190656"/>
                <a:gd name="connsiteY2" fmla="*/ 2049344 h 2083613"/>
                <a:gd name="connsiteX3" fmla="*/ 1942246 w 4190656"/>
                <a:gd name="connsiteY3" fmla="*/ 2009520 h 2083613"/>
                <a:gd name="connsiteX4" fmla="*/ 3736514 w 4190656"/>
                <a:gd name="connsiteY4" fmla="*/ 2004560 h 2083613"/>
                <a:gd name="connsiteX5" fmla="*/ 3736514 w 4190656"/>
                <a:gd name="connsiteY5" fmla="*/ 2044384 h 2083613"/>
                <a:gd name="connsiteX6" fmla="*/ 4087017 w 4190656"/>
                <a:gd name="connsiteY6" fmla="*/ 2044384 h 2083613"/>
                <a:gd name="connsiteX7" fmla="*/ 4087017 w 4190656"/>
                <a:gd name="connsiteY7" fmla="*/ 2004560 h 2083613"/>
                <a:gd name="connsiteX8" fmla="*/ 3320982 w 4190656"/>
                <a:gd name="connsiteY8" fmla="*/ 2004560 h 2083613"/>
                <a:gd name="connsiteX9" fmla="*/ 3320982 w 4190656"/>
                <a:gd name="connsiteY9" fmla="*/ 2044384 h 2083613"/>
                <a:gd name="connsiteX10" fmla="*/ 3671485 w 4190656"/>
                <a:gd name="connsiteY10" fmla="*/ 2044384 h 2083613"/>
                <a:gd name="connsiteX11" fmla="*/ 3671485 w 4190656"/>
                <a:gd name="connsiteY11" fmla="*/ 2004560 h 2083613"/>
                <a:gd name="connsiteX12" fmla="*/ 1359605 w 4190656"/>
                <a:gd name="connsiteY12" fmla="*/ 1948423 h 2083613"/>
                <a:gd name="connsiteX13" fmla="*/ 1359605 w 4190656"/>
                <a:gd name="connsiteY13" fmla="*/ 1988247 h 2083613"/>
                <a:gd name="connsiteX14" fmla="*/ 1942246 w 4190656"/>
                <a:gd name="connsiteY14" fmla="*/ 1988247 h 2083613"/>
                <a:gd name="connsiteX15" fmla="*/ 1942246 w 4190656"/>
                <a:gd name="connsiteY15" fmla="*/ 1948423 h 2083613"/>
                <a:gd name="connsiteX16" fmla="*/ 3736514 w 4190656"/>
                <a:gd name="connsiteY16" fmla="*/ 1943463 h 2083613"/>
                <a:gd name="connsiteX17" fmla="*/ 3736514 w 4190656"/>
                <a:gd name="connsiteY17" fmla="*/ 1983287 h 2083613"/>
                <a:gd name="connsiteX18" fmla="*/ 4087017 w 4190656"/>
                <a:gd name="connsiteY18" fmla="*/ 1983287 h 2083613"/>
                <a:gd name="connsiteX19" fmla="*/ 4087017 w 4190656"/>
                <a:gd name="connsiteY19" fmla="*/ 1943463 h 2083613"/>
                <a:gd name="connsiteX20" fmla="*/ 3320982 w 4190656"/>
                <a:gd name="connsiteY20" fmla="*/ 1943463 h 2083613"/>
                <a:gd name="connsiteX21" fmla="*/ 3320982 w 4190656"/>
                <a:gd name="connsiteY21" fmla="*/ 1983287 h 2083613"/>
                <a:gd name="connsiteX22" fmla="*/ 3671485 w 4190656"/>
                <a:gd name="connsiteY22" fmla="*/ 1983287 h 2083613"/>
                <a:gd name="connsiteX23" fmla="*/ 3671485 w 4190656"/>
                <a:gd name="connsiteY23" fmla="*/ 1943463 h 2083613"/>
                <a:gd name="connsiteX24" fmla="*/ 1359605 w 4190656"/>
                <a:gd name="connsiteY24" fmla="*/ 1887327 h 2083613"/>
                <a:gd name="connsiteX25" fmla="*/ 1359605 w 4190656"/>
                <a:gd name="connsiteY25" fmla="*/ 1927151 h 2083613"/>
                <a:gd name="connsiteX26" fmla="*/ 1942246 w 4190656"/>
                <a:gd name="connsiteY26" fmla="*/ 1927151 h 2083613"/>
                <a:gd name="connsiteX27" fmla="*/ 1942246 w 4190656"/>
                <a:gd name="connsiteY27" fmla="*/ 1887327 h 2083613"/>
                <a:gd name="connsiteX28" fmla="*/ 3736514 w 4190656"/>
                <a:gd name="connsiteY28" fmla="*/ 1882367 h 2083613"/>
                <a:gd name="connsiteX29" fmla="*/ 3736514 w 4190656"/>
                <a:gd name="connsiteY29" fmla="*/ 1922191 h 2083613"/>
                <a:gd name="connsiteX30" fmla="*/ 4087017 w 4190656"/>
                <a:gd name="connsiteY30" fmla="*/ 1922191 h 2083613"/>
                <a:gd name="connsiteX31" fmla="*/ 4087017 w 4190656"/>
                <a:gd name="connsiteY31" fmla="*/ 1882367 h 2083613"/>
                <a:gd name="connsiteX32" fmla="*/ 3320982 w 4190656"/>
                <a:gd name="connsiteY32" fmla="*/ 1882367 h 2083613"/>
                <a:gd name="connsiteX33" fmla="*/ 3320982 w 4190656"/>
                <a:gd name="connsiteY33" fmla="*/ 1922191 h 2083613"/>
                <a:gd name="connsiteX34" fmla="*/ 3671485 w 4190656"/>
                <a:gd name="connsiteY34" fmla="*/ 1922191 h 2083613"/>
                <a:gd name="connsiteX35" fmla="*/ 3671485 w 4190656"/>
                <a:gd name="connsiteY35" fmla="*/ 1882367 h 2083613"/>
                <a:gd name="connsiteX36" fmla="*/ 3051754 w 4190656"/>
                <a:gd name="connsiteY36" fmla="*/ 1873675 h 2083613"/>
                <a:gd name="connsiteX37" fmla="*/ 3051754 w 4190656"/>
                <a:gd name="connsiteY37" fmla="*/ 1939321 h 2083613"/>
                <a:gd name="connsiteX38" fmla="*/ 3149850 w 4190656"/>
                <a:gd name="connsiteY38" fmla="*/ 1939321 h 2083613"/>
                <a:gd name="connsiteX39" fmla="*/ 3149850 w 4190656"/>
                <a:gd name="connsiteY39" fmla="*/ 1873675 h 2083613"/>
                <a:gd name="connsiteX40" fmla="*/ 2868153 w 4190656"/>
                <a:gd name="connsiteY40" fmla="*/ 1873675 h 2083613"/>
                <a:gd name="connsiteX41" fmla="*/ 2868153 w 4190656"/>
                <a:gd name="connsiteY41" fmla="*/ 1939321 h 2083613"/>
                <a:gd name="connsiteX42" fmla="*/ 2966249 w 4190656"/>
                <a:gd name="connsiteY42" fmla="*/ 1939321 h 2083613"/>
                <a:gd name="connsiteX43" fmla="*/ 2966249 w 4190656"/>
                <a:gd name="connsiteY43" fmla="*/ 1873675 h 2083613"/>
                <a:gd name="connsiteX44" fmla="*/ 2684553 w 4190656"/>
                <a:gd name="connsiteY44" fmla="*/ 1873675 h 2083613"/>
                <a:gd name="connsiteX45" fmla="*/ 2684553 w 4190656"/>
                <a:gd name="connsiteY45" fmla="*/ 1939321 h 2083613"/>
                <a:gd name="connsiteX46" fmla="*/ 2782649 w 4190656"/>
                <a:gd name="connsiteY46" fmla="*/ 1939321 h 2083613"/>
                <a:gd name="connsiteX47" fmla="*/ 2782649 w 4190656"/>
                <a:gd name="connsiteY47" fmla="*/ 1873675 h 2083613"/>
                <a:gd name="connsiteX48" fmla="*/ 1359605 w 4190656"/>
                <a:gd name="connsiteY48" fmla="*/ 1826230 h 2083613"/>
                <a:gd name="connsiteX49" fmla="*/ 1359605 w 4190656"/>
                <a:gd name="connsiteY49" fmla="*/ 1866054 h 2083613"/>
                <a:gd name="connsiteX50" fmla="*/ 1942246 w 4190656"/>
                <a:gd name="connsiteY50" fmla="*/ 1866054 h 2083613"/>
                <a:gd name="connsiteX51" fmla="*/ 1942246 w 4190656"/>
                <a:gd name="connsiteY51" fmla="*/ 1826230 h 2083613"/>
                <a:gd name="connsiteX52" fmla="*/ 3736514 w 4190656"/>
                <a:gd name="connsiteY52" fmla="*/ 1821270 h 2083613"/>
                <a:gd name="connsiteX53" fmla="*/ 3736514 w 4190656"/>
                <a:gd name="connsiteY53" fmla="*/ 1861094 h 2083613"/>
                <a:gd name="connsiteX54" fmla="*/ 4087017 w 4190656"/>
                <a:gd name="connsiteY54" fmla="*/ 1861094 h 2083613"/>
                <a:gd name="connsiteX55" fmla="*/ 4087017 w 4190656"/>
                <a:gd name="connsiteY55" fmla="*/ 1821270 h 2083613"/>
                <a:gd name="connsiteX56" fmla="*/ 3320982 w 4190656"/>
                <a:gd name="connsiteY56" fmla="*/ 1821270 h 2083613"/>
                <a:gd name="connsiteX57" fmla="*/ 3320982 w 4190656"/>
                <a:gd name="connsiteY57" fmla="*/ 1861094 h 2083613"/>
                <a:gd name="connsiteX58" fmla="*/ 3671485 w 4190656"/>
                <a:gd name="connsiteY58" fmla="*/ 1861094 h 2083613"/>
                <a:gd name="connsiteX59" fmla="*/ 3671485 w 4190656"/>
                <a:gd name="connsiteY59" fmla="*/ 1821270 h 2083613"/>
                <a:gd name="connsiteX60" fmla="*/ 3051754 w 4190656"/>
                <a:gd name="connsiteY60" fmla="*/ 1737466 h 2083613"/>
                <a:gd name="connsiteX61" fmla="*/ 3051754 w 4190656"/>
                <a:gd name="connsiteY61" fmla="*/ 1803112 h 2083613"/>
                <a:gd name="connsiteX62" fmla="*/ 3149850 w 4190656"/>
                <a:gd name="connsiteY62" fmla="*/ 1803112 h 2083613"/>
                <a:gd name="connsiteX63" fmla="*/ 3149850 w 4190656"/>
                <a:gd name="connsiteY63" fmla="*/ 1737466 h 2083613"/>
                <a:gd name="connsiteX64" fmla="*/ 2868153 w 4190656"/>
                <a:gd name="connsiteY64" fmla="*/ 1737466 h 2083613"/>
                <a:gd name="connsiteX65" fmla="*/ 2868153 w 4190656"/>
                <a:gd name="connsiteY65" fmla="*/ 1803112 h 2083613"/>
                <a:gd name="connsiteX66" fmla="*/ 2966249 w 4190656"/>
                <a:gd name="connsiteY66" fmla="*/ 1803112 h 2083613"/>
                <a:gd name="connsiteX67" fmla="*/ 2966249 w 4190656"/>
                <a:gd name="connsiteY67" fmla="*/ 1737466 h 2083613"/>
                <a:gd name="connsiteX68" fmla="*/ 2684553 w 4190656"/>
                <a:gd name="connsiteY68" fmla="*/ 1737466 h 2083613"/>
                <a:gd name="connsiteX69" fmla="*/ 2684553 w 4190656"/>
                <a:gd name="connsiteY69" fmla="*/ 1803112 h 2083613"/>
                <a:gd name="connsiteX70" fmla="*/ 2782649 w 4190656"/>
                <a:gd name="connsiteY70" fmla="*/ 1803112 h 2083613"/>
                <a:gd name="connsiteX71" fmla="*/ 2782649 w 4190656"/>
                <a:gd name="connsiteY71" fmla="*/ 1737466 h 2083613"/>
                <a:gd name="connsiteX72" fmla="*/ 3051754 w 4190656"/>
                <a:gd name="connsiteY72" fmla="*/ 1601257 h 2083613"/>
                <a:gd name="connsiteX73" fmla="*/ 3051754 w 4190656"/>
                <a:gd name="connsiteY73" fmla="*/ 1666903 h 2083613"/>
                <a:gd name="connsiteX74" fmla="*/ 3149850 w 4190656"/>
                <a:gd name="connsiteY74" fmla="*/ 1666903 h 2083613"/>
                <a:gd name="connsiteX75" fmla="*/ 3149850 w 4190656"/>
                <a:gd name="connsiteY75" fmla="*/ 1601257 h 2083613"/>
                <a:gd name="connsiteX76" fmla="*/ 2868153 w 4190656"/>
                <a:gd name="connsiteY76" fmla="*/ 1601257 h 2083613"/>
                <a:gd name="connsiteX77" fmla="*/ 2868153 w 4190656"/>
                <a:gd name="connsiteY77" fmla="*/ 1666903 h 2083613"/>
                <a:gd name="connsiteX78" fmla="*/ 2966249 w 4190656"/>
                <a:gd name="connsiteY78" fmla="*/ 1666903 h 2083613"/>
                <a:gd name="connsiteX79" fmla="*/ 2966249 w 4190656"/>
                <a:gd name="connsiteY79" fmla="*/ 1601257 h 2083613"/>
                <a:gd name="connsiteX80" fmla="*/ 2684553 w 4190656"/>
                <a:gd name="connsiteY80" fmla="*/ 1601257 h 2083613"/>
                <a:gd name="connsiteX81" fmla="*/ 2684553 w 4190656"/>
                <a:gd name="connsiteY81" fmla="*/ 1666903 h 2083613"/>
                <a:gd name="connsiteX82" fmla="*/ 2782649 w 4190656"/>
                <a:gd name="connsiteY82" fmla="*/ 1666903 h 2083613"/>
                <a:gd name="connsiteX83" fmla="*/ 2782649 w 4190656"/>
                <a:gd name="connsiteY83" fmla="*/ 1601257 h 2083613"/>
                <a:gd name="connsiteX84" fmla="*/ 1003047 w 4190656"/>
                <a:gd name="connsiteY84" fmla="*/ 1464531 h 2083613"/>
                <a:gd name="connsiteX85" fmla="*/ 1003047 w 4190656"/>
                <a:gd name="connsiteY85" fmla="*/ 2082216 h 2083613"/>
                <a:gd name="connsiteX86" fmla="*/ 1259865 w 4190656"/>
                <a:gd name="connsiteY86" fmla="*/ 2082216 h 2083613"/>
                <a:gd name="connsiteX87" fmla="*/ 1259865 w 4190656"/>
                <a:gd name="connsiteY87" fmla="*/ 1464531 h 2083613"/>
                <a:gd name="connsiteX88" fmla="*/ 640721 w 4190656"/>
                <a:gd name="connsiteY88" fmla="*/ 1461809 h 2083613"/>
                <a:gd name="connsiteX89" fmla="*/ 640721 w 4190656"/>
                <a:gd name="connsiteY89" fmla="*/ 2079494 h 2083613"/>
                <a:gd name="connsiteX90" fmla="*/ 860983 w 4190656"/>
                <a:gd name="connsiteY90" fmla="*/ 2079494 h 2083613"/>
                <a:gd name="connsiteX91" fmla="*/ 860983 w 4190656"/>
                <a:gd name="connsiteY91" fmla="*/ 1461809 h 2083613"/>
                <a:gd name="connsiteX92" fmla="*/ 3977387 w 4190656"/>
                <a:gd name="connsiteY92" fmla="*/ 1437108 h 2083613"/>
                <a:gd name="connsiteX93" fmla="*/ 3977387 w 4190656"/>
                <a:gd name="connsiteY93" fmla="*/ 1502754 h 2083613"/>
                <a:gd name="connsiteX94" fmla="*/ 4075483 w 4190656"/>
                <a:gd name="connsiteY94" fmla="*/ 1502754 h 2083613"/>
                <a:gd name="connsiteX95" fmla="*/ 4075483 w 4190656"/>
                <a:gd name="connsiteY95" fmla="*/ 1437108 h 2083613"/>
                <a:gd name="connsiteX96" fmla="*/ 3793786 w 4190656"/>
                <a:gd name="connsiteY96" fmla="*/ 1437108 h 2083613"/>
                <a:gd name="connsiteX97" fmla="*/ 3793786 w 4190656"/>
                <a:gd name="connsiteY97" fmla="*/ 1502754 h 2083613"/>
                <a:gd name="connsiteX98" fmla="*/ 3891882 w 4190656"/>
                <a:gd name="connsiteY98" fmla="*/ 1502754 h 2083613"/>
                <a:gd name="connsiteX99" fmla="*/ 3891882 w 4190656"/>
                <a:gd name="connsiteY99" fmla="*/ 1437108 h 2083613"/>
                <a:gd name="connsiteX100" fmla="*/ 3610186 w 4190656"/>
                <a:gd name="connsiteY100" fmla="*/ 1437108 h 2083613"/>
                <a:gd name="connsiteX101" fmla="*/ 3610186 w 4190656"/>
                <a:gd name="connsiteY101" fmla="*/ 1502754 h 2083613"/>
                <a:gd name="connsiteX102" fmla="*/ 3708282 w 4190656"/>
                <a:gd name="connsiteY102" fmla="*/ 1502754 h 2083613"/>
                <a:gd name="connsiteX103" fmla="*/ 3708282 w 4190656"/>
                <a:gd name="connsiteY103" fmla="*/ 1437108 h 2083613"/>
                <a:gd name="connsiteX104" fmla="*/ 3413613 w 4190656"/>
                <a:gd name="connsiteY104" fmla="*/ 1437108 h 2083613"/>
                <a:gd name="connsiteX105" fmla="*/ 3413613 w 4190656"/>
                <a:gd name="connsiteY105" fmla="*/ 1502754 h 2083613"/>
                <a:gd name="connsiteX106" fmla="*/ 3511709 w 4190656"/>
                <a:gd name="connsiteY106" fmla="*/ 1502754 h 2083613"/>
                <a:gd name="connsiteX107" fmla="*/ 3511709 w 4190656"/>
                <a:gd name="connsiteY107" fmla="*/ 1437108 h 2083613"/>
                <a:gd name="connsiteX108" fmla="*/ 3230013 w 4190656"/>
                <a:gd name="connsiteY108" fmla="*/ 1437108 h 2083613"/>
                <a:gd name="connsiteX109" fmla="*/ 3230013 w 4190656"/>
                <a:gd name="connsiteY109" fmla="*/ 1502754 h 2083613"/>
                <a:gd name="connsiteX110" fmla="*/ 3328109 w 4190656"/>
                <a:gd name="connsiteY110" fmla="*/ 1502754 h 2083613"/>
                <a:gd name="connsiteX111" fmla="*/ 3328109 w 4190656"/>
                <a:gd name="connsiteY111" fmla="*/ 1437108 h 2083613"/>
                <a:gd name="connsiteX112" fmla="*/ 3051754 w 4190656"/>
                <a:gd name="connsiteY112" fmla="*/ 1437108 h 2083613"/>
                <a:gd name="connsiteX113" fmla="*/ 3051754 w 4190656"/>
                <a:gd name="connsiteY113" fmla="*/ 1502754 h 2083613"/>
                <a:gd name="connsiteX114" fmla="*/ 3149850 w 4190656"/>
                <a:gd name="connsiteY114" fmla="*/ 1502754 h 2083613"/>
                <a:gd name="connsiteX115" fmla="*/ 3149850 w 4190656"/>
                <a:gd name="connsiteY115" fmla="*/ 1437108 h 2083613"/>
                <a:gd name="connsiteX116" fmla="*/ 2868153 w 4190656"/>
                <a:gd name="connsiteY116" fmla="*/ 1437108 h 2083613"/>
                <a:gd name="connsiteX117" fmla="*/ 2868153 w 4190656"/>
                <a:gd name="connsiteY117" fmla="*/ 1502754 h 2083613"/>
                <a:gd name="connsiteX118" fmla="*/ 2966249 w 4190656"/>
                <a:gd name="connsiteY118" fmla="*/ 1502754 h 2083613"/>
                <a:gd name="connsiteX119" fmla="*/ 2966249 w 4190656"/>
                <a:gd name="connsiteY119" fmla="*/ 1437108 h 2083613"/>
                <a:gd name="connsiteX120" fmla="*/ 2684553 w 4190656"/>
                <a:gd name="connsiteY120" fmla="*/ 1437108 h 2083613"/>
                <a:gd name="connsiteX121" fmla="*/ 2684553 w 4190656"/>
                <a:gd name="connsiteY121" fmla="*/ 1502754 h 2083613"/>
                <a:gd name="connsiteX122" fmla="*/ 2782649 w 4190656"/>
                <a:gd name="connsiteY122" fmla="*/ 1502754 h 2083613"/>
                <a:gd name="connsiteX123" fmla="*/ 2782649 w 4190656"/>
                <a:gd name="connsiteY123" fmla="*/ 1437108 h 2083613"/>
                <a:gd name="connsiteX124" fmla="*/ 1818380 w 4190656"/>
                <a:gd name="connsiteY124" fmla="*/ 1377680 h 2083613"/>
                <a:gd name="connsiteX125" fmla="*/ 1818380 w 4190656"/>
                <a:gd name="connsiteY125" fmla="*/ 1450750 h 2083613"/>
                <a:gd name="connsiteX126" fmla="*/ 1916476 w 4190656"/>
                <a:gd name="connsiteY126" fmla="*/ 1450750 h 2083613"/>
                <a:gd name="connsiteX127" fmla="*/ 1916476 w 4190656"/>
                <a:gd name="connsiteY127" fmla="*/ 1377680 h 2083613"/>
                <a:gd name="connsiteX128" fmla="*/ 1634779 w 4190656"/>
                <a:gd name="connsiteY128" fmla="*/ 1377680 h 2083613"/>
                <a:gd name="connsiteX129" fmla="*/ 1634779 w 4190656"/>
                <a:gd name="connsiteY129" fmla="*/ 1450750 h 2083613"/>
                <a:gd name="connsiteX130" fmla="*/ 1732875 w 4190656"/>
                <a:gd name="connsiteY130" fmla="*/ 1450750 h 2083613"/>
                <a:gd name="connsiteX131" fmla="*/ 1732875 w 4190656"/>
                <a:gd name="connsiteY131" fmla="*/ 1377680 h 2083613"/>
                <a:gd name="connsiteX132" fmla="*/ 1451179 w 4190656"/>
                <a:gd name="connsiteY132" fmla="*/ 1377680 h 2083613"/>
                <a:gd name="connsiteX133" fmla="*/ 1451179 w 4190656"/>
                <a:gd name="connsiteY133" fmla="*/ 1450750 h 2083613"/>
                <a:gd name="connsiteX134" fmla="*/ 1549275 w 4190656"/>
                <a:gd name="connsiteY134" fmla="*/ 1450750 h 2083613"/>
                <a:gd name="connsiteX135" fmla="*/ 1549275 w 4190656"/>
                <a:gd name="connsiteY135" fmla="*/ 1377680 h 2083613"/>
                <a:gd name="connsiteX136" fmla="*/ 1818380 w 4190656"/>
                <a:gd name="connsiteY136" fmla="*/ 1226067 h 2083613"/>
                <a:gd name="connsiteX137" fmla="*/ 1818380 w 4190656"/>
                <a:gd name="connsiteY137" fmla="*/ 1299137 h 2083613"/>
                <a:gd name="connsiteX138" fmla="*/ 1916476 w 4190656"/>
                <a:gd name="connsiteY138" fmla="*/ 1299137 h 2083613"/>
                <a:gd name="connsiteX139" fmla="*/ 1916476 w 4190656"/>
                <a:gd name="connsiteY139" fmla="*/ 1226067 h 2083613"/>
                <a:gd name="connsiteX140" fmla="*/ 1634779 w 4190656"/>
                <a:gd name="connsiteY140" fmla="*/ 1226067 h 2083613"/>
                <a:gd name="connsiteX141" fmla="*/ 1634779 w 4190656"/>
                <a:gd name="connsiteY141" fmla="*/ 1299137 h 2083613"/>
                <a:gd name="connsiteX142" fmla="*/ 1732875 w 4190656"/>
                <a:gd name="connsiteY142" fmla="*/ 1299137 h 2083613"/>
                <a:gd name="connsiteX143" fmla="*/ 1732875 w 4190656"/>
                <a:gd name="connsiteY143" fmla="*/ 1226067 h 2083613"/>
                <a:gd name="connsiteX144" fmla="*/ 1451179 w 4190656"/>
                <a:gd name="connsiteY144" fmla="*/ 1226067 h 2083613"/>
                <a:gd name="connsiteX145" fmla="*/ 1451179 w 4190656"/>
                <a:gd name="connsiteY145" fmla="*/ 1299137 h 2083613"/>
                <a:gd name="connsiteX146" fmla="*/ 1549275 w 4190656"/>
                <a:gd name="connsiteY146" fmla="*/ 1299137 h 2083613"/>
                <a:gd name="connsiteX147" fmla="*/ 1549275 w 4190656"/>
                <a:gd name="connsiteY147" fmla="*/ 1226067 h 2083613"/>
                <a:gd name="connsiteX148" fmla="*/ 403424 w 4190656"/>
                <a:gd name="connsiteY148" fmla="*/ 1142989 h 2083613"/>
                <a:gd name="connsiteX149" fmla="*/ 348620 w 4190656"/>
                <a:gd name="connsiteY149" fmla="*/ 1197793 h 2083613"/>
                <a:gd name="connsiteX150" fmla="*/ 348620 w 4190656"/>
                <a:gd name="connsiteY150" fmla="*/ 2081959 h 2083613"/>
                <a:gd name="connsiteX151" fmla="*/ 458227 w 4190656"/>
                <a:gd name="connsiteY151" fmla="*/ 2081959 h 2083613"/>
                <a:gd name="connsiteX152" fmla="*/ 458228 w 4190656"/>
                <a:gd name="connsiteY152" fmla="*/ 1197793 h 2083613"/>
                <a:gd name="connsiteX153" fmla="*/ 403424 w 4190656"/>
                <a:gd name="connsiteY153" fmla="*/ 1142989 h 2083613"/>
                <a:gd name="connsiteX154" fmla="*/ 169200 w 4190656"/>
                <a:gd name="connsiteY154" fmla="*/ 1139285 h 2083613"/>
                <a:gd name="connsiteX155" fmla="*/ 114396 w 4190656"/>
                <a:gd name="connsiteY155" fmla="*/ 1194089 h 2083613"/>
                <a:gd name="connsiteX156" fmla="*/ 114396 w 4190656"/>
                <a:gd name="connsiteY156" fmla="*/ 2078255 h 2083613"/>
                <a:gd name="connsiteX157" fmla="*/ 224003 w 4190656"/>
                <a:gd name="connsiteY157" fmla="*/ 2078255 h 2083613"/>
                <a:gd name="connsiteX158" fmla="*/ 224004 w 4190656"/>
                <a:gd name="connsiteY158" fmla="*/ 1194089 h 2083613"/>
                <a:gd name="connsiteX159" fmla="*/ 169200 w 4190656"/>
                <a:gd name="connsiteY159" fmla="*/ 1139285 h 2083613"/>
                <a:gd name="connsiteX160" fmla="*/ 1818380 w 4190656"/>
                <a:gd name="connsiteY160" fmla="*/ 1074453 h 2083613"/>
                <a:gd name="connsiteX161" fmla="*/ 1818380 w 4190656"/>
                <a:gd name="connsiteY161" fmla="*/ 1147523 h 2083613"/>
                <a:gd name="connsiteX162" fmla="*/ 1916476 w 4190656"/>
                <a:gd name="connsiteY162" fmla="*/ 1147523 h 2083613"/>
                <a:gd name="connsiteX163" fmla="*/ 1916476 w 4190656"/>
                <a:gd name="connsiteY163" fmla="*/ 1074453 h 2083613"/>
                <a:gd name="connsiteX164" fmla="*/ 1634779 w 4190656"/>
                <a:gd name="connsiteY164" fmla="*/ 1074453 h 2083613"/>
                <a:gd name="connsiteX165" fmla="*/ 1634779 w 4190656"/>
                <a:gd name="connsiteY165" fmla="*/ 1147523 h 2083613"/>
                <a:gd name="connsiteX166" fmla="*/ 1732875 w 4190656"/>
                <a:gd name="connsiteY166" fmla="*/ 1147523 h 2083613"/>
                <a:gd name="connsiteX167" fmla="*/ 1732875 w 4190656"/>
                <a:gd name="connsiteY167" fmla="*/ 1074453 h 2083613"/>
                <a:gd name="connsiteX168" fmla="*/ 1451179 w 4190656"/>
                <a:gd name="connsiteY168" fmla="*/ 1074453 h 2083613"/>
                <a:gd name="connsiteX169" fmla="*/ 1451179 w 4190656"/>
                <a:gd name="connsiteY169" fmla="*/ 1147523 h 2083613"/>
                <a:gd name="connsiteX170" fmla="*/ 1549275 w 4190656"/>
                <a:gd name="connsiteY170" fmla="*/ 1147523 h 2083613"/>
                <a:gd name="connsiteX171" fmla="*/ 1549275 w 4190656"/>
                <a:gd name="connsiteY171" fmla="*/ 1074453 h 2083613"/>
                <a:gd name="connsiteX172" fmla="*/ 1254606 w 4190656"/>
                <a:gd name="connsiteY172" fmla="*/ 1074453 h 2083613"/>
                <a:gd name="connsiteX173" fmla="*/ 1254606 w 4190656"/>
                <a:gd name="connsiteY173" fmla="*/ 1147523 h 2083613"/>
                <a:gd name="connsiteX174" fmla="*/ 1352702 w 4190656"/>
                <a:gd name="connsiteY174" fmla="*/ 1147523 h 2083613"/>
                <a:gd name="connsiteX175" fmla="*/ 1352702 w 4190656"/>
                <a:gd name="connsiteY175" fmla="*/ 1074453 h 2083613"/>
                <a:gd name="connsiteX176" fmla="*/ 1071005 w 4190656"/>
                <a:gd name="connsiteY176" fmla="*/ 1074453 h 2083613"/>
                <a:gd name="connsiteX177" fmla="*/ 1071005 w 4190656"/>
                <a:gd name="connsiteY177" fmla="*/ 1147523 h 2083613"/>
                <a:gd name="connsiteX178" fmla="*/ 1169101 w 4190656"/>
                <a:gd name="connsiteY178" fmla="*/ 1147523 h 2083613"/>
                <a:gd name="connsiteX179" fmla="*/ 1169101 w 4190656"/>
                <a:gd name="connsiteY179" fmla="*/ 1074453 h 2083613"/>
                <a:gd name="connsiteX180" fmla="*/ 887405 w 4190656"/>
                <a:gd name="connsiteY180" fmla="*/ 1074453 h 2083613"/>
                <a:gd name="connsiteX181" fmla="*/ 887405 w 4190656"/>
                <a:gd name="connsiteY181" fmla="*/ 1147523 h 2083613"/>
                <a:gd name="connsiteX182" fmla="*/ 985501 w 4190656"/>
                <a:gd name="connsiteY182" fmla="*/ 1147523 h 2083613"/>
                <a:gd name="connsiteX183" fmla="*/ 985501 w 4190656"/>
                <a:gd name="connsiteY183" fmla="*/ 1074453 h 2083613"/>
                <a:gd name="connsiteX184" fmla="*/ 726849 w 4190656"/>
                <a:gd name="connsiteY184" fmla="*/ 1074453 h 2083613"/>
                <a:gd name="connsiteX185" fmla="*/ 726849 w 4190656"/>
                <a:gd name="connsiteY185" fmla="*/ 1147523 h 2083613"/>
                <a:gd name="connsiteX186" fmla="*/ 824945 w 4190656"/>
                <a:gd name="connsiteY186" fmla="*/ 1147523 h 2083613"/>
                <a:gd name="connsiteX187" fmla="*/ 824945 w 4190656"/>
                <a:gd name="connsiteY187" fmla="*/ 1074453 h 2083613"/>
                <a:gd name="connsiteX188" fmla="*/ 543248 w 4190656"/>
                <a:gd name="connsiteY188" fmla="*/ 1074453 h 2083613"/>
                <a:gd name="connsiteX189" fmla="*/ 543248 w 4190656"/>
                <a:gd name="connsiteY189" fmla="*/ 1147523 h 2083613"/>
                <a:gd name="connsiteX190" fmla="*/ 641344 w 4190656"/>
                <a:gd name="connsiteY190" fmla="*/ 1147523 h 2083613"/>
                <a:gd name="connsiteX191" fmla="*/ 641344 w 4190656"/>
                <a:gd name="connsiteY191" fmla="*/ 1074453 h 2083613"/>
                <a:gd name="connsiteX192" fmla="*/ 3065554 w 4190656"/>
                <a:gd name="connsiteY192" fmla="*/ 331011 h 2083613"/>
                <a:gd name="connsiteX193" fmla="*/ 3065554 w 4190656"/>
                <a:gd name="connsiteY193" fmla="*/ 465308 h 2083613"/>
                <a:gd name="connsiteX194" fmla="*/ 3086674 w 4190656"/>
                <a:gd name="connsiteY194" fmla="*/ 468502 h 2083613"/>
                <a:gd name="connsiteX195" fmla="*/ 3190451 w 4190656"/>
                <a:gd name="connsiteY195" fmla="*/ 562591 h 2083613"/>
                <a:gd name="connsiteX196" fmla="*/ 3200815 w 4190656"/>
                <a:gd name="connsiteY196" fmla="*/ 613926 h 2083613"/>
                <a:gd name="connsiteX197" fmla="*/ 3203518 w 4190656"/>
                <a:gd name="connsiteY197" fmla="*/ 613926 h 2083613"/>
                <a:gd name="connsiteX198" fmla="*/ 3203518 w 4190656"/>
                <a:gd name="connsiteY198" fmla="*/ 627317 h 2083613"/>
                <a:gd name="connsiteX199" fmla="*/ 3203519 w 4190656"/>
                <a:gd name="connsiteY199" fmla="*/ 627321 h 2083613"/>
                <a:gd name="connsiteX200" fmla="*/ 3203518 w 4190656"/>
                <a:gd name="connsiteY200" fmla="*/ 1063497 h 2083613"/>
                <a:gd name="connsiteX201" fmla="*/ 3310645 w 4190656"/>
                <a:gd name="connsiteY201" fmla="*/ 1063497 h 2083613"/>
                <a:gd name="connsiteX202" fmla="*/ 3310645 w 4190656"/>
                <a:gd name="connsiteY202" fmla="*/ 627216 h 2083613"/>
                <a:gd name="connsiteX203" fmla="*/ 3412211 w 4190656"/>
                <a:gd name="connsiteY203" fmla="*/ 473988 h 2083613"/>
                <a:gd name="connsiteX204" fmla="*/ 3465439 w 4190656"/>
                <a:gd name="connsiteY204" fmla="*/ 463242 h 2083613"/>
                <a:gd name="connsiteX205" fmla="*/ 3465439 w 4190656"/>
                <a:gd name="connsiteY205" fmla="*/ 331011 h 2083613"/>
                <a:gd name="connsiteX206" fmla="*/ 2812855 w 4190656"/>
                <a:gd name="connsiteY206" fmla="*/ 331011 h 2083613"/>
                <a:gd name="connsiteX207" fmla="*/ 2812855 w 4190656"/>
                <a:gd name="connsiteY207" fmla="*/ 1063497 h 2083613"/>
                <a:gd name="connsiteX208" fmla="*/ 2870927 w 4190656"/>
                <a:gd name="connsiteY208" fmla="*/ 1063497 h 2083613"/>
                <a:gd name="connsiteX209" fmla="*/ 2870927 w 4190656"/>
                <a:gd name="connsiteY209" fmla="*/ 627321 h 2083613"/>
                <a:gd name="connsiteX210" fmla="*/ 2972493 w 4190656"/>
                <a:gd name="connsiteY210" fmla="*/ 474094 h 2083613"/>
                <a:gd name="connsiteX211" fmla="*/ 3023955 w 4190656"/>
                <a:gd name="connsiteY211" fmla="*/ 463704 h 2083613"/>
                <a:gd name="connsiteX212" fmla="*/ 3023955 w 4190656"/>
                <a:gd name="connsiteY212" fmla="*/ 331011 h 2083613"/>
                <a:gd name="connsiteX213" fmla="*/ 2711332 w 4190656"/>
                <a:gd name="connsiteY213" fmla="*/ 0 h 2083613"/>
                <a:gd name="connsiteX214" fmla="*/ 2812855 w 4190656"/>
                <a:gd name="connsiteY214" fmla="*/ 0 h 2083613"/>
                <a:gd name="connsiteX215" fmla="*/ 2812855 w 4190656"/>
                <a:gd name="connsiteY215" fmla="*/ 1 h 2083613"/>
                <a:gd name="connsiteX216" fmla="*/ 2812855 w 4190656"/>
                <a:gd name="connsiteY216" fmla="*/ 150699 h 2083613"/>
                <a:gd name="connsiteX217" fmla="*/ 2812855 w 4190656"/>
                <a:gd name="connsiteY217" fmla="*/ 150703 h 2083613"/>
                <a:gd name="connsiteX218" fmla="*/ 2812855 w 4190656"/>
                <a:gd name="connsiteY218" fmla="*/ 185573 h 2083613"/>
                <a:gd name="connsiteX219" fmla="*/ 2812855 w 4190656"/>
                <a:gd name="connsiteY219" fmla="*/ 268612 h 2083613"/>
                <a:gd name="connsiteX220" fmla="*/ 3465439 w 4190656"/>
                <a:gd name="connsiteY220" fmla="*/ 268612 h 2083613"/>
                <a:gd name="connsiteX221" fmla="*/ 3465439 w 4190656"/>
                <a:gd name="connsiteY221" fmla="*/ 268180 h 2083613"/>
                <a:gd name="connsiteX222" fmla="*/ 3507038 w 4190656"/>
                <a:gd name="connsiteY222" fmla="*/ 268180 h 2083613"/>
                <a:gd name="connsiteX223" fmla="*/ 3507038 w 4190656"/>
                <a:gd name="connsiteY223" fmla="*/ 466997 h 2083613"/>
                <a:gd name="connsiteX224" fmla="*/ 3541671 w 4190656"/>
                <a:gd name="connsiteY224" fmla="*/ 473988 h 2083613"/>
                <a:gd name="connsiteX225" fmla="*/ 3635761 w 4190656"/>
                <a:gd name="connsiteY225" fmla="*/ 577765 h 2083613"/>
                <a:gd name="connsiteX226" fmla="*/ 3641212 w 4190656"/>
                <a:gd name="connsiteY226" fmla="*/ 613821 h 2083613"/>
                <a:gd name="connsiteX227" fmla="*/ 3643236 w 4190656"/>
                <a:gd name="connsiteY227" fmla="*/ 613821 h 2083613"/>
                <a:gd name="connsiteX228" fmla="*/ 3643236 w 4190656"/>
                <a:gd name="connsiteY228" fmla="*/ 627210 h 2083613"/>
                <a:gd name="connsiteX229" fmla="*/ 3643237 w 4190656"/>
                <a:gd name="connsiteY229" fmla="*/ 627216 h 2083613"/>
                <a:gd name="connsiteX230" fmla="*/ 3643236 w 4190656"/>
                <a:gd name="connsiteY230" fmla="*/ 1063497 h 2083613"/>
                <a:gd name="connsiteX231" fmla="*/ 4190656 w 4190656"/>
                <a:gd name="connsiteY231" fmla="*/ 1063497 h 2083613"/>
                <a:gd name="connsiteX232" fmla="*/ 4190656 w 4190656"/>
                <a:gd name="connsiteY232" fmla="*/ 1184656 h 2083613"/>
                <a:gd name="connsiteX233" fmla="*/ 4190656 w 4190656"/>
                <a:gd name="connsiteY233" fmla="*/ 1530190 h 2083613"/>
                <a:gd name="connsiteX234" fmla="*/ 4190656 w 4190656"/>
                <a:gd name="connsiteY234" fmla="*/ 2078653 h 2083613"/>
                <a:gd name="connsiteX235" fmla="*/ 4190656 w 4190656"/>
                <a:gd name="connsiteY235" fmla="*/ 2082019 h 2083613"/>
                <a:gd name="connsiteX236" fmla="*/ 2526770 w 4190656"/>
                <a:gd name="connsiteY236" fmla="*/ 2082019 h 2083613"/>
                <a:gd name="connsiteX237" fmla="*/ 2526681 w 4190656"/>
                <a:gd name="connsiteY237" fmla="*/ 2082019 h 2083613"/>
                <a:gd name="connsiteX238" fmla="*/ 2449297 w 4190656"/>
                <a:gd name="connsiteY238" fmla="*/ 2082019 h 2083613"/>
                <a:gd name="connsiteX239" fmla="*/ 2449297 w 4190656"/>
                <a:gd name="connsiteY239" fmla="*/ 1864776 h 2083613"/>
                <a:gd name="connsiteX240" fmla="*/ 2354647 w 4190656"/>
                <a:gd name="connsiteY240" fmla="*/ 1864776 h 2083613"/>
                <a:gd name="connsiteX241" fmla="*/ 2354647 w 4190656"/>
                <a:gd name="connsiteY241" fmla="*/ 2082019 h 2083613"/>
                <a:gd name="connsiteX242" fmla="*/ 2277173 w 4190656"/>
                <a:gd name="connsiteY242" fmla="*/ 2082019 h 2083613"/>
                <a:gd name="connsiteX243" fmla="*/ 2277173 w 4190656"/>
                <a:gd name="connsiteY243" fmla="*/ 2082018 h 2083613"/>
                <a:gd name="connsiteX244" fmla="*/ 2190902 w 4190656"/>
                <a:gd name="connsiteY244" fmla="*/ 2082018 h 2083613"/>
                <a:gd name="connsiteX245" fmla="*/ 2190902 w 4190656"/>
                <a:gd name="connsiteY245" fmla="*/ 1864776 h 2083613"/>
                <a:gd name="connsiteX246" fmla="*/ 2096252 w 4190656"/>
                <a:gd name="connsiteY246" fmla="*/ 1864776 h 2083613"/>
                <a:gd name="connsiteX247" fmla="*/ 2096252 w 4190656"/>
                <a:gd name="connsiteY247" fmla="*/ 2082018 h 2083613"/>
                <a:gd name="connsiteX248" fmla="*/ 2028518 w 4190656"/>
                <a:gd name="connsiteY248" fmla="*/ 2082018 h 2083613"/>
                <a:gd name="connsiteX249" fmla="*/ 2028518 w 4190656"/>
                <a:gd name="connsiteY249" fmla="*/ 2083613 h 2083613"/>
                <a:gd name="connsiteX250" fmla="*/ 0 w 4190656"/>
                <a:gd name="connsiteY250" fmla="*/ 2083613 h 2083613"/>
                <a:gd name="connsiteX251" fmla="*/ 0 w 4190656"/>
                <a:gd name="connsiteY251" fmla="*/ 954650 h 2083613"/>
                <a:gd name="connsiteX252" fmla="*/ 525663 w 4190656"/>
                <a:gd name="connsiteY252" fmla="*/ 643073 h 2083613"/>
                <a:gd name="connsiteX253" fmla="*/ 525663 w 4190656"/>
                <a:gd name="connsiteY253" fmla="*/ 940002 h 2083613"/>
                <a:gd name="connsiteX254" fmla="*/ 1026614 w 4190656"/>
                <a:gd name="connsiteY254" fmla="*/ 643073 h 2083613"/>
                <a:gd name="connsiteX255" fmla="*/ 1026614 w 4190656"/>
                <a:gd name="connsiteY255" fmla="*/ 940003 h 2083613"/>
                <a:gd name="connsiteX256" fmla="*/ 1527566 w 4190656"/>
                <a:gd name="connsiteY256" fmla="*/ 643073 h 2083613"/>
                <a:gd name="connsiteX257" fmla="*/ 1527566 w 4190656"/>
                <a:gd name="connsiteY257" fmla="*/ 940003 h 2083613"/>
                <a:gd name="connsiteX258" fmla="*/ 2028518 w 4190656"/>
                <a:gd name="connsiteY258" fmla="*/ 643073 h 2083613"/>
                <a:gd name="connsiteX259" fmla="*/ 2028518 w 4190656"/>
                <a:gd name="connsiteY259" fmla="*/ 954650 h 2083613"/>
                <a:gd name="connsiteX260" fmla="*/ 2028518 w 4190656"/>
                <a:gd name="connsiteY260" fmla="*/ 957207 h 2083613"/>
                <a:gd name="connsiteX261" fmla="*/ 2119418 w 4190656"/>
                <a:gd name="connsiteY261" fmla="*/ 957207 h 2083613"/>
                <a:gd name="connsiteX262" fmla="*/ 2119418 w 4190656"/>
                <a:gd name="connsiteY262" fmla="*/ 351653 h 2083613"/>
                <a:gd name="connsiteX263" fmla="*/ 2119417 w 4190656"/>
                <a:gd name="connsiteY263" fmla="*/ 351653 h 2083613"/>
                <a:gd name="connsiteX264" fmla="*/ 2119417 w 4190656"/>
                <a:gd name="connsiteY264" fmla="*/ 185571 h 2083613"/>
                <a:gd name="connsiteX265" fmla="*/ 2265014 w 4190656"/>
                <a:gd name="connsiteY265" fmla="*/ 185571 h 2083613"/>
                <a:gd name="connsiteX266" fmla="*/ 2410612 w 4190656"/>
                <a:gd name="connsiteY266" fmla="*/ 185571 h 2083613"/>
                <a:gd name="connsiteX267" fmla="*/ 2410613 w 4190656"/>
                <a:gd name="connsiteY267" fmla="*/ 185571 h 2083613"/>
                <a:gd name="connsiteX268" fmla="*/ 2410613 w 4190656"/>
                <a:gd name="connsiteY268" fmla="*/ 337527 h 2083613"/>
                <a:gd name="connsiteX269" fmla="*/ 2410614 w 4190656"/>
                <a:gd name="connsiteY269" fmla="*/ 337527 h 2083613"/>
                <a:gd name="connsiteX270" fmla="*/ 2410614 w 4190656"/>
                <a:gd name="connsiteY270" fmla="*/ 337530 h 2083613"/>
                <a:gd name="connsiteX271" fmla="*/ 2410614 w 4190656"/>
                <a:gd name="connsiteY271" fmla="*/ 955499 h 2083613"/>
                <a:gd name="connsiteX272" fmla="*/ 2526770 w 4190656"/>
                <a:gd name="connsiteY272" fmla="*/ 955499 h 2083613"/>
                <a:gd name="connsiteX273" fmla="*/ 2526770 w 4190656"/>
                <a:gd name="connsiteY273" fmla="*/ 956944 h 2083613"/>
                <a:gd name="connsiteX274" fmla="*/ 2526770 w 4190656"/>
                <a:gd name="connsiteY274" fmla="*/ 1063497 h 2083613"/>
                <a:gd name="connsiteX275" fmla="*/ 2619542 w 4190656"/>
                <a:gd name="connsiteY275" fmla="*/ 1063497 h 2083613"/>
                <a:gd name="connsiteX276" fmla="*/ 2619542 w 4190656"/>
                <a:gd name="connsiteY276" fmla="*/ 185573 h 2083613"/>
                <a:gd name="connsiteX277" fmla="*/ 2619542 w 4190656"/>
                <a:gd name="connsiteY277" fmla="*/ 150703 h 2083613"/>
                <a:gd name="connsiteX278" fmla="*/ 2619542 w 4190656"/>
                <a:gd name="connsiteY278" fmla="*/ 1 h 2083613"/>
                <a:gd name="connsiteX279" fmla="*/ 2711332 w 4190656"/>
                <a:gd name="connsiteY279" fmla="*/ 1 h 208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4190656" h="2083613">
                  <a:moveTo>
                    <a:pt x="1359605" y="2009520"/>
                  </a:moveTo>
                  <a:lnTo>
                    <a:pt x="1359605" y="2049344"/>
                  </a:lnTo>
                  <a:lnTo>
                    <a:pt x="1942246" y="2049344"/>
                  </a:lnTo>
                  <a:lnTo>
                    <a:pt x="1942246" y="2009520"/>
                  </a:lnTo>
                  <a:close/>
                  <a:moveTo>
                    <a:pt x="3736514" y="2004560"/>
                  </a:moveTo>
                  <a:lnTo>
                    <a:pt x="3736514" y="2044384"/>
                  </a:lnTo>
                  <a:lnTo>
                    <a:pt x="4087017" y="2044384"/>
                  </a:lnTo>
                  <a:lnTo>
                    <a:pt x="4087017" y="2004560"/>
                  </a:lnTo>
                  <a:close/>
                  <a:moveTo>
                    <a:pt x="3320982" y="2004560"/>
                  </a:moveTo>
                  <a:lnTo>
                    <a:pt x="3320982" y="2044384"/>
                  </a:lnTo>
                  <a:lnTo>
                    <a:pt x="3671485" y="2044384"/>
                  </a:lnTo>
                  <a:lnTo>
                    <a:pt x="3671485" y="2004560"/>
                  </a:lnTo>
                  <a:close/>
                  <a:moveTo>
                    <a:pt x="1359605" y="1948423"/>
                  </a:moveTo>
                  <a:lnTo>
                    <a:pt x="1359605" y="1988247"/>
                  </a:lnTo>
                  <a:lnTo>
                    <a:pt x="1942246" y="1988247"/>
                  </a:lnTo>
                  <a:lnTo>
                    <a:pt x="1942246" y="1948423"/>
                  </a:lnTo>
                  <a:close/>
                  <a:moveTo>
                    <a:pt x="3736514" y="1943463"/>
                  </a:moveTo>
                  <a:lnTo>
                    <a:pt x="3736514" y="1983287"/>
                  </a:lnTo>
                  <a:lnTo>
                    <a:pt x="4087017" y="1983287"/>
                  </a:lnTo>
                  <a:lnTo>
                    <a:pt x="4087017" y="1943463"/>
                  </a:lnTo>
                  <a:close/>
                  <a:moveTo>
                    <a:pt x="3320982" y="1943463"/>
                  </a:moveTo>
                  <a:lnTo>
                    <a:pt x="3320982" y="1983287"/>
                  </a:lnTo>
                  <a:lnTo>
                    <a:pt x="3671485" y="1983287"/>
                  </a:lnTo>
                  <a:lnTo>
                    <a:pt x="3671485" y="1943463"/>
                  </a:lnTo>
                  <a:close/>
                  <a:moveTo>
                    <a:pt x="1359605" y="1887327"/>
                  </a:moveTo>
                  <a:lnTo>
                    <a:pt x="1359605" y="1927151"/>
                  </a:lnTo>
                  <a:lnTo>
                    <a:pt x="1942246" y="1927151"/>
                  </a:lnTo>
                  <a:lnTo>
                    <a:pt x="1942246" y="1887327"/>
                  </a:lnTo>
                  <a:close/>
                  <a:moveTo>
                    <a:pt x="3736514" y="1882367"/>
                  </a:moveTo>
                  <a:lnTo>
                    <a:pt x="3736514" y="1922191"/>
                  </a:lnTo>
                  <a:lnTo>
                    <a:pt x="4087017" y="1922191"/>
                  </a:lnTo>
                  <a:lnTo>
                    <a:pt x="4087017" y="1882367"/>
                  </a:lnTo>
                  <a:close/>
                  <a:moveTo>
                    <a:pt x="3320982" y="1882367"/>
                  </a:moveTo>
                  <a:lnTo>
                    <a:pt x="3320982" y="1922191"/>
                  </a:lnTo>
                  <a:lnTo>
                    <a:pt x="3671485" y="1922191"/>
                  </a:lnTo>
                  <a:lnTo>
                    <a:pt x="3671485" y="1882367"/>
                  </a:lnTo>
                  <a:close/>
                  <a:moveTo>
                    <a:pt x="3051754" y="1873675"/>
                  </a:moveTo>
                  <a:lnTo>
                    <a:pt x="3051754" y="1939321"/>
                  </a:lnTo>
                  <a:lnTo>
                    <a:pt x="3149850" y="1939321"/>
                  </a:lnTo>
                  <a:lnTo>
                    <a:pt x="3149850" y="1873675"/>
                  </a:lnTo>
                  <a:close/>
                  <a:moveTo>
                    <a:pt x="2868153" y="1873675"/>
                  </a:moveTo>
                  <a:lnTo>
                    <a:pt x="2868153" y="1939321"/>
                  </a:lnTo>
                  <a:lnTo>
                    <a:pt x="2966249" y="1939321"/>
                  </a:lnTo>
                  <a:lnTo>
                    <a:pt x="2966249" y="1873675"/>
                  </a:lnTo>
                  <a:close/>
                  <a:moveTo>
                    <a:pt x="2684553" y="1873675"/>
                  </a:moveTo>
                  <a:lnTo>
                    <a:pt x="2684553" y="1939321"/>
                  </a:lnTo>
                  <a:lnTo>
                    <a:pt x="2782649" y="1939321"/>
                  </a:lnTo>
                  <a:lnTo>
                    <a:pt x="2782649" y="1873675"/>
                  </a:lnTo>
                  <a:close/>
                  <a:moveTo>
                    <a:pt x="1359605" y="1826230"/>
                  </a:moveTo>
                  <a:lnTo>
                    <a:pt x="1359605" y="1866054"/>
                  </a:lnTo>
                  <a:lnTo>
                    <a:pt x="1942246" y="1866054"/>
                  </a:lnTo>
                  <a:lnTo>
                    <a:pt x="1942246" y="1826230"/>
                  </a:lnTo>
                  <a:close/>
                  <a:moveTo>
                    <a:pt x="3736514" y="1821270"/>
                  </a:moveTo>
                  <a:lnTo>
                    <a:pt x="3736514" y="1861094"/>
                  </a:lnTo>
                  <a:lnTo>
                    <a:pt x="4087017" y="1861094"/>
                  </a:lnTo>
                  <a:lnTo>
                    <a:pt x="4087017" y="1821270"/>
                  </a:lnTo>
                  <a:close/>
                  <a:moveTo>
                    <a:pt x="3320982" y="1821270"/>
                  </a:moveTo>
                  <a:lnTo>
                    <a:pt x="3320982" y="1861094"/>
                  </a:lnTo>
                  <a:lnTo>
                    <a:pt x="3671485" y="1861094"/>
                  </a:lnTo>
                  <a:lnTo>
                    <a:pt x="3671485" y="1821270"/>
                  </a:lnTo>
                  <a:close/>
                  <a:moveTo>
                    <a:pt x="3051754" y="1737466"/>
                  </a:moveTo>
                  <a:lnTo>
                    <a:pt x="3051754" y="1803112"/>
                  </a:lnTo>
                  <a:lnTo>
                    <a:pt x="3149850" y="1803112"/>
                  </a:lnTo>
                  <a:lnTo>
                    <a:pt x="3149850" y="1737466"/>
                  </a:lnTo>
                  <a:close/>
                  <a:moveTo>
                    <a:pt x="2868153" y="1737466"/>
                  </a:moveTo>
                  <a:lnTo>
                    <a:pt x="2868153" y="1803112"/>
                  </a:lnTo>
                  <a:lnTo>
                    <a:pt x="2966249" y="1803112"/>
                  </a:lnTo>
                  <a:lnTo>
                    <a:pt x="2966249" y="1737466"/>
                  </a:lnTo>
                  <a:close/>
                  <a:moveTo>
                    <a:pt x="2684553" y="1737466"/>
                  </a:moveTo>
                  <a:lnTo>
                    <a:pt x="2684553" y="1803112"/>
                  </a:lnTo>
                  <a:lnTo>
                    <a:pt x="2782649" y="1803112"/>
                  </a:lnTo>
                  <a:lnTo>
                    <a:pt x="2782649" y="1737466"/>
                  </a:lnTo>
                  <a:close/>
                  <a:moveTo>
                    <a:pt x="3051754" y="1601257"/>
                  </a:moveTo>
                  <a:lnTo>
                    <a:pt x="3051754" y="1666903"/>
                  </a:lnTo>
                  <a:lnTo>
                    <a:pt x="3149850" y="1666903"/>
                  </a:lnTo>
                  <a:lnTo>
                    <a:pt x="3149850" y="1601257"/>
                  </a:lnTo>
                  <a:close/>
                  <a:moveTo>
                    <a:pt x="2868153" y="1601257"/>
                  </a:moveTo>
                  <a:lnTo>
                    <a:pt x="2868153" y="1666903"/>
                  </a:lnTo>
                  <a:lnTo>
                    <a:pt x="2966249" y="1666903"/>
                  </a:lnTo>
                  <a:lnTo>
                    <a:pt x="2966249" y="1601257"/>
                  </a:lnTo>
                  <a:close/>
                  <a:moveTo>
                    <a:pt x="2684553" y="1601257"/>
                  </a:moveTo>
                  <a:lnTo>
                    <a:pt x="2684553" y="1666903"/>
                  </a:lnTo>
                  <a:lnTo>
                    <a:pt x="2782649" y="1666903"/>
                  </a:lnTo>
                  <a:lnTo>
                    <a:pt x="2782649" y="1601257"/>
                  </a:lnTo>
                  <a:close/>
                  <a:moveTo>
                    <a:pt x="1003047" y="1464531"/>
                  </a:moveTo>
                  <a:lnTo>
                    <a:pt x="1003047" y="2082216"/>
                  </a:lnTo>
                  <a:lnTo>
                    <a:pt x="1259865" y="2082216"/>
                  </a:lnTo>
                  <a:lnTo>
                    <a:pt x="1259865" y="1464531"/>
                  </a:lnTo>
                  <a:close/>
                  <a:moveTo>
                    <a:pt x="640721" y="1461809"/>
                  </a:moveTo>
                  <a:lnTo>
                    <a:pt x="640721" y="2079494"/>
                  </a:lnTo>
                  <a:lnTo>
                    <a:pt x="860983" y="2079494"/>
                  </a:lnTo>
                  <a:lnTo>
                    <a:pt x="860983" y="1461809"/>
                  </a:lnTo>
                  <a:close/>
                  <a:moveTo>
                    <a:pt x="3977387" y="1437108"/>
                  </a:moveTo>
                  <a:lnTo>
                    <a:pt x="3977387" y="1502754"/>
                  </a:lnTo>
                  <a:lnTo>
                    <a:pt x="4075483" y="1502754"/>
                  </a:lnTo>
                  <a:lnTo>
                    <a:pt x="4075483" y="1437108"/>
                  </a:lnTo>
                  <a:close/>
                  <a:moveTo>
                    <a:pt x="3793786" y="1437108"/>
                  </a:moveTo>
                  <a:lnTo>
                    <a:pt x="3793786" y="1502754"/>
                  </a:lnTo>
                  <a:lnTo>
                    <a:pt x="3891882" y="1502754"/>
                  </a:lnTo>
                  <a:lnTo>
                    <a:pt x="3891882" y="1437108"/>
                  </a:lnTo>
                  <a:close/>
                  <a:moveTo>
                    <a:pt x="3610186" y="1437108"/>
                  </a:moveTo>
                  <a:lnTo>
                    <a:pt x="3610186" y="1502754"/>
                  </a:lnTo>
                  <a:lnTo>
                    <a:pt x="3708282" y="1502754"/>
                  </a:lnTo>
                  <a:lnTo>
                    <a:pt x="3708282" y="1437108"/>
                  </a:lnTo>
                  <a:close/>
                  <a:moveTo>
                    <a:pt x="3413613" y="1437108"/>
                  </a:moveTo>
                  <a:lnTo>
                    <a:pt x="3413613" y="1502754"/>
                  </a:lnTo>
                  <a:lnTo>
                    <a:pt x="3511709" y="1502754"/>
                  </a:lnTo>
                  <a:lnTo>
                    <a:pt x="3511709" y="1437108"/>
                  </a:lnTo>
                  <a:close/>
                  <a:moveTo>
                    <a:pt x="3230013" y="1437108"/>
                  </a:moveTo>
                  <a:lnTo>
                    <a:pt x="3230013" y="1502754"/>
                  </a:lnTo>
                  <a:lnTo>
                    <a:pt x="3328109" y="1502754"/>
                  </a:lnTo>
                  <a:lnTo>
                    <a:pt x="3328109" y="1437108"/>
                  </a:lnTo>
                  <a:close/>
                  <a:moveTo>
                    <a:pt x="3051754" y="1437108"/>
                  </a:moveTo>
                  <a:lnTo>
                    <a:pt x="3051754" y="1502754"/>
                  </a:lnTo>
                  <a:lnTo>
                    <a:pt x="3149850" y="1502754"/>
                  </a:lnTo>
                  <a:lnTo>
                    <a:pt x="3149850" y="1437108"/>
                  </a:lnTo>
                  <a:close/>
                  <a:moveTo>
                    <a:pt x="2868153" y="1437108"/>
                  </a:moveTo>
                  <a:lnTo>
                    <a:pt x="2868153" y="1502754"/>
                  </a:lnTo>
                  <a:lnTo>
                    <a:pt x="2966249" y="1502754"/>
                  </a:lnTo>
                  <a:lnTo>
                    <a:pt x="2966249" y="1437108"/>
                  </a:lnTo>
                  <a:close/>
                  <a:moveTo>
                    <a:pt x="2684553" y="1437108"/>
                  </a:moveTo>
                  <a:lnTo>
                    <a:pt x="2684553" y="1502754"/>
                  </a:lnTo>
                  <a:lnTo>
                    <a:pt x="2782649" y="1502754"/>
                  </a:lnTo>
                  <a:lnTo>
                    <a:pt x="2782649" y="1437108"/>
                  </a:lnTo>
                  <a:close/>
                  <a:moveTo>
                    <a:pt x="1818380" y="1377680"/>
                  </a:moveTo>
                  <a:lnTo>
                    <a:pt x="1818380" y="1450750"/>
                  </a:lnTo>
                  <a:lnTo>
                    <a:pt x="1916476" y="1450750"/>
                  </a:lnTo>
                  <a:lnTo>
                    <a:pt x="1916476" y="1377680"/>
                  </a:lnTo>
                  <a:close/>
                  <a:moveTo>
                    <a:pt x="1634779" y="1377680"/>
                  </a:moveTo>
                  <a:lnTo>
                    <a:pt x="1634779" y="1450750"/>
                  </a:lnTo>
                  <a:lnTo>
                    <a:pt x="1732875" y="1450750"/>
                  </a:lnTo>
                  <a:lnTo>
                    <a:pt x="1732875" y="1377680"/>
                  </a:lnTo>
                  <a:close/>
                  <a:moveTo>
                    <a:pt x="1451179" y="1377680"/>
                  </a:moveTo>
                  <a:lnTo>
                    <a:pt x="1451179" y="1450750"/>
                  </a:lnTo>
                  <a:lnTo>
                    <a:pt x="1549275" y="1450750"/>
                  </a:lnTo>
                  <a:lnTo>
                    <a:pt x="1549275" y="1377680"/>
                  </a:lnTo>
                  <a:close/>
                  <a:moveTo>
                    <a:pt x="1818380" y="1226067"/>
                  </a:moveTo>
                  <a:lnTo>
                    <a:pt x="1818380" y="1299137"/>
                  </a:lnTo>
                  <a:lnTo>
                    <a:pt x="1916476" y="1299137"/>
                  </a:lnTo>
                  <a:lnTo>
                    <a:pt x="1916476" y="1226067"/>
                  </a:lnTo>
                  <a:close/>
                  <a:moveTo>
                    <a:pt x="1634779" y="1226067"/>
                  </a:moveTo>
                  <a:lnTo>
                    <a:pt x="1634779" y="1299137"/>
                  </a:lnTo>
                  <a:lnTo>
                    <a:pt x="1732875" y="1299137"/>
                  </a:lnTo>
                  <a:lnTo>
                    <a:pt x="1732875" y="1226067"/>
                  </a:lnTo>
                  <a:close/>
                  <a:moveTo>
                    <a:pt x="1451179" y="1226067"/>
                  </a:moveTo>
                  <a:lnTo>
                    <a:pt x="1451179" y="1299137"/>
                  </a:lnTo>
                  <a:lnTo>
                    <a:pt x="1549275" y="1299137"/>
                  </a:lnTo>
                  <a:lnTo>
                    <a:pt x="1549275" y="1226067"/>
                  </a:lnTo>
                  <a:close/>
                  <a:moveTo>
                    <a:pt x="403424" y="1142989"/>
                  </a:moveTo>
                  <a:cubicBezTo>
                    <a:pt x="373157" y="1142989"/>
                    <a:pt x="348620" y="1167526"/>
                    <a:pt x="348620" y="1197793"/>
                  </a:cubicBezTo>
                  <a:lnTo>
                    <a:pt x="348620" y="2081959"/>
                  </a:lnTo>
                  <a:lnTo>
                    <a:pt x="458227" y="2081959"/>
                  </a:lnTo>
                  <a:cubicBezTo>
                    <a:pt x="458227" y="1787237"/>
                    <a:pt x="458228" y="1492515"/>
                    <a:pt x="458228" y="1197793"/>
                  </a:cubicBezTo>
                  <a:cubicBezTo>
                    <a:pt x="458228" y="1167526"/>
                    <a:pt x="433691" y="1142989"/>
                    <a:pt x="403424" y="1142989"/>
                  </a:cubicBezTo>
                  <a:close/>
                  <a:moveTo>
                    <a:pt x="169200" y="1139285"/>
                  </a:moveTo>
                  <a:cubicBezTo>
                    <a:pt x="138933" y="1139285"/>
                    <a:pt x="114396" y="1163822"/>
                    <a:pt x="114396" y="1194089"/>
                  </a:cubicBezTo>
                  <a:lnTo>
                    <a:pt x="114396" y="2078255"/>
                  </a:lnTo>
                  <a:lnTo>
                    <a:pt x="224003" y="2078255"/>
                  </a:lnTo>
                  <a:cubicBezTo>
                    <a:pt x="224003" y="1783533"/>
                    <a:pt x="224004" y="1488811"/>
                    <a:pt x="224004" y="1194089"/>
                  </a:cubicBezTo>
                  <a:cubicBezTo>
                    <a:pt x="224004" y="1163822"/>
                    <a:pt x="199467" y="1139285"/>
                    <a:pt x="169200" y="1139285"/>
                  </a:cubicBezTo>
                  <a:close/>
                  <a:moveTo>
                    <a:pt x="1818380" y="1074453"/>
                  </a:moveTo>
                  <a:lnTo>
                    <a:pt x="1818380" y="1147523"/>
                  </a:lnTo>
                  <a:lnTo>
                    <a:pt x="1916476" y="1147523"/>
                  </a:lnTo>
                  <a:lnTo>
                    <a:pt x="1916476" y="1074453"/>
                  </a:lnTo>
                  <a:close/>
                  <a:moveTo>
                    <a:pt x="1634779" y="1074453"/>
                  </a:moveTo>
                  <a:lnTo>
                    <a:pt x="1634779" y="1147523"/>
                  </a:lnTo>
                  <a:lnTo>
                    <a:pt x="1732875" y="1147523"/>
                  </a:lnTo>
                  <a:lnTo>
                    <a:pt x="1732875" y="1074453"/>
                  </a:lnTo>
                  <a:close/>
                  <a:moveTo>
                    <a:pt x="1451179" y="1074453"/>
                  </a:moveTo>
                  <a:lnTo>
                    <a:pt x="1451179" y="1147523"/>
                  </a:lnTo>
                  <a:lnTo>
                    <a:pt x="1549275" y="1147523"/>
                  </a:lnTo>
                  <a:lnTo>
                    <a:pt x="1549275" y="1074453"/>
                  </a:lnTo>
                  <a:close/>
                  <a:moveTo>
                    <a:pt x="1254606" y="1074453"/>
                  </a:moveTo>
                  <a:lnTo>
                    <a:pt x="1254606" y="1147523"/>
                  </a:lnTo>
                  <a:lnTo>
                    <a:pt x="1352702" y="1147523"/>
                  </a:lnTo>
                  <a:lnTo>
                    <a:pt x="1352702" y="1074453"/>
                  </a:lnTo>
                  <a:close/>
                  <a:moveTo>
                    <a:pt x="1071005" y="1074453"/>
                  </a:moveTo>
                  <a:lnTo>
                    <a:pt x="1071005" y="1147523"/>
                  </a:lnTo>
                  <a:lnTo>
                    <a:pt x="1169101" y="1147523"/>
                  </a:lnTo>
                  <a:lnTo>
                    <a:pt x="1169101" y="1074453"/>
                  </a:lnTo>
                  <a:close/>
                  <a:moveTo>
                    <a:pt x="887405" y="1074453"/>
                  </a:moveTo>
                  <a:lnTo>
                    <a:pt x="887405" y="1147523"/>
                  </a:lnTo>
                  <a:lnTo>
                    <a:pt x="985501" y="1147523"/>
                  </a:lnTo>
                  <a:lnTo>
                    <a:pt x="985501" y="1074453"/>
                  </a:lnTo>
                  <a:close/>
                  <a:moveTo>
                    <a:pt x="726849" y="1074453"/>
                  </a:moveTo>
                  <a:lnTo>
                    <a:pt x="726849" y="1147523"/>
                  </a:lnTo>
                  <a:lnTo>
                    <a:pt x="824945" y="1147523"/>
                  </a:lnTo>
                  <a:lnTo>
                    <a:pt x="824945" y="1074453"/>
                  </a:lnTo>
                  <a:close/>
                  <a:moveTo>
                    <a:pt x="543248" y="1074453"/>
                  </a:moveTo>
                  <a:lnTo>
                    <a:pt x="543248" y="1147523"/>
                  </a:lnTo>
                  <a:lnTo>
                    <a:pt x="641344" y="1147523"/>
                  </a:lnTo>
                  <a:lnTo>
                    <a:pt x="641344" y="1074453"/>
                  </a:lnTo>
                  <a:close/>
                  <a:moveTo>
                    <a:pt x="3065554" y="331011"/>
                  </a:moveTo>
                  <a:lnTo>
                    <a:pt x="3065554" y="465308"/>
                  </a:lnTo>
                  <a:lnTo>
                    <a:pt x="3086674" y="468502"/>
                  </a:lnTo>
                  <a:cubicBezTo>
                    <a:pt x="3133539" y="483078"/>
                    <a:pt x="3171517" y="517827"/>
                    <a:pt x="3190451" y="562591"/>
                  </a:cubicBezTo>
                  <a:lnTo>
                    <a:pt x="3200815" y="613926"/>
                  </a:lnTo>
                  <a:lnTo>
                    <a:pt x="3203518" y="613926"/>
                  </a:lnTo>
                  <a:lnTo>
                    <a:pt x="3203518" y="627317"/>
                  </a:lnTo>
                  <a:lnTo>
                    <a:pt x="3203519" y="627321"/>
                  </a:lnTo>
                  <a:lnTo>
                    <a:pt x="3203518" y="1063497"/>
                  </a:lnTo>
                  <a:lnTo>
                    <a:pt x="3310645" y="1063497"/>
                  </a:lnTo>
                  <a:lnTo>
                    <a:pt x="3310645" y="627216"/>
                  </a:lnTo>
                  <a:cubicBezTo>
                    <a:pt x="3310645" y="558334"/>
                    <a:pt x="3352525" y="499233"/>
                    <a:pt x="3412211" y="473988"/>
                  </a:cubicBezTo>
                  <a:lnTo>
                    <a:pt x="3465439" y="463242"/>
                  </a:lnTo>
                  <a:lnTo>
                    <a:pt x="3465439" y="331011"/>
                  </a:lnTo>
                  <a:close/>
                  <a:moveTo>
                    <a:pt x="2812855" y="331011"/>
                  </a:moveTo>
                  <a:lnTo>
                    <a:pt x="2812855" y="1063497"/>
                  </a:lnTo>
                  <a:lnTo>
                    <a:pt x="2870927" y="1063497"/>
                  </a:lnTo>
                  <a:lnTo>
                    <a:pt x="2870927" y="627321"/>
                  </a:lnTo>
                  <a:cubicBezTo>
                    <a:pt x="2870927" y="558439"/>
                    <a:pt x="2912807" y="499339"/>
                    <a:pt x="2972493" y="474094"/>
                  </a:cubicBezTo>
                  <a:lnTo>
                    <a:pt x="3023955" y="463704"/>
                  </a:lnTo>
                  <a:lnTo>
                    <a:pt x="3023955" y="331011"/>
                  </a:lnTo>
                  <a:close/>
                  <a:moveTo>
                    <a:pt x="2711332" y="0"/>
                  </a:moveTo>
                  <a:lnTo>
                    <a:pt x="2812855" y="0"/>
                  </a:lnTo>
                  <a:lnTo>
                    <a:pt x="2812855" y="1"/>
                  </a:lnTo>
                  <a:lnTo>
                    <a:pt x="2812855" y="150699"/>
                  </a:lnTo>
                  <a:lnTo>
                    <a:pt x="2812855" y="150703"/>
                  </a:lnTo>
                  <a:lnTo>
                    <a:pt x="2812855" y="185573"/>
                  </a:lnTo>
                  <a:lnTo>
                    <a:pt x="2812855" y="268612"/>
                  </a:lnTo>
                  <a:lnTo>
                    <a:pt x="3465439" y="268612"/>
                  </a:lnTo>
                  <a:lnTo>
                    <a:pt x="3465439" y="268180"/>
                  </a:lnTo>
                  <a:lnTo>
                    <a:pt x="3507038" y="268180"/>
                  </a:lnTo>
                  <a:lnTo>
                    <a:pt x="3507038" y="466997"/>
                  </a:lnTo>
                  <a:lnTo>
                    <a:pt x="3541671" y="473988"/>
                  </a:lnTo>
                  <a:cubicBezTo>
                    <a:pt x="3586436" y="492922"/>
                    <a:pt x="3621184" y="530900"/>
                    <a:pt x="3635761" y="577765"/>
                  </a:cubicBezTo>
                  <a:lnTo>
                    <a:pt x="3641212" y="613821"/>
                  </a:lnTo>
                  <a:lnTo>
                    <a:pt x="3643236" y="613821"/>
                  </a:lnTo>
                  <a:lnTo>
                    <a:pt x="3643236" y="627210"/>
                  </a:lnTo>
                  <a:lnTo>
                    <a:pt x="3643237" y="627216"/>
                  </a:lnTo>
                  <a:lnTo>
                    <a:pt x="3643236" y="1063497"/>
                  </a:lnTo>
                  <a:lnTo>
                    <a:pt x="4190656" y="1063497"/>
                  </a:lnTo>
                  <a:lnTo>
                    <a:pt x="4190656" y="1184656"/>
                  </a:lnTo>
                  <a:lnTo>
                    <a:pt x="4190656" y="1530190"/>
                  </a:lnTo>
                  <a:lnTo>
                    <a:pt x="4190656" y="2078653"/>
                  </a:lnTo>
                  <a:lnTo>
                    <a:pt x="4190656" y="2082019"/>
                  </a:lnTo>
                  <a:lnTo>
                    <a:pt x="2526770" y="2082019"/>
                  </a:lnTo>
                  <a:lnTo>
                    <a:pt x="2526681" y="2082019"/>
                  </a:lnTo>
                  <a:lnTo>
                    <a:pt x="2449297" y="2082019"/>
                  </a:lnTo>
                  <a:lnTo>
                    <a:pt x="2449297" y="1864776"/>
                  </a:lnTo>
                  <a:lnTo>
                    <a:pt x="2354647" y="1864776"/>
                  </a:lnTo>
                  <a:lnTo>
                    <a:pt x="2354647" y="2082019"/>
                  </a:lnTo>
                  <a:lnTo>
                    <a:pt x="2277173" y="2082019"/>
                  </a:lnTo>
                  <a:lnTo>
                    <a:pt x="2277173" y="2082018"/>
                  </a:lnTo>
                  <a:lnTo>
                    <a:pt x="2190902" y="2082018"/>
                  </a:lnTo>
                  <a:lnTo>
                    <a:pt x="2190902" y="1864776"/>
                  </a:lnTo>
                  <a:lnTo>
                    <a:pt x="2096252" y="1864776"/>
                  </a:lnTo>
                  <a:lnTo>
                    <a:pt x="2096252" y="2082018"/>
                  </a:lnTo>
                  <a:lnTo>
                    <a:pt x="2028518" y="2082018"/>
                  </a:lnTo>
                  <a:lnTo>
                    <a:pt x="2028518" y="2083613"/>
                  </a:lnTo>
                  <a:lnTo>
                    <a:pt x="0" y="2083613"/>
                  </a:lnTo>
                  <a:lnTo>
                    <a:pt x="0" y="954650"/>
                  </a:lnTo>
                  <a:lnTo>
                    <a:pt x="525663" y="643073"/>
                  </a:lnTo>
                  <a:lnTo>
                    <a:pt x="525663" y="940002"/>
                  </a:lnTo>
                  <a:lnTo>
                    <a:pt x="1026614" y="643073"/>
                  </a:lnTo>
                  <a:lnTo>
                    <a:pt x="1026614" y="940003"/>
                  </a:lnTo>
                  <a:lnTo>
                    <a:pt x="1527566" y="643073"/>
                  </a:lnTo>
                  <a:lnTo>
                    <a:pt x="1527566" y="940003"/>
                  </a:lnTo>
                  <a:lnTo>
                    <a:pt x="2028518" y="643073"/>
                  </a:lnTo>
                  <a:lnTo>
                    <a:pt x="2028518" y="954650"/>
                  </a:lnTo>
                  <a:lnTo>
                    <a:pt x="2028518" y="957207"/>
                  </a:lnTo>
                  <a:lnTo>
                    <a:pt x="2119418" y="957207"/>
                  </a:lnTo>
                  <a:lnTo>
                    <a:pt x="2119418" y="351653"/>
                  </a:lnTo>
                  <a:lnTo>
                    <a:pt x="2119417" y="351653"/>
                  </a:lnTo>
                  <a:lnTo>
                    <a:pt x="2119417" y="185571"/>
                  </a:lnTo>
                  <a:lnTo>
                    <a:pt x="2265014" y="185571"/>
                  </a:lnTo>
                  <a:lnTo>
                    <a:pt x="2410612" y="185571"/>
                  </a:lnTo>
                  <a:lnTo>
                    <a:pt x="2410613" y="185571"/>
                  </a:lnTo>
                  <a:lnTo>
                    <a:pt x="2410613" y="337527"/>
                  </a:lnTo>
                  <a:lnTo>
                    <a:pt x="2410614" y="337527"/>
                  </a:lnTo>
                  <a:lnTo>
                    <a:pt x="2410614" y="337530"/>
                  </a:lnTo>
                  <a:lnTo>
                    <a:pt x="2410614" y="955499"/>
                  </a:lnTo>
                  <a:lnTo>
                    <a:pt x="2526770" y="955499"/>
                  </a:lnTo>
                  <a:lnTo>
                    <a:pt x="2526770" y="956944"/>
                  </a:lnTo>
                  <a:lnTo>
                    <a:pt x="2526770" y="1063497"/>
                  </a:lnTo>
                  <a:lnTo>
                    <a:pt x="2619542" y="1063497"/>
                  </a:lnTo>
                  <a:lnTo>
                    <a:pt x="2619542" y="185573"/>
                  </a:lnTo>
                  <a:lnTo>
                    <a:pt x="2619542" y="150703"/>
                  </a:lnTo>
                  <a:lnTo>
                    <a:pt x="2619542" y="1"/>
                  </a:lnTo>
                  <a:lnTo>
                    <a:pt x="2711332"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Shape 5">
              <a:extLst>
                <a:ext uri="{FF2B5EF4-FFF2-40B4-BE49-F238E27FC236}">
                  <a16:creationId xmlns:a16="http://schemas.microsoft.com/office/drawing/2014/main" id="{168AC211-FDBC-4CB8-A9ED-380FC07B279E}"/>
                </a:ext>
              </a:extLst>
            </p:cNvPr>
            <p:cNvSpPr/>
            <p:nvPr/>
          </p:nvSpPr>
          <p:spPr>
            <a:xfrm>
              <a:off x="6202506" y="1386078"/>
              <a:ext cx="1303698" cy="1355913"/>
            </a:xfrm>
            <a:custGeom>
              <a:avLst/>
              <a:gdLst>
                <a:gd name="connsiteX0" fmla="*/ 91855 w 1303698"/>
                <a:gd name="connsiteY0" fmla="*/ 1312553 h 1355913"/>
                <a:gd name="connsiteX1" fmla="*/ 91855 w 1303698"/>
                <a:gd name="connsiteY1" fmla="*/ 1330841 h 1355913"/>
                <a:gd name="connsiteX2" fmla="*/ 274735 w 1303698"/>
                <a:gd name="connsiteY2" fmla="*/ 1330841 h 1355913"/>
                <a:gd name="connsiteX3" fmla="*/ 274735 w 1303698"/>
                <a:gd name="connsiteY3" fmla="*/ 1312553 h 1355913"/>
                <a:gd name="connsiteX4" fmla="*/ 91855 w 1303698"/>
                <a:gd name="connsiteY4" fmla="*/ 1284733 h 1355913"/>
                <a:gd name="connsiteX5" fmla="*/ 91855 w 1303698"/>
                <a:gd name="connsiteY5" fmla="*/ 1303021 h 1355913"/>
                <a:gd name="connsiteX6" fmla="*/ 274735 w 1303698"/>
                <a:gd name="connsiteY6" fmla="*/ 1303021 h 1355913"/>
                <a:gd name="connsiteX7" fmla="*/ 274735 w 1303698"/>
                <a:gd name="connsiteY7" fmla="*/ 1284733 h 1355913"/>
                <a:gd name="connsiteX8" fmla="*/ 91855 w 1303698"/>
                <a:gd name="connsiteY8" fmla="*/ 1256914 h 1355913"/>
                <a:gd name="connsiteX9" fmla="*/ 91855 w 1303698"/>
                <a:gd name="connsiteY9" fmla="*/ 1275202 h 1355913"/>
                <a:gd name="connsiteX10" fmla="*/ 274735 w 1303698"/>
                <a:gd name="connsiteY10" fmla="*/ 1275202 h 1355913"/>
                <a:gd name="connsiteX11" fmla="*/ 274735 w 1303698"/>
                <a:gd name="connsiteY11" fmla="*/ 1256914 h 1355913"/>
                <a:gd name="connsiteX12" fmla="*/ 91855 w 1303698"/>
                <a:gd name="connsiteY12" fmla="*/ 1229095 h 1355913"/>
                <a:gd name="connsiteX13" fmla="*/ 91855 w 1303698"/>
                <a:gd name="connsiteY13" fmla="*/ 1247383 h 1355913"/>
                <a:gd name="connsiteX14" fmla="*/ 274735 w 1303698"/>
                <a:gd name="connsiteY14" fmla="*/ 1247383 h 1355913"/>
                <a:gd name="connsiteX15" fmla="*/ 274735 w 1303698"/>
                <a:gd name="connsiteY15" fmla="*/ 1229095 h 1355913"/>
                <a:gd name="connsiteX16" fmla="*/ 550507 w 1303698"/>
                <a:gd name="connsiteY16" fmla="*/ 1139433 h 1355913"/>
                <a:gd name="connsiteX17" fmla="*/ 550507 w 1303698"/>
                <a:gd name="connsiteY17" fmla="*/ 1176009 h 1355913"/>
                <a:gd name="connsiteX18" fmla="*/ 596469 w 1303698"/>
                <a:gd name="connsiteY18" fmla="*/ 1176009 h 1355913"/>
                <a:gd name="connsiteX19" fmla="*/ 596469 w 1303698"/>
                <a:gd name="connsiteY19" fmla="*/ 1139433 h 1355913"/>
                <a:gd name="connsiteX20" fmla="*/ 474065 w 1303698"/>
                <a:gd name="connsiteY20" fmla="*/ 1139433 h 1355913"/>
                <a:gd name="connsiteX21" fmla="*/ 474065 w 1303698"/>
                <a:gd name="connsiteY21" fmla="*/ 1176009 h 1355913"/>
                <a:gd name="connsiteX22" fmla="*/ 520027 w 1303698"/>
                <a:gd name="connsiteY22" fmla="*/ 1176009 h 1355913"/>
                <a:gd name="connsiteX23" fmla="*/ 520027 w 1303698"/>
                <a:gd name="connsiteY23" fmla="*/ 1139433 h 1355913"/>
                <a:gd name="connsiteX24" fmla="*/ 397623 w 1303698"/>
                <a:gd name="connsiteY24" fmla="*/ 1139433 h 1355913"/>
                <a:gd name="connsiteX25" fmla="*/ 397623 w 1303698"/>
                <a:gd name="connsiteY25" fmla="*/ 1176009 h 1355913"/>
                <a:gd name="connsiteX26" fmla="*/ 443585 w 1303698"/>
                <a:gd name="connsiteY26" fmla="*/ 1176009 h 1355913"/>
                <a:gd name="connsiteX27" fmla="*/ 443585 w 1303698"/>
                <a:gd name="connsiteY27" fmla="*/ 1139433 h 1355913"/>
                <a:gd name="connsiteX28" fmla="*/ 321181 w 1303698"/>
                <a:gd name="connsiteY28" fmla="*/ 1139433 h 1355913"/>
                <a:gd name="connsiteX29" fmla="*/ 321181 w 1303698"/>
                <a:gd name="connsiteY29" fmla="*/ 1176009 h 1355913"/>
                <a:gd name="connsiteX30" fmla="*/ 367143 w 1303698"/>
                <a:gd name="connsiteY30" fmla="*/ 1176009 h 1355913"/>
                <a:gd name="connsiteX31" fmla="*/ 367143 w 1303698"/>
                <a:gd name="connsiteY31" fmla="*/ 1139433 h 1355913"/>
                <a:gd name="connsiteX32" fmla="*/ 244739 w 1303698"/>
                <a:gd name="connsiteY32" fmla="*/ 1139433 h 1355913"/>
                <a:gd name="connsiteX33" fmla="*/ 244739 w 1303698"/>
                <a:gd name="connsiteY33" fmla="*/ 1176009 h 1355913"/>
                <a:gd name="connsiteX34" fmla="*/ 290701 w 1303698"/>
                <a:gd name="connsiteY34" fmla="*/ 1176009 h 1355913"/>
                <a:gd name="connsiteX35" fmla="*/ 290701 w 1303698"/>
                <a:gd name="connsiteY35" fmla="*/ 1139433 h 1355913"/>
                <a:gd name="connsiteX36" fmla="*/ 168297 w 1303698"/>
                <a:gd name="connsiteY36" fmla="*/ 1139433 h 1355913"/>
                <a:gd name="connsiteX37" fmla="*/ 168297 w 1303698"/>
                <a:gd name="connsiteY37" fmla="*/ 1176009 h 1355913"/>
                <a:gd name="connsiteX38" fmla="*/ 214259 w 1303698"/>
                <a:gd name="connsiteY38" fmla="*/ 1176009 h 1355913"/>
                <a:gd name="connsiteX39" fmla="*/ 214259 w 1303698"/>
                <a:gd name="connsiteY39" fmla="*/ 1139433 h 1355913"/>
                <a:gd name="connsiteX40" fmla="*/ 91855 w 1303698"/>
                <a:gd name="connsiteY40" fmla="*/ 1139433 h 1355913"/>
                <a:gd name="connsiteX41" fmla="*/ 91855 w 1303698"/>
                <a:gd name="connsiteY41" fmla="*/ 1176009 h 1355913"/>
                <a:gd name="connsiteX42" fmla="*/ 137817 w 1303698"/>
                <a:gd name="connsiteY42" fmla="*/ 1176009 h 1355913"/>
                <a:gd name="connsiteX43" fmla="*/ 137817 w 1303698"/>
                <a:gd name="connsiteY43" fmla="*/ 1139433 h 1355913"/>
                <a:gd name="connsiteX44" fmla="*/ 550507 w 1303698"/>
                <a:gd name="connsiteY44" fmla="*/ 1066462 h 1355913"/>
                <a:gd name="connsiteX45" fmla="*/ 550507 w 1303698"/>
                <a:gd name="connsiteY45" fmla="*/ 1103038 h 1355913"/>
                <a:gd name="connsiteX46" fmla="*/ 596469 w 1303698"/>
                <a:gd name="connsiteY46" fmla="*/ 1103038 h 1355913"/>
                <a:gd name="connsiteX47" fmla="*/ 596469 w 1303698"/>
                <a:gd name="connsiteY47" fmla="*/ 1066462 h 1355913"/>
                <a:gd name="connsiteX48" fmla="*/ 474065 w 1303698"/>
                <a:gd name="connsiteY48" fmla="*/ 1066462 h 1355913"/>
                <a:gd name="connsiteX49" fmla="*/ 474065 w 1303698"/>
                <a:gd name="connsiteY49" fmla="*/ 1103038 h 1355913"/>
                <a:gd name="connsiteX50" fmla="*/ 520027 w 1303698"/>
                <a:gd name="connsiteY50" fmla="*/ 1103038 h 1355913"/>
                <a:gd name="connsiteX51" fmla="*/ 520027 w 1303698"/>
                <a:gd name="connsiteY51" fmla="*/ 1066462 h 1355913"/>
                <a:gd name="connsiteX52" fmla="*/ 397623 w 1303698"/>
                <a:gd name="connsiteY52" fmla="*/ 1066462 h 1355913"/>
                <a:gd name="connsiteX53" fmla="*/ 397623 w 1303698"/>
                <a:gd name="connsiteY53" fmla="*/ 1103038 h 1355913"/>
                <a:gd name="connsiteX54" fmla="*/ 443585 w 1303698"/>
                <a:gd name="connsiteY54" fmla="*/ 1103038 h 1355913"/>
                <a:gd name="connsiteX55" fmla="*/ 443585 w 1303698"/>
                <a:gd name="connsiteY55" fmla="*/ 1066462 h 1355913"/>
                <a:gd name="connsiteX56" fmla="*/ 321181 w 1303698"/>
                <a:gd name="connsiteY56" fmla="*/ 1066462 h 1355913"/>
                <a:gd name="connsiteX57" fmla="*/ 321181 w 1303698"/>
                <a:gd name="connsiteY57" fmla="*/ 1103038 h 1355913"/>
                <a:gd name="connsiteX58" fmla="*/ 367143 w 1303698"/>
                <a:gd name="connsiteY58" fmla="*/ 1103038 h 1355913"/>
                <a:gd name="connsiteX59" fmla="*/ 367143 w 1303698"/>
                <a:gd name="connsiteY59" fmla="*/ 1066462 h 1355913"/>
                <a:gd name="connsiteX60" fmla="*/ 244739 w 1303698"/>
                <a:gd name="connsiteY60" fmla="*/ 1066462 h 1355913"/>
                <a:gd name="connsiteX61" fmla="*/ 244739 w 1303698"/>
                <a:gd name="connsiteY61" fmla="*/ 1103038 h 1355913"/>
                <a:gd name="connsiteX62" fmla="*/ 290701 w 1303698"/>
                <a:gd name="connsiteY62" fmla="*/ 1103038 h 1355913"/>
                <a:gd name="connsiteX63" fmla="*/ 290701 w 1303698"/>
                <a:gd name="connsiteY63" fmla="*/ 1066462 h 1355913"/>
                <a:gd name="connsiteX64" fmla="*/ 168297 w 1303698"/>
                <a:gd name="connsiteY64" fmla="*/ 1066462 h 1355913"/>
                <a:gd name="connsiteX65" fmla="*/ 168297 w 1303698"/>
                <a:gd name="connsiteY65" fmla="*/ 1103038 h 1355913"/>
                <a:gd name="connsiteX66" fmla="*/ 214259 w 1303698"/>
                <a:gd name="connsiteY66" fmla="*/ 1103038 h 1355913"/>
                <a:gd name="connsiteX67" fmla="*/ 214259 w 1303698"/>
                <a:gd name="connsiteY67" fmla="*/ 1066462 h 1355913"/>
                <a:gd name="connsiteX68" fmla="*/ 91855 w 1303698"/>
                <a:gd name="connsiteY68" fmla="*/ 1066462 h 1355913"/>
                <a:gd name="connsiteX69" fmla="*/ 91855 w 1303698"/>
                <a:gd name="connsiteY69" fmla="*/ 1103038 h 1355913"/>
                <a:gd name="connsiteX70" fmla="*/ 137817 w 1303698"/>
                <a:gd name="connsiteY70" fmla="*/ 1103038 h 1355913"/>
                <a:gd name="connsiteX71" fmla="*/ 137817 w 1303698"/>
                <a:gd name="connsiteY71" fmla="*/ 1066462 h 1355913"/>
                <a:gd name="connsiteX72" fmla="*/ 406719 w 1303698"/>
                <a:gd name="connsiteY72" fmla="*/ 768369 h 1355913"/>
                <a:gd name="connsiteX73" fmla="*/ 392429 w 1303698"/>
                <a:gd name="connsiteY73" fmla="*/ 781560 h 1355913"/>
                <a:gd name="connsiteX74" fmla="*/ 391879 w 1303698"/>
                <a:gd name="connsiteY74" fmla="*/ 942049 h 1355913"/>
                <a:gd name="connsiteX75" fmla="*/ 405620 w 1303698"/>
                <a:gd name="connsiteY75" fmla="*/ 956339 h 1355913"/>
                <a:gd name="connsiteX76" fmla="*/ 419360 w 1303698"/>
                <a:gd name="connsiteY76" fmla="*/ 942049 h 1355913"/>
                <a:gd name="connsiteX77" fmla="*/ 419360 w 1303698"/>
                <a:gd name="connsiteY77" fmla="*/ 863453 h 1355913"/>
                <a:gd name="connsiteX78" fmla="*/ 419360 w 1303698"/>
                <a:gd name="connsiteY78" fmla="*/ 782110 h 1355913"/>
                <a:gd name="connsiteX79" fmla="*/ 406719 w 1303698"/>
                <a:gd name="connsiteY79" fmla="*/ 768369 h 1355913"/>
                <a:gd name="connsiteX80" fmla="*/ 555116 w 1303698"/>
                <a:gd name="connsiteY80" fmla="*/ 723300 h 1355913"/>
                <a:gd name="connsiteX81" fmla="*/ 544674 w 1303698"/>
                <a:gd name="connsiteY81" fmla="*/ 734842 h 1355913"/>
                <a:gd name="connsiteX82" fmla="*/ 545223 w 1303698"/>
                <a:gd name="connsiteY82" fmla="*/ 944797 h 1355913"/>
                <a:gd name="connsiteX83" fmla="*/ 556765 w 1303698"/>
                <a:gd name="connsiteY83" fmla="*/ 956339 h 1355913"/>
                <a:gd name="connsiteX84" fmla="*/ 600185 w 1303698"/>
                <a:gd name="connsiteY84" fmla="*/ 956339 h 1355913"/>
                <a:gd name="connsiteX85" fmla="*/ 615025 w 1303698"/>
                <a:gd name="connsiteY85" fmla="*/ 941499 h 1355913"/>
                <a:gd name="connsiteX86" fmla="*/ 615025 w 1303698"/>
                <a:gd name="connsiteY86" fmla="*/ 866751 h 1355913"/>
                <a:gd name="connsiteX87" fmla="*/ 621071 w 1303698"/>
                <a:gd name="connsiteY87" fmla="*/ 853010 h 1355913"/>
                <a:gd name="connsiteX88" fmla="*/ 637559 w 1303698"/>
                <a:gd name="connsiteY88" fmla="*/ 827728 h 1355913"/>
                <a:gd name="connsiteX89" fmla="*/ 625468 w 1303698"/>
                <a:gd name="connsiteY89" fmla="*/ 816735 h 1355913"/>
                <a:gd name="connsiteX90" fmla="*/ 585895 w 1303698"/>
                <a:gd name="connsiteY90" fmla="*/ 816735 h 1355913"/>
                <a:gd name="connsiteX91" fmla="*/ 567208 w 1303698"/>
                <a:gd name="connsiteY91" fmla="*/ 798598 h 1355913"/>
                <a:gd name="connsiteX92" fmla="*/ 567208 w 1303698"/>
                <a:gd name="connsiteY92" fmla="*/ 767819 h 1355913"/>
                <a:gd name="connsiteX93" fmla="*/ 566659 w 1303698"/>
                <a:gd name="connsiteY93" fmla="*/ 767819 h 1355913"/>
                <a:gd name="connsiteX94" fmla="*/ 566659 w 1303698"/>
                <a:gd name="connsiteY94" fmla="*/ 735392 h 1355913"/>
                <a:gd name="connsiteX95" fmla="*/ 555116 w 1303698"/>
                <a:gd name="connsiteY95" fmla="*/ 723300 h 1355913"/>
                <a:gd name="connsiteX96" fmla="*/ 509498 w 1303698"/>
                <a:gd name="connsiteY96" fmla="*/ 565559 h 1355913"/>
                <a:gd name="connsiteX97" fmla="*/ 495208 w 1303698"/>
                <a:gd name="connsiteY97" fmla="*/ 572704 h 1355913"/>
                <a:gd name="connsiteX98" fmla="*/ 502353 w 1303698"/>
                <a:gd name="connsiteY98" fmla="*/ 601284 h 1355913"/>
                <a:gd name="connsiteX99" fmla="*/ 545223 w 1303698"/>
                <a:gd name="connsiteY99" fmla="*/ 674384 h 1355913"/>
                <a:gd name="connsiteX100" fmla="*/ 571605 w 1303698"/>
                <a:gd name="connsiteY100" fmla="*/ 702964 h 1355913"/>
                <a:gd name="connsiteX101" fmla="*/ 578750 w 1303698"/>
                <a:gd name="connsiteY101" fmla="*/ 703514 h 1355913"/>
                <a:gd name="connsiteX102" fmla="*/ 588643 w 1303698"/>
                <a:gd name="connsiteY102" fmla="*/ 715056 h 1355913"/>
                <a:gd name="connsiteX103" fmla="*/ 588093 w 1303698"/>
                <a:gd name="connsiteY103" fmla="*/ 767270 h 1355913"/>
                <a:gd name="connsiteX104" fmla="*/ 613376 w 1303698"/>
                <a:gd name="connsiteY104" fmla="*/ 794751 h 1355913"/>
                <a:gd name="connsiteX105" fmla="*/ 617773 w 1303698"/>
                <a:gd name="connsiteY105" fmla="*/ 795300 h 1355913"/>
                <a:gd name="connsiteX106" fmla="*/ 637559 w 1303698"/>
                <a:gd name="connsiteY106" fmla="*/ 783758 h 1355913"/>
                <a:gd name="connsiteX107" fmla="*/ 620521 w 1303698"/>
                <a:gd name="connsiteY107" fmla="*/ 754629 h 1355913"/>
                <a:gd name="connsiteX108" fmla="*/ 597987 w 1303698"/>
                <a:gd name="connsiteY108" fmla="*/ 731545 h 1355913"/>
                <a:gd name="connsiteX109" fmla="*/ 597987 w 1303698"/>
                <a:gd name="connsiteY109" fmla="*/ 656796 h 1355913"/>
                <a:gd name="connsiteX110" fmla="*/ 597437 w 1303698"/>
                <a:gd name="connsiteY110" fmla="*/ 656796 h 1355913"/>
                <a:gd name="connsiteX111" fmla="*/ 597437 w 1303698"/>
                <a:gd name="connsiteY111" fmla="*/ 580949 h 1355913"/>
                <a:gd name="connsiteX112" fmla="*/ 582597 w 1303698"/>
                <a:gd name="connsiteY112" fmla="*/ 565559 h 1355913"/>
                <a:gd name="connsiteX113" fmla="*/ 509498 w 1303698"/>
                <a:gd name="connsiteY113" fmla="*/ 565559 h 1355913"/>
                <a:gd name="connsiteX114" fmla="*/ 1099240 w 1303698"/>
                <a:gd name="connsiteY114" fmla="*/ 0 h 1355913"/>
                <a:gd name="connsiteX115" fmla="*/ 1179484 w 1303698"/>
                <a:gd name="connsiteY115" fmla="*/ 0 h 1355913"/>
                <a:gd name="connsiteX116" fmla="*/ 1216309 w 1303698"/>
                <a:gd name="connsiteY116" fmla="*/ 756827 h 1355913"/>
                <a:gd name="connsiteX117" fmla="*/ 1303698 w 1303698"/>
                <a:gd name="connsiteY117" fmla="*/ 758476 h 1355913"/>
                <a:gd name="connsiteX118" fmla="*/ 1301500 w 1303698"/>
                <a:gd name="connsiteY118" fmla="*/ 1355913 h 1355913"/>
                <a:gd name="connsiteX119" fmla="*/ 0 w 1303698"/>
                <a:gd name="connsiteY119" fmla="*/ 1355913 h 1355913"/>
                <a:gd name="connsiteX120" fmla="*/ 2199 w 1303698"/>
                <a:gd name="connsiteY120" fmla="*/ 951942 h 1355913"/>
                <a:gd name="connsiteX121" fmla="*/ 149497 w 1303698"/>
                <a:gd name="connsiteY121" fmla="*/ 867850 h 1355913"/>
                <a:gd name="connsiteX122" fmla="*/ 190719 w 1303698"/>
                <a:gd name="connsiteY122" fmla="*/ 943698 h 1355913"/>
                <a:gd name="connsiteX123" fmla="*/ 325925 w 1303698"/>
                <a:gd name="connsiteY123" fmla="*/ 867300 h 1355913"/>
                <a:gd name="connsiteX124" fmla="*/ 364398 w 1303698"/>
                <a:gd name="connsiteY124" fmla="*/ 938751 h 1355913"/>
                <a:gd name="connsiteX125" fmla="*/ 366047 w 1303698"/>
                <a:gd name="connsiteY125" fmla="*/ 767270 h 1355913"/>
                <a:gd name="connsiteX126" fmla="*/ 391879 w 1303698"/>
                <a:gd name="connsiteY126" fmla="*/ 741987 h 1355913"/>
                <a:gd name="connsiteX127" fmla="*/ 419910 w 1303698"/>
                <a:gd name="connsiteY127" fmla="*/ 714506 h 1355913"/>
                <a:gd name="connsiteX128" fmla="*/ 419910 w 1303698"/>
                <a:gd name="connsiteY128" fmla="*/ 661193 h 1355913"/>
                <a:gd name="connsiteX129" fmla="*/ 454536 w 1303698"/>
                <a:gd name="connsiteY129" fmla="*/ 606231 h 1355913"/>
                <a:gd name="connsiteX130" fmla="*/ 467727 w 1303698"/>
                <a:gd name="connsiteY130" fmla="*/ 584796 h 1355913"/>
                <a:gd name="connsiteX131" fmla="*/ 467177 w 1303698"/>
                <a:gd name="connsiteY131" fmla="*/ 555116 h 1355913"/>
                <a:gd name="connsiteX132" fmla="*/ 482017 w 1303698"/>
                <a:gd name="connsiteY132" fmla="*/ 539178 h 1355913"/>
                <a:gd name="connsiteX133" fmla="*/ 607330 w 1303698"/>
                <a:gd name="connsiteY133" fmla="*/ 539178 h 1355913"/>
                <a:gd name="connsiteX134" fmla="*/ 624368 w 1303698"/>
                <a:gd name="connsiteY134" fmla="*/ 558414 h 1355913"/>
                <a:gd name="connsiteX135" fmla="*/ 624368 w 1303698"/>
                <a:gd name="connsiteY135" fmla="*/ 673834 h 1355913"/>
                <a:gd name="connsiteX136" fmla="*/ 626017 w 1303698"/>
                <a:gd name="connsiteY136" fmla="*/ 717254 h 1355913"/>
                <a:gd name="connsiteX137" fmla="*/ 632063 w 1303698"/>
                <a:gd name="connsiteY137" fmla="*/ 726598 h 1355913"/>
                <a:gd name="connsiteX138" fmla="*/ 637010 w 1303698"/>
                <a:gd name="connsiteY138" fmla="*/ 717804 h 1355913"/>
                <a:gd name="connsiteX139" fmla="*/ 637010 w 1303698"/>
                <a:gd name="connsiteY139" fmla="*/ 690873 h 1355913"/>
                <a:gd name="connsiteX140" fmla="*/ 653498 w 1303698"/>
                <a:gd name="connsiteY140" fmla="*/ 674384 h 1355913"/>
                <a:gd name="connsiteX141" fmla="*/ 671086 w 1303698"/>
                <a:gd name="connsiteY141" fmla="*/ 658445 h 1355913"/>
                <a:gd name="connsiteX142" fmla="*/ 695819 w 1303698"/>
                <a:gd name="connsiteY142" fmla="*/ 611727 h 1355913"/>
                <a:gd name="connsiteX143" fmla="*/ 715056 w 1303698"/>
                <a:gd name="connsiteY143" fmla="*/ 594140 h 1355913"/>
                <a:gd name="connsiteX144" fmla="*/ 753529 w 1303698"/>
                <a:gd name="connsiteY144" fmla="*/ 597987 h 1355913"/>
                <a:gd name="connsiteX145" fmla="*/ 762323 w 1303698"/>
                <a:gd name="connsiteY145" fmla="*/ 606231 h 1355913"/>
                <a:gd name="connsiteX146" fmla="*/ 795850 w 1303698"/>
                <a:gd name="connsiteY146" fmla="*/ 665590 h 1355913"/>
                <a:gd name="connsiteX147" fmla="*/ 795850 w 1303698"/>
                <a:gd name="connsiteY147" fmla="*/ 765071 h 1355913"/>
                <a:gd name="connsiteX148" fmla="*/ 862903 w 1303698"/>
                <a:gd name="connsiteY148" fmla="*/ 761773 h 1355913"/>
                <a:gd name="connsiteX149" fmla="*/ 898079 w 1303698"/>
                <a:gd name="connsiteY149" fmla="*/ 155543 h 1355913"/>
                <a:gd name="connsiteX150" fmla="*/ 979973 w 1303698"/>
                <a:gd name="connsiteY150" fmla="*/ 155543 h 1355913"/>
                <a:gd name="connsiteX151" fmla="*/ 1016797 w 1303698"/>
                <a:gd name="connsiteY151" fmla="*/ 759026 h 1355913"/>
                <a:gd name="connsiteX152" fmla="*/ 1063515 w 1303698"/>
                <a:gd name="connsiteY152" fmla="*/ 757376 h 13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303698" h="1355913">
                  <a:moveTo>
                    <a:pt x="91855" y="1312553"/>
                  </a:moveTo>
                  <a:lnTo>
                    <a:pt x="91855" y="1330841"/>
                  </a:lnTo>
                  <a:lnTo>
                    <a:pt x="274735" y="1330841"/>
                  </a:lnTo>
                  <a:lnTo>
                    <a:pt x="274735" y="1312553"/>
                  </a:lnTo>
                  <a:close/>
                  <a:moveTo>
                    <a:pt x="91855" y="1284733"/>
                  </a:moveTo>
                  <a:lnTo>
                    <a:pt x="91855" y="1303021"/>
                  </a:lnTo>
                  <a:lnTo>
                    <a:pt x="274735" y="1303021"/>
                  </a:lnTo>
                  <a:lnTo>
                    <a:pt x="274735" y="1284733"/>
                  </a:lnTo>
                  <a:close/>
                  <a:moveTo>
                    <a:pt x="91855" y="1256914"/>
                  </a:moveTo>
                  <a:lnTo>
                    <a:pt x="91855" y="1275202"/>
                  </a:lnTo>
                  <a:lnTo>
                    <a:pt x="274735" y="1275202"/>
                  </a:lnTo>
                  <a:lnTo>
                    <a:pt x="274735" y="1256914"/>
                  </a:lnTo>
                  <a:close/>
                  <a:moveTo>
                    <a:pt x="91855" y="1229095"/>
                  </a:moveTo>
                  <a:lnTo>
                    <a:pt x="91855" y="1247383"/>
                  </a:lnTo>
                  <a:lnTo>
                    <a:pt x="274735" y="1247383"/>
                  </a:lnTo>
                  <a:lnTo>
                    <a:pt x="274735" y="1229095"/>
                  </a:lnTo>
                  <a:close/>
                  <a:moveTo>
                    <a:pt x="550507" y="1139433"/>
                  </a:moveTo>
                  <a:lnTo>
                    <a:pt x="550507" y="1176009"/>
                  </a:lnTo>
                  <a:lnTo>
                    <a:pt x="596469" y="1176009"/>
                  </a:lnTo>
                  <a:lnTo>
                    <a:pt x="596469" y="1139433"/>
                  </a:lnTo>
                  <a:close/>
                  <a:moveTo>
                    <a:pt x="474065" y="1139433"/>
                  </a:moveTo>
                  <a:lnTo>
                    <a:pt x="474065" y="1176009"/>
                  </a:lnTo>
                  <a:lnTo>
                    <a:pt x="520027" y="1176009"/>
                  </a:lnTo>
                  <a:lnTo>
                    <a:pt x="520027" y="1139433"/>
                  </a:lnTo>
                  <a:close/>
                  <a:moveTo>
                    <a:pt x="397623" y="1139433"/>
                  </a:moveTo>
                  <a:lnTo>
                    <a:pt x="397623" y="1176009"/>
                  </a:lnTo>
                  <a:lnTo>
                    <a:pt x="443585" y="1176009"/>
                  </a:lnTo>
                  <a:lnTo>
                    <a:pt x="443585" y="1139433"/>
                  </a:lnTo>
                  <a:close/>
                  <a:moveTo>
                    <a:pt x="321181" y="1139433"/>
                  </a:moveTo>
                  <a:lnTo>
                    <a:pt x="321181" y="1176009"/>
                  </a:lnTo>
                  <a:lnTo>
                    <a:pt x="367143" y="1176009"/>
                  </a:lnTo>
                  <a:lnTo>
                    <a:pt x="367143" y="1139433"/>
                  </a:lnTo>
                  <a:close/>
                  <a:moveTo>
                    <a:pt x="244739" y="1139433"/>
                  </a:moveTo>
                  <a:lnTo>
                    <a:pt x="244739" y="1176009"/>
                  </a:lnTo>
                  <a:lnTo>
                    <a:pt x="290701" y="1176009"/>
                  </a:lnTo>
                  <a:lnTo>
                    <a:pt x="290701" y="1139433"/>
                  </a:lnTo>
                  <a:close/>
                  <a:moveTo>
                    <a:pt x="168297" y="1139433"/>
                  </a:moveTo>
                  <a:lnTo>
                    <a:pt x="168297" y="1176009"/>
                  </a:lnTo>
                  <a:lnTo>
                    <a:pt x="214259" y="1176009"/>
                  </a:lnTo>
                  <a:lnTo>
                    <a:pt x="214259" y="1139433"/>
                  </a:lnTo>
                  <a:close/>
                  <a:moveTo>
                    <a:pt x="91855" y="1139433"/>
                  </a:moveTo>
                  <a:lnTo>
                    <a:pt x="91855" y="1176009"/>
                  </a:lnTo>
                  <a:lnTo>
                    <a:pt x="137817" y="1176009"/>
                  </a:lnTo>
                  <a:lnTo>
                    <a:pt x="137817" y="1139433"/>
                  </a:lnTo>
                  <a:close/>
                  <a:moveTo>
                    <a:pt x="550507" y="1066462"/>
                  </a:moveTo>
                  <a:lnTo>
                    <a:pt x="550507" y="1103038"/>
                  </a:lnTo>
                  <a:lnTo>
                    <a:pt x="596469" y="1103038"/>
                  </a:lnTo>
                  <a:lnTo>
                    <a:pt x="596469" y="1066462"/>
                  </a:lnTo>
                  <a:close/>
                  <a:moveTo>
                    <a:pt x="474065" y="1066462"/>
                  </a:moveTo>
                  <a:lnTo>
                    <a:pt x="474065" y="1103038"/>
                  </a:lnTo>
                  <a:lnTo>
                    <a:pt x="520027" y="1103038"/>
                  </a:lnTo>
                  <a:lnTo>
                    <a:pt x="520027" y="1066462"/>
                  </a:lnTo>
                  <a:close/>
                  <a:moveTo>
                    <a:pt x="397623" y="1066462"/>
                  </a:moveTo>
                  <a:lnTo>
                    <a:pt x="397623" y="1103038"/>
                  </a:lnTo>
                  <a:lnTo>
                    <a:pt x="443585" y="1103038"/>
                  </a:lnTo>
                  <a:lnTo>
                    <a:pt x="443585" y="1066462"/>
                  </a:lnTo>
                  <a:close/>
                  <a:moveTo>
                    <a:pt x="321181" y="1066462"/>
                  </a:moveTo>
                  <a:lnTo>
                    <a:pt x="321181" y="1103038"/>
                  </a:lnTo>
                  <a:lnTo>
                    <a:pt x="367143" y="1103038"/>
                  </a:lnTo>
                  <a:lnTo>
                    <a:pt x="367143" y="1066462"/>
                  </a:lnTo>
                  <a:close/>
                  <a:moveTo>
                    <a:pt x="244739" y="1066462"/>
                  </a:moveTo>
                  <a:lnTo>
                    <a:pt x="244739" y="1103038"/>
                  </a:lnTo>
                  <a:lnTo>
                    <a:pt x="290701" y="1103038"/>
                  </a:lnTo>
                  <a:lnTo>
                    <a:pt x="290701" y="1066462"/>
                  </a:lnTo>
                  <a:close/>
                  <a:moveTo>
                    <a:pt x="168297" y="1066462"/>
                  </a:moveTo>
                  <a:lnTo>
                    <a:pt x="168297" y="1103038"/>
                  </a:lnTo>
                  <a:lnTo>
                    <a:pt x="214259" y="1103038"/>
                  </a:lnTo>
                  <a:lnTo>
                    <a:pt x="214259" y="1066462"/>
                  </a:lnTo>
                  <a:close/>
                  <a:moveTo>
                    <a:pt x="91855" y="1066462"/>
                  </a:moveTo>
                  <a:lnTo>
                    <a:pt x="91855" y="1103038"/>
                  </a:lnTo>
                  <a:lnTo>
                    <a:pt x="137817" y="1103038"/>
                  </a:lnTo>
                  <a:lnTo>
                    <a:pt x="137817" y="1066462"/>
                  </a:lnTo>
                  <a:close/>
                  <a:moveTo>
                    <a:pt x="406719" y="768369"/>
                  </a:moveTo>
                  <a:cubicBezTo>
                    <a:pt x="397376" y="768369"/>
                    <a:pt x="392429" y="770567"/>
                    <a:pt x="392429" y="781560"/>
                  </a:cubicBezTo>
                  <a:cubicBezTo>
                    <a:pt x="392979" y="834873"/>
                    <a:pt x="392979" y="888736"/>
                    <a:pt x="391879" y="942049"/>
                  </a:cubicBezTo>
                  <a:cubicBezTo>
                    <a:pt x="391879" y="951942"/>
                    <a:pt x="395177" y="956339"/>
                    <a:pt x="405620" y="956339"/>
                  </a:cubicBezTo>
                  <a:cubicBezTo>
                    <a:pt x="416063" y="956339"/>
                    <a:pt x="419360" y="952492"/>
                    <a:pt x="419360" y="942049"/>
                  </a:cubicBezTo>
                  <a:cubicBezTo>
                    <a:pt x="418811" y="915667"/>
                    <a:pt x="419360" y="889835"/>
                    <a:pt x="419360" y="863453"/>
                  </a:cubicBezTo>
                  <a:cubicBezTo>
                    <a:pt x="419360" y="836522"/>
                    <a:pt x="418811" y="809041"/>
                    <a:pt x="419360" y="782110"/>
                  </a:cubicBezTo>
                  <a:cubicBezTo>
                    <a:pt x="419360" y="772766"/>
                    <a:pt x="417162" y="768369"/>
                    <a:pt x="406719" y="768369"/>
                  </a:cubicBezTo>
                  <a:close/>
                  <a:moveTo>
                    <a:pt x="555116" y="723300"/>
                  </a:moveTo>
                  <a:cubicBezTo>
                    <a:pt x="546872" y="723300"/>
                    <a:pt x="544674" y="727697"/>
                    <a:pt x="544674" y="734842"/>
                  </a:cubicBezTo>
                  <a:cubicBezTo>
                    <a:pt x="544674" y="804644"/>
                    <a:pt x="544674" y="874446"/>
                    <a:pt x="545223" y="944797"/>
                  </a:cubicBezTo>
                  <a:cubicBezTo>
                    <a:pt x="544674" y="953041"/>
                    <a:pt x="548521" y="956339"/>
                    <a:pt x="556765" y="956339"/>
                  </a:cubicBezTo>
                  <a:cubicBezTo>
                    <a:pt x="571056" y="955789"/>
                    <a:pt x="585895" y="955789"/>
                    <a:pt x="600185" y="956339"/>
                  </a:cubicBezTo>
                  <a:cubicBezTo>
                    <a:pt x="611177" y="956889"/>
                    <a:pt x="615025" y="952492"/>
                    <a:pt x="615025" y="941499"/>
                  </a:cubicBezTo>
                  <a:cubicBezTo>
                    <a:pt x="614475" y="916217"/>
                    <a:pt x="615025" y="891484"/>
                    <a:pt x="615025" y="866751"/>
                  </a:cubicBezTo>
                  <a:cubicBezTo>
                    <a:pt x="615025" y="861255"/>
                    <a:pt x="613926" y="853010"/>
                    <a:pt x="621071" y="853010"/>
                  </a:cubicBezTo>
                  <a:cubicBezTo>
                    <a:pt x="640857" y="853010"/>
                    <a:pt x="637010" y="839270"/>
                    <a:pt x="637559" y="827728"/>
                  </a:cubicBezTo>
                  <a:cubicBezTo>
                    <a:pt x="637559" y="818934"/>
                    <a:pt x="633712" y="816735"/>
                    <a:pt x="625468" y="816735"/>
                  </a:cubicBezTo>
                  <a:cubicBezTo>
                    <a:pt x="612277" y="816735"/>
                    <a:pt x="599086" y="816186"/>
                    <a:pt x="585895" y="816735"/>
                  </a:cubicBezTo>
                  <a:cubicBezTo>
                    <a:pt x="572704" y="817285"/>
                    <a:pt x="567208" y="811239"/>
                    <a:pt x="567208" y="798598"/>
                  </a:cubicBezTo>
                  <a:cubicBezTo>
                    <a:pt x="567208" y="788705"/>
                    <a:pt x="567208" y="778262"/>
                    <a:pt x="567208" y="767819"/>
                  </a:cubicBezTo>
                  <a:cubicBezTo>
                    <a:pt x="566659" y="767819"/>
                    <a:pt x="566659" y="767819"/>
                    <a:pt x="566659" y="767819"/>
                  </a:cubicBezTo>
                  <a:cubicBezTo>
                    <a:pt x="566659" y="756827"/>
                    <a:pt x="566659" y="746384"/>
                    <a:pt x="566659" y="735392"/>
                  </a:cubicBezTo>
                  <a:cubicBezTo>
                    <a:pt x="566659" y="727148"/>
                    <a:pt x="563910" y="723300"/>
                    <a:pt x="555116" y="723300"/>
                  </a:cubicBezTo>
                  <a:close/>
                  <a:moveTo>
                    <a:pt x="509498" y="565559"/>
                  </a:moveTo>
                  <a:cubicBezTo>
                    <a:pt x="503452" y="565559"/>
                    <a:pt x="495208" y="563910"/>
                    <a:pt x="495208" y="572704"/>
                  </a:cubicBezTo>
                  <a:cubicBezTo>
                    <a:pt x="495208" y="582597"/>
                    <a:pt x="488063" y="595239"/>
                    <a:pt x="502353" y="601284"/>
                  </a:cubicBezTo>
                  <a:cubicBezTo>
                    <a:pt x="534781" y="615025"/>
                    <a:pt x="546322" y="640857"/>
                    <a:pt x="545223" y="674384"/>
                  </a:cubicBezTo>
                  <a:cubicBezTo>
                    <a:pt x="544674" y="705712"/>
                    <a:pt x="543025" y="702964"/>
                    <a:pt x="571605" y="702964"/>
                  </a:cubicBezTo>
                  <a:cubicBezTo>
                    <a:pt x="574353" y="702964"/>
                    <a:pt x="576552" y="702964"/>
                    <a:pt x="578750" y="703514"/>
                  </a:cubicBezTo>
                  <a:cubicBezTo>
                    <a:pt x="584796" y="704613"/>
                    <a:pt x="589193" y="706262"/>
                    <a:pt x="588643" y="715056"/>
                  </a:cubicBezTo>
                  <a:cubicBezTo>
                    <a:pt x="586994" y="732644"/>
                    <a:pt x="588093" y="749682"/>
                    <a:pt x="588093" y="767270"/>
                  </a:cubicBezTo>
                  <a:cubicBezTo>
                    <a:pt x="588093" y="793651"/>
                    <a:pt x="588093" y="793651"/>
                    <a:pt x="613376" y="794751"/>
                  </a:cubicBezTo>
                  <a:cubicBezTo>
                    <a:pt x="615025" y="794751"/>
                    <a:pt x="616124" y="795300"/>
                    <a:pt x="617773" y="795300"/>
                  </a:cubicBezTo>
                  <a:cubicBezTo>
                    <a:pt x="627117" y="795850"/>
                    <a:pt x="637010" y="799148"/>
                    <a:pt x="637559" y="783758"/>
                  </a:cubicBezTo>
                  <a:cubicBezTo>
                    <a:pt x="638658" y="756827"/>
                    <a:pt x="638658" y="755178"/>
                    <a:pt x="620521" y="754629"/>
                  </a:cubicBezTo>
                  <a:cubicBezTo>
                    <a:pt x="602384" y="753529"/>
                    <a:pt x="597987" y="749682"/>
                    <a:pt x="597987" y="731545"/>
                  </a:cubicBezTo>
                  <a:cubicBezTo>
                    <a:pt x="597987" y="706262"/>
                    <a:pt x="597987" y="681529"/>
                    <a:pt x="597987" y="656796"/>
                  </a:cubicBezTo>
                  <a:cubicBezTo>
                    <a:pt x="597437" y="656796"/>
                    <a:pt x="597437" y="656796"/>
                    <a:pt x="597437" y="656796"/>
                  </a:cubicBezTo>
                  <a:cubicBezTo>
                    <a:pt x="597437" y="631514"/>
                    <a:pt x="596887" y="606231"/>
                    <a:pt x="597437" y="580949"/>
                  </a:cubicBezTo>
                  <a:cubicBezTo>
                    <a:pt x="597987" y="569956"/>
                    <a:pt x="594689" y="565009"/>
                    <a:pt x="582597" y="565559"/>
                  </a:cubicBezTo>
                  <a:cubicBezTo>
                    <a:pt x="558414" y="566109"/>
                    <a:pt x="533681" y="565559"/>
                    <a:pt x="509498" y="565559"/>
                  </a:cubicBezTo>
                  <a:close/>
                  <a:moveTo>
                    <a:pt x="1099240" y="0"/>
                  </a:moveTo>
                  <a:lnTo>
                    <a:pt x="1179484" y="0"/>
                  </a:lnTo>
                  <a:lnTo>
                    <a:pt x="1216309" y="756827"/>
                  </a:lnTo>
                  <a:lnTo>
                    <a:pt x="1303698" y="758476"/>
                  </a:lnTo>
                  <a:lnTo>
                    <a:pt x="1301500" y="1355913"/>
                  </a:lnTo>
                  <a:lnTo>
                    <a:pt x="0" y="1355913"/>
                  </a:lnTo>
                  <a:lnTo>
                    <a:pt x="2199" y="951942"/>
                  </a:lnTo>
                  <a:lnTo>
                    <a:pt x="149497" y="867850"/>
                  </a:lnTo>
                  <a:lnTo>
                    <a:pt x="190719" y="943698"/>
                  </a:lnTo>
                  <a:lnTo>
                    <a:pt x="325925" y="867300"/>
                  </a:lnTo>
                  <a:lnTo>
                    <a:pt x="364398" y="938751"/>
                  </a:lnTo>
                  <a:cubicBezTo>
                    <a:pt x="364398" y="881591"/>
                    <a:pt x="365498" y="824430"/>
                    <a:pt x="366047" y="767270"/>
                  </a:cubicBezTo>
                  <a:cubicBezTo>
                    <a:pt x="366047" y="743636"/>
                    <a:pt x="367696" y="741987"/>
                    <a:pt x="391879" y="741987"/>
                  </a:cubicBezTo>
                  <a:cubicBezTo>
                    <a:pt x="423208" y="741987"/>
                    <a:pt x="419910" y="745835"/>
                    <a:pt x="419910" y="714506"/>
                  </a:cubicBezTo>
                  <a:cubicBezTo>
                    <a:pt x="419910" y="696918"/>
                    <a:pt x="419910" y="678781"/>
                    <a:pt x="419910" y="661193"/>
                  </a:cubicBezTo>
                  <a:cubicBezTo>
                    <a:pt x="420460" y="635911"/>
                    <a:pt x="431452" y="616674"/>
                    <a:pt x="454536" y="606231"/>
                  </a:cubicBezTo>
                  <a:cubicBezTo>
                    <a:pt x="464979" y="601834"/>
                    <a:pt x="468826" y="595788"/>
                    <a:pt x="467727" y="584796"/>
                  </a:cubicBezTo>
                  <a:cubicBezTo>
                    <a:pt x="466628" y="574903"/>
                    <a:pt x="467177" y="565009"/>
                    <a:pt x="467177" y="555116"/>
                  </a:cubicBezTo>
                  <a:cubicBezTo>
                    <a:pt x="466628" y="544674"/>
                    <a:pt x="471574" y="539178"/>
                    <a:pt x="482017" y="539178"/>
                  </a:cubicBezTo>
                  <a:cubicBezTo>
                    <a:pt x="523788" y="539178"/>
                    <a:pt x="565559" y="539178"/>
                    <a:pt x="607330" y="539178"/>
                  </a:cubicBezTo>
                  <a:cubicBezTo>
                    <a:pt x="620521" y="539178"/>
                    <a:pt x="624368" y="546872"/>
                    <a:pt x="624368" y="558414"/>
                  </a:cubicBezTo>
                  <a:cubicBezTo>
                    <a:pt x="623819" y="596887"/>
                    <a:pt x="623819" y="635361"/>
                    <a:pt x="624368" y="673834"/>
                  </a:cubicBezTo>
                  <a:cubicBezTo>
                    <a:pt x="624368" y="688124"/>
                    <a:pt x="625468" y="702964"/>
                    <a:pt x="626017" y="717254"/>
                  </a:cubicBezTo>
                  <a:cubicBezTo>
                    <a:pt x="626017" y="721651"/>
                    <a:pt x="626017" y="727148"/>
                    <a:pt x="632063" y="726598"/>
                  </a:cubicBezTo>
                  <a:cubicBezTo>
                    <a:pt x="637559" y="726048"/>
                    <a:pt x="637010" y="721651"/>
                    <a:pt x="637010" y="717804"/>
                  </a:cubicBezTo>
                  <a:cubicBezTo>
                    <a:pt x="637010" y="708461"/>
                    <a:pt x="637559" y="699667"/>
                    <a:pt x="637010" y="690873"/>
                  </a:cubicBezTo>
                  <a:cubicBezTo>
                    <a:pt x="636460" y="679330"/>
                    <a:pt x="641407" y="672735"/>
                    <a:pt x="653498" y="674384"/>
                  </a:cubicBezTo>
                  <a:cubicBezTo>
                    <a:pt x="665590" y="676033"/>
                    <a:pt x="671086" y="672186"/>
                    <a:pt x="671086" y="658445"/>
                  </a:cubicBezTo>
                  <a:cubicBezTo>
                    <a:pt x="671086" y="639208"/>
                    <a:pt x="680430" y="623819"/>
                    <a:pt x="695819" y="611727"/>
                  </a:cubicBezTo>
                  <a:cubicBezTo>
                    <a:pt x="702414" y="606231"/>
                    <a:pt x="710109" y="602933"/>
                    <a:pt x="715056" y="594140"/>
                  </a:cubicBezTo>
                  <a:cubicBezTo>
                    <a:pt x="720002" y="585346"/>
                    <a:pt x="748582" y="588643"/>
                    <a:pt x="753529" y="597987"/>
                  </a:cubicBezTo>
                  <a:cubicBezTo>
                    <a:pt x="755728" y="601834"/>
                    <a:pt x="758476" y="604033"/>
                    <a:pt x="762323" y="606231"/>
                  </a:cubicBezTo>
                  <a:cubicBezTo>
                    <a:pt x="785407" y="619422"/>
                    <a:pt x="795850" y="639758"/>
                    <a:pt x="795850" y="665590"/>
                  </a:cubicBezTo>
                  <a:cubicBezTo>
                    <a:pt x="795850" y="698567"/>
                    <a:pt x="795850" y="732094"/>
                    <a:pt x="795850" y="765071"/>
                  </a:cubicBezTo>
                  <a:lnTo>
                    <a:pt x="862903" y="761773"/>
                  </a:lnTo>
                  <a:lnTo>
                    <a:pt x="898079" y="155543"/>
                  </a:lnTo>
                  <a:lnTo>
                    <a:pt x="979973" y="155543"/>
                  </a:lnTo>
                  <a:lnTo>
                    <a:pt x="1016797" y="759026"/>
                  </a:lnTo>
                  <a:lnTo>
                    <a:pt x="1063515" y="757376"/>
                  </a:lnTo>
                  <a:close/>
                </a:path>
              </a:pathLst>
            </a:custGeom>
            <a:solidFill>
              <a:schemeClr val="accent2"/>
            </a:solidFill>
            <a:ln w="9525" cap="flat">
              <a:noFill/>
              <a:prstDash val="solid"/>
              <a:miter/>
            </a:ln>
          </p:spPr>
          <p:txBody>
            <a:bodyPr wrap="square" rtlCol="0" anchor="ctr">
              <a:noAutofit/>
            </a:bodyPr>
            <a:lstStyle/>
            <a:p>
              <a:pPr algn="ctr"/>
              <a:endParaRPr lang="en-US"/>
            </a:p>
          </p:txBody>
        </p:sp>
      </p:grpSp>
    </p:spTree>
    <p:extLst>
      <p:ext uri="{BB962C8B-B14F-4D97-AF65-F5344CB8AC3E}">
        <p14:creationId xmlns:p14="http://schemas.microsoft.com/office/powerpoint/2010/main" val="298395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C559B9-D98C-4A53-B487-921BAB20C290}"/>
              </a:ext>
            </a:extLst>
          </p:cNvPr>
          <p:cNvSpPr txBox="1"/>
          <p:nvPr/>
        </p:nvSpPr>
        <p:spPr>
          <a:xfrm>
            <a:off x="-1276" y="2250189"/>
            <a:ext cx="12192000" cy="2308324"/>
          </a:xfrm>
          <a:prstGeom prst="rect">
            <a:avLst/>
          </a:prstGeom>
          <a:noFill/>
        </p:spPr>
        <p:txBody>
          <a:bodyPr wrap="square" rtlCol="0" anchor="ctr">
            <a:spAutoFit/>
          </a:bodyPr>
          <a:lstStyle/>
          <a:p>
            <a:pPr algn="ctr"/>
            <a:r>
              <a:rPr lang="en-US" altLang="ko-KR" sz="4800" dirty="0" smtClean="0">
                <a:solidFill>
                  <a:schemeClr val="bg1"/>
                </a:solidFill>
                <a:cs typeface="Arial" pitchFamily="34" charset="0"/>
              </a:rPr>
              <a:t>DRONE TECHNOLOGY</a:t>
            </a:r>
          </a:p>
          <a:p>
            <a:pPr marL="685800" indent="-685800" algn="ctr">
              <a:buFont typeface="Arial" panose="020B0604020202020204" pitchFamily="34" charset="0"/>
              <a:buChar char="•"/>
            </a:pPr>
            <a:endParaRPr lang="en-US" altLang="ko-KR" sz="4800" dirty="0" smtClean="0">
              <a:solidFill>
                <a:schemeClr val="bg1"/>
              </a:solidFill>
              <a:cs typeface="Arial" pitchFamily="34" charset="0"/>
            </a:endParaRPr>
          </a:p>
          <a:p>
            <a:pPr marL="685800" indent="-685800" algn="ctr">
              <a:buFont typeface="Arial" panose="020B0604020202020204" pitchFamily="34" charset="0"/>
              <a:buChar char="•"/>
            </a:pPr>
            <a:endParaRPr lang="ko-KR" altLang="en-US" sz="4800" dirty="0">
              <a:solidFill>
                <a:schemeClr val="bg1"/>
              </a:solidFill>
              <a:cs typeface="Arial" pitchFamily="34" charset="0"/>
            </a:endParaRPr>
          </a:p>
        </p:txBody>
      </p:sp>
      <p:sp>
        <p:nvSpPr>
          <p:cNvPr id="49" name="Rectangle 48">
            <a:extLst>
              <a:ext uri="{FF2B5EF4-FFF2-40B4-BE49-F238E27FC236}">
                <a16:creationId xmlns:a16="http://schemas.microsoft.com/office/drawing/2014/main" id="{63CBFF0E-5897-4AF6-9083-120D02669595}"/>
              </a:ext>
            </a:extLst>
          </p:cNvPr>
          <p:cNvSpPr/>
          <p:nvPr/>
        </p:nvSpPr>
        <p:spPr>
          <a:xfrm>
            <a:off x="-1129" y="2029841"/>
            <a:ext cx="12191853" cy="707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1A64975-1C0D-43DB-B28F-106A015F4420}"/>
              </a:ext>
            </a:extLst>
          </p:cNvPr>
          <p:cNvSpPr/>
          <p:nvPr/>
        </p:nvSpPr>
        <p:spPr>
          <a:xfrm>
            <a:off x="-1128" y="6622488"/>
            <a:ext cx="12191853" cy="1021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A5432F2A-1D4A-4A13-ADBF-F66A01ACD6B4}"/>
              </a:ext>
            </a:extLst>
          </p:cNvPr>
          <p:cNvGrpSpPr/>
          <p:nvPr/>
        </p:nvGrpSpPr>
        <p:grpSpPr>
          <a:xfrm>
            <a:off x="2341001" y="55046"/>
            <a:ext cx="6335166" cy="1825187"/>
            <a:chOff x="3983392" y="1386078"/>
            <a:chExt cx="4425067" cy="1355914"/>
          </a:xfrm>
        </p:grpSpPr>
        <p:sp>
          <p:nvSpPr>
            <p:cNvPr id="63" name="Freeform: Shape 3">
              <a:extLst>
                <a:ext uri="{FF2B5EF4-FFF2-40B4-BE49-F238E27FC236}">
                  <a16:creationId xmlns:a16="http://schemas.microsoft.com/office/drawing/2014/main" id="{2BD44B44-0E26-4B00-83CE-707DFA3616ED}"/>
                </a:ext>
              </a:extLst>
            </p:cNvPr>
            <p:cNvSpPr/>
            <p:nvPr/>
          </p:nvSpPr>
          <p:spPr>
            <a:xfrm>
              <a:off x="7429500" y="1781175"/>
              <a:ext cx="978959" cy="960817"/>
            </a:xfrm>
            <a:custGeom>
              <a:avLst/>
              <a:gdLst>
                <a:gd name="connsiteX0" fmla="*/ 885118 w 885149"/>
                <a:gd name="connsiteY0" fmla="*/ 999263 h 999573"/>
                <a:gd name="connsiteX1" fmla="*/ 885120 w 885149"/>
                <a:gd name="connsiteY1" fmla="*/ 999263 h 999573"/>
                <a:gd name="connsiteX2" fmla="*/ 885120 w 885149"/>
                <a:gd name="connsiteY2" fmla="*/ 999573 h 999573"/>
                <a:gd name="connsiteX3" fmla="*/ 421711 w 885149"/>
                <a:gd name="connsiteY3" fmla="*/ 433 h 999573"/>
                <a:gd name="connsiteX4" fmla="*/ 496514 w 885149"/>
                <a:gd name="connsiteY4" fmla="*/ 72132 h 999573"/>
                <a:gd name="connsiteX5" fmla="*/ 496514 w 885149"/>
                <a:gd name="connsiteY5" fmla="*/ 358001 h 999573"/>
                <a:gd name="connsiteX6" fmla="*/ 496514 w 885149"/>
                <a:gd name="connsiteY6" fmla="*/ 366692 h 999573"/>
                <a:gd name="connsiteX7" fmla="*/ 501791 w 885149"/>
                <a:gd name="connsiteY7" fmla="*/ 370417 h 999573"/>
                <a:gd name="connsiteX8" fmla="*/ 606392 w 885149"/>
                <a:gd name="connsiteY8" fmla="*/ 361415 h 999573"/>
                <a:gd name="connsiteX9" fmla="*/ 831113 w 885149"/>
                <a:gd name="connsiteY9" fmla="*/ 522507 h 999573"/>
                <a:gd name="connsiteX10" fmla="*/ 845080 w 885149"/>
                <a:gd name="connsiteY10" fmla="*/ 560995 h 999573"/>
                <a:gd name="connsiteX11" fmla="*/ 850357 w 885149"/>
                <a:gd name="connsiteY11" fmla="*/ 563167 h 999573"/>
                <a:gd name="connsiteX12" fmla="*/ 865876 w 885149"/>
                <a:gd name="connsiteY12" fmla="*/ 582101 h 999573"/>
                <a:gd name="connsiteX13" fmla="*/ 866186 w 885149"/>
                <a:gd name="connsiteY13" fmla="*/ 648213 h 999573"/>
                <a:gd name="connsiteX14" fmla="*/ 879533 w 885149"/>
                <a:gd name="connsiteY14" fmla="*/ 648524 h 999573"/>
                <a:gd name="connsiteX15" fmla="*/ 885120 w 885149"/>
                <a:gd name="connsiteY15" fmla="*/ 654111 h 999573"/>
                <a:gd name="connsiteX16" fmla="*/ 885120 w 885149"/>
                <a:gd name="connsiteY16" fmla="*/ 657836 h 999573"/>
                <a:gd name="connsiteX17" fmla="*/ 885120 w 885149"/>
                <a:gd name="connsiteY17" fmla="*/ 949290 h 999573"/>
                <a:gd name="connsiteX18" fmla="*/ 884810 w 885149"/>
                <a:gd name="connsiteY18" fmla="*/ 953946 h 999573"/>
                <a:gd name="connsiteX19" fmla="*/ 885118 w 885149"/>
                <a:gd name="connsiteY19" fmla="*/ 999263 h 999573"/>
                <a:gd name="connsiteX20" fmla="*/ 0 w 885149"/>
                <a:gd name="connsiteY20" fmla="*/ 999263 h 999573"/>
                <a:gd name="connsiteX21" fmla="*/ 0 w 885149"/>
                <a:gd name="connsiteY21" fmla="*/ 378487 h 999573"/>
                <a:gd name="connsiteX22" fmla="*/ 154778 w 885149"/>
                <a:gd name="connsiteY22" fmla="*/ 378487 h 999573"/>
                <a:gd name="connsiteX23" fmla="*/ 162848 w 885149"/>
                <a:gd name="connsiteY23" fmla="*/ 369175 h 999573"/>
                <a:gd name="connsiteX24" fmla="*/ 162848 w 885149"/>
                <a:gd name="connsiteY24" fmla="*/ 186045 h 999573"/>
                <a:gd name="connsiteX25" fmla="*/ 162848 w 885149"/>
                <a:gd name="connsiteY25" fmla="*/ 78340 h 999573"/>
                <a:gd name="connsiteX26" fmla="*/ 164400 w 885149"/>
                <a:gd name="connsiteY26" fmla="*/ 67166 h 999573"/>
                <a:gd name="connsiteX27" fmla="*/ 164710 w 885149"/>
                <a:gd name="connsiteY27" fmla="*/ 80513 h 999573"/>
                <a:gd name="connsiteX28" fmla="*/ 164710 w 885149"/>
                <a:gd name="connsiteY28" fmla="*/ 366382 h 999573"/>
                <a:gd name="connsiteX29" fmla="*/ 164400 w 885149"/>
                <a:gd name="connsiteY29" fmla="*/ 379728 h 999573"/>
                <a:gd name="connsiteX30" fmla="*/ 165641 w 885149"/>
                <a:gd name="connsiteY30" fmla="*/ 379728 h 999573"/>
                <a:gd name="connsiteX31" fmla="*/ 165331 w 885149"/>
                <a:gd name="connsiteY31" fmla="*/ 379418 h 999573"/>
                <a:gd name="connsiteX32" fmla="*/ 165331 w 885149"/>
                <a:gd name="connsiteY32" fmla="*/ 72753 h 999573"/>
                <a:gd name="connsiteX33" fmla="*/ 165952 w 885149"/>
                <a:gd name="connsiteY33" fmla="*/ 67166 h 999573"/>
                <a:gd name="connsiteX34" fmla="*/ 242307 w 885149"/>
                <a:gd name="connsiteY34" fmla="*/ 743 h 999573"/>
                <a:gd name="connsiteX35" fmla="*/ 317110 w 885149"/>
                <a:gd name="connsiteY35" fmla="*/ 72443 h 999573"/>
                <a:gd name="connsiteX36" fmla="*/ 317110 w 885149"/>
                <a:gd name="connsiteY36" fmla="*/ 305856 h 999573"/>
                <a:gd name="connsiteX37" fmla="*/ 317110 w 885149"/>
                <a:gd name="connsiteY37" fmla="*/ 523127 h 999573"/>
                <a:gd name="connsiteX38" fmla="*/ 320214 w 885149"/>
                <a:gd name="connsiteY38" fmla="*/ 533991 h 999573"/>
                <a:gd name="connsiteX39" fmla="*/ 340079 w 885149"/>
                <a:gd name="connsiteY39" fmla="*/ 493951 h 999573"/>
                <a:gd name="connsiteX40" fmla="*/ 345045 w 885149"/>
                <a:gd name="connsiteY40" fmla="*/ 475948 h 999573"/>
                <a:gd name="connsiteX41" fmla="*/ 345045 w 885149"/>
                <a:gd name="connsiteY41" fmla="*/ 154695 h 999573"/>
                <a:gd name="connsiteX42" fmla="*/ 345045 w 885149"/>
                <a:gd name="connsiteY42" fmla="*/ 75547 h 999573"/>
                <a:gd name="connsiteX43" fmla="*/ 408364 w 885149"/>
                <a:gd name="connsiteY43" fmla="*/ 743 h 999573"/>
                <a:gd name="connsiteX44" fmla="*/ 421711 w 885149"/>
                <a:gd name="connsiteY44" fmla="*/ 433 h 99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5149" h="999573">
                  <a:moveTo>
                    <a:pt x="885118" y="999263"/>
                  </a:moveTo>
                  <a:lnTo>
                    <a:pt x="885120" y="999263"/>
                  </a:lnTo>
                  <a:lnTo>
                    <a:pt x="885120" y="999573"/>
                  </a:lnTo>
                  <a:close/>
                  <a:moveTo>
                    <a:pt x="421711" y="433"/>
                  </a:moveTo>
                  <a:cubicBezTo>
                    <a:pt x="462372" y="-1430"/>
                    <a:pt x="496514" y="35507"/>
                    <a:pt x="496514" y="72132"/>
                  </a:cubicBezTo>
                  <a:cubicBezTo>
                    <a:pt x="496204" y="167421"/>
                    <a:pt x="496514" y="262712"/>
                    <a:pt x="496514" y="358001"/>
                  </a:cubicBezTo>
                  <a:cubicBezTo>
                    <a:pt x="496514" y="361105"/>
                    <a:pt x="496514" y="363898"/>
                    <a:pt x="496514" y="366692"/>
                  </a:cubicBezTo>
                  <a:cubicBezTo>
                    <a:pt x="496514" y="370106"/>
                    <a:pt x="499308" y="370417"/>
                    <a:pt x="501791" y="370417"/>
                  </a:cubicBezTo>
                  <a:cubicBezTo>
                    <a:pt x="535934" y="359863"/>
                    <a:pt x="571318" y="357070"/>
                    <a:pt x="606392" y="361415"/>
                  </a:cubicBezTo>
                  <a:cubicBezTo>
                    <a:pt x="710062" y="374452"/>
                    <a:pt x="785176" y="428459"/>
                    <a:pt x="831113" y="522507"/>
                  </a:cubicBezTo>
                  <a:cubicBezTo>
                    <a:pt x="837010" y="534922"/>
                    <a:pt x="842287" y="547648"/>
                    <a:pt x="845080" y="560995"/>
                  </a:cubicBezTo>
                  <a:cubicBezTo>
                    <a:pt x="846943" y="561926"/>
                    <a:pt x="848495" y="562857"/>
                    <a:pt x="850357" y="563167"/>
                  </a:cubicBezTo>
                  <a:cubicBezTo>
                    <a:pt x="861531" y="565650"/>
                    <a:pt x="865876" y="570617"/>
                    <a:pt x="865876" y="582101"/>
                  </a:cubicBezTo>
                  <a:cubicBezTo>
                    <a:pt x="866186" y="604138"/>
                    <a:pt x="866186" y="626176"/>
                    <a:pt x="866186" y="648213"/>
                  </a:cubicBezTo>
                  <a:cubicBezTo>
                    <a:pt x="870532" y="648524"/>
                    <a:pt x="875188" y="648524"/>
                    <a:pt x="879533" y="648524"/>
                  </a:cubicBezTo>
                  <a:cubicBezTo>
                    <a:pt x="883258" y="648524"/>
                    <a:pt x="885430" y="650076"/>
                    <a:pt x="885120" y="654111"/>
                  </a:cubicBezTo>
                  <a:cubicBezTo>
                    <a:pt x="885120" y="655352"/>
                    <a:pt x="885120" y="656594"/>
                    <a:pt x="885120" y="657836"/>
                  </a:cubicBezTo>
                  <a:cubicBezTo>
                    <a:pt x="885120" y="754987"/>
                    <a:pt x="885120" y="852138"/>
                    <a:pt x="885120" y="949290"/>
                  </a:cubicBezTo>
                  <a:cubicBezTo>
                    <a:pt x="885120" y="950842"/>
                    <a:pt x="884810" y="952394"/>
                    <a:pt x="884810" y="953946"/>
                  </a:cubicBezTo>
                  <a:lnTo>
                    <a:pt x="885118" y="999263"/>
                  </a:lnTo>
                  <a:lnTo>
                    <a:pt x="0" y="999263"/>
                  </a:lnTo>
                  <a:lnTo>
                    <a:pt x="0" y="378487"/>
                  </a:lnTo>
                  <a:lnTo>
                    <a:pt x="154778" y="378487"/>
                  </a:lnTo>
                  <a:cubicBezTo>
                    <a:pt x="162848" y="378487"/>
                    <a:pt x="162848" y="378176"/>
                    <a:pt x="162848" y="369175"/>
                  </a:cubicBezTo>
                  <a:cubicBezTo>
                    <a:pt x="162848" y="308029"/>
                    <a:pt x="162848" y="247193"/>
                    <a:pt x="162848" y="186045"/>
                  </a:cubicBezTo>
                  <a:cubicBezTo>
                    <a:pt x="162848" y="150040"/>
                    <a:pt x="162848" y="114345"/>
                    <a:pt x="162848" y="78340"/>
                  </a:cubicBezTo>
                  <a:cubicBezTo>
                    <a:pt x="162848" y="74615"/>
                    <a:pt x="161606" y="70580"/>
                    <a:pt x="164400" y="67166"/>
                  </a:cubicBezTo>
                  <a:cubicBezTo>
                    <a:pt x="164710" y="71511"/>
                    <a:pt x="164710" y="76167"/>
                    <a:pt x="164710" y="80513"/>
                  </a:cubicBezTo>
                  <a:cubicBezTo>
                    <a:pt x="164710" y="175802"/>
                    <a:pt x="164710" y="271093"/>
                    <a:pt x="164710" y="366382"/>
                  </a:cubicBezTo>
                  <a:cubicBezTo>
                    <a:pt x="164710" y="370727"/>
                    <a:pt x="164400" y="375383"/>
                    <a:pt x="164400" y="379728"/>
                  </a:cubicBezTo>
                  <a:cubicBezTo>
                    <a:pt x="164710" y="379728"/>
                    <a:pt x="165331" y="379728"/>
                    <a:pt x="165641" y="379728"/>
                  </a:cubicBezTo>
                  <a:cubicBezTo>
                    <a:pt x="165641" y="379728"/>
                    <a:pt x="165331" y="379418"/>
                    <a:pt x="165331" y="379418"/>
                  </a:cubicBezTo>
                  <a:cubicBezTo>
                    <a:pt x="165331" y="277300"/>
                    <a:pt x="165331" y="174871"/>
                    <a:pt x="165331" y="72753"/>
                  </a:cubicBezTo>
                  <a:cubicBezTo>
                    <a:pt x="165331" y="70891"/>
                    <a:pt x="165020" y="69028"/>
                    <a:pt x="165952" y="67166"/>
                  </a:cubicBezTo>
                  <a:cubicBezTo>
                    <a:pt x="170918" y="22470"/>
                    <a:pt x="212199" y="-2361"/>
                    <a:pt x="242307" y="743"/>
                  </a:cubicBezTo>
                  <a:cubicBezTo>
                    <a:pt x="281416" y="-1740"/>
                    <a:pt x="317421" y="34886"/>
                    <a:pt x="317110" y="72443"/>
                  </a:cubicBezTo>
                  <a:cubicBezTo>
                    <a:pt x="316800" y="150040"/>
                    <a:pt x="317110" y="227949"/>
                    <a:pt x="317110" y="305856"/>
                  </a:cubicBezTo>
                  <a:cubicBezTo>
                    <a:pt x="317110" y="378176"/>
                    <a:pt x="317110" y="450807"/>
                    <a:pt x="317110" y="523127"/>
                  </a:cubicBezTo>
                  <a:cubicBezTo>
                    <a:pt x="317110" y="526852"/>
                    <a:pt x="314938" y="531508"/>
                    <a:pt x="320214" y="533991"/>
                  </a:cubicBezTo>
                  <a:cubicBezTo>
                    <a:pt x="325180" y="519713"/>
                    <a:pt x="332319" y="506677"/>
                    <a:pt x="340079" y="493951"/>
                  </a:cubicBezTo>
                  <a:cubicBezTo>
                    <a:pt x="343804" y="488053"/>
                    <a:pt x="345045" y="482466"/>
                    <a:pt x="345045" y="475948"/>
                  </a:cubicBezTo>
                  <a:cubicBezTo>
                    <a:pt x="345045" y="368865"/>
                    <a:pt x="345045" y="261781"/>
                    <a:pt x="345045" y="154695"/>
                  </a:cubicBezTo>
                  <a:cubicBezTo>
                    <a:pt x="345045" y="128312"/>
                    <a:pt x="345666" y="101929"/>
                    <a:pt x="345045" y="75547"/>
                  </a:cubicBezTo>
                  <a:cubicBezTo>
                    <a:pt x="344114" y="43266"/>
                    <a:pt x="367393" y="8503"/>
                    <a:pt x="408364" y="743"/>
                  </a:cubicBezTo>
                  <a:cubicBezTo>
                    <a:pt x="412710" y="-188"/>
                    <a:pt x="417366" y="-188"/>
                    <a:pt x="421711" y="433"/>
                  </a:cubicBezTo>
                  <a:close/>
                </a:path>
              </a:pathLst>
            </a:custGeom>
            <a:solidFill>
              <a:schemeClr val="accent2"/>
            </a:solidFill>
            <a:ln w="3651" cap="flat">
              <a:noFill/>
              <a:prstDash val="solid"/>
              <a:miter/>
            </a:ln>
          </p:spPr>
          <p:txBody>
            <a:bodyPr wrap="square" rtlCol="0" anchor="ctr">
              <a:noAutofit/>
            </a:bodyPr>
            <a:lstStyle/>
            <a:p>
              <a:pPr algn="ctr"/>
              <a:endParaRPr lang="en-US"/>
            </a:p>
          </p:txBody>
        </p:sp>
        <p:sp>
          <p:nvSpPr>
            <p:cNvPr id="64" name="Freeform: Shape 4">
              <a:extLst>
                <a:ext uri="{FF2B5EF4-FFF2-40B4-BE49-F238E27FC236}">
                  <a16:creationId xmlns:a16="http://schemas.microsoft.com/office/drawing/2014/main" id="{87A3D21E-6EE3-4B59-A6EA-73A3386B026A}"/>
                </a:ext>
              </a:extLst>
            </p:cNvPr>
            <p:cNvSpPr/>
            <p:nvPr/>
          </p:nvSpPr>
          <p:spPr>
            <a:xfrm>
              <a:off x="3983392" y="1627126"/>
              <a:ext cx="2234528" cy="1111017"/>
            </a:xfrm>
            <a:custGeom>
              <a:avLst/>
              <a:gdLst>
                <a:gd name="connsiteX0" fmla="*/ 1359605 w 4190656"/>
                <a:gd name="connsiteY0" fmla="*/ 2009520 h 2083613"/>
                <a:gd name="connsiteX1" fmla="*/ 1359605 w 4190656"/>
                <a:gd name="connsiteY1" fmla="*/ 2049344 h 2083613"/>
                <a:gd name="connsiteX2" fmla="*/ 1942246 w 4190656"/>
                <a:gd name="connsiteY2" fmla="*/ 2049344 h 2083613"/>
                <a:gd name="connsiteX3" fmla="*/ 1942246 w 4190656"/>
                <a:gd name="connsiteY3" fmla="*/ 2009520 h 2083613"/>
                <a:gd name="connsiteX4" fmla="*/ 3736514 w 4190656"/>
                <a:gd name="connsiteY4" fmla="*/ 2004560 h 2083613"/>
                <a:gd name="connsiteX5" fmla="*/ 3736514 w 4190656"/>
                <a:gd name="connsiteY5" fmla="*/ 2044384 h 2083613"/>
                <a:gd name="connsiteX6" fmla="*/ 4087017 w 4190656"/>
                <a:gd name="connsiteY6" fmla="*/ 2044384 h 2083613"/>
                <a:gd name="connsiteX7" fmla="*/ 4087017 w 4190656"/>
                <a:gd name="connsiteY7" fmla="*/ 2004560 h 2083613"/>
                <a:gd name="connsiteX8" fmla="*/ 3320982 w 4190656"/>
                <a:gd name="connsiteY8" fmla="*/ 2004560 h 2083613"/>
                <a:gd name="connsiteX9" fmla="*/ 3320982 w 4190656"/>
                <a:gd name="connsiteY9" fmla="*/ 2044384 h 2083613"/>
                <a:gd name="connsiteX10" fmla="*/ 3671485 w 4190656"/>
                <a:gd name="connsiteY10" fmla="*/ 2044384 h 2083613"/>
                <a:gd name="connsiteX11" fmla="*/ 3671485 w 4190656"/>
                <a:gd name="connsiteY11" fmla="*/ 2004560 h 2083613"/>
                <a:gd name="connsiteX12" fmla="*/ 1359605 w 4190656"/>
                <a:gd name="connsiteY12" fmla="*/ 1948423 h 2083613"/>
                <a:gd name="connsiteX13" fmla="*/ 1359605 w 4190656"/>
                <a:gd name="connsiteY13" fmla="*/ 1988247 h 2083613"/>
                <a:gd name="connsiteX14" fmla="*/ 1942246 w 4190656"/>
                <a:gd name="connsiteY14" fmla="*/ 1988247 h 2083613"/>
                <a:gd name="connsiteX15" fmla="*/ 1942246 w 4190656"/>
                <a:gd name="connsiteY15" fmla="*/ 1948423 h 2083613"/>
                <a:gd name="connsiteX16" fmla="*/ 3736514 w 4190656"/>
                <a:gd name="connsiteY16" fmla="*/ 1943463 h 2083613"/>
                <a:gd name="connsiteX17" fmla="*/ 3736514 w 4190656"/>
                <a:gd name="connsiteY17" fmla="*/ 1983287 h 2083613"/>
                <a:gd name="connsiteX18" fmla="*/ 4087017 w 4190656"/>
                <a:gd name="connsiteY18" fmla="*/ 1983287 h 2083613"/>
                <a:gd name="connsiteX19" fmla="*/ 4087017 w 4190656"/>
                <a:gd name="connsiteY19" fmla="*/ 1943463 h 2083613"/>
                <a:gd name="connsiteX20" fmla="*/ 3320982 w 4190656"/>
                <a:gd name="connsiteY20" fmla="*/ 1943463 h 2083613"/>
                <a:gd name="connsiteX21" fmla="*/ 3320982 w 4190656"/>
                <a:gd name="connsiteY21" fmla="*/ 1983287 h 2083613"/>
                <a:gd name="connsiteX22" fmla="*/ 3671485 w 4190656"/>
                <a:gd name="connsiteY22" fmla="*/ 1983287 h 2083613"/>
                <a:gd name="connsiteX23" fmla="*/ 3671485 w 4190656"/>
                <a:gd name="connsiteY23" fmla="*/ 1943463 h 2083613"/>
                <a:gd name="connsiteX24" fmla="*/ 1359605 w 4190656"/>
                <a:gd name="connsiteY24" fmla="*/ 1887327 h 2083613"/>
                <a:gd name="connsiteX25" fmla="*/ 1359605 w 4190656"/>
                <a:gd name="connsiteY25" fmla="*/ 1927151 h 2083613"/>
                <a:gd name="connsiteX26" fmla="*/ 1942246 w 4190656"/>
                <a:gd name="connsiteY26" fmla="*/ 1927151 h 2083613"/>
                <a:gd name="connsiteX27" fmla="*/ 1942246 w 4190656"/>
                <a:gd name="connsiteY27" fmla="*/ 1887327 h 2083613"/>
                <a:gd name="connsiteX28" fmla="*/ 3736514 w 4190656"/>
                <a:gd name="connsiteY28" fmla="*/ 1882367 h 2083613"/>
                <a:gd name="connsiteX29" fmla="*/ 3736514 w 4190656"/>
                <a:gd name="connsiteY29" fmla="*/ 1922191 h 2083613"/>
                <a:gd name="connsiteX30" fmla="*/ 4087017 w 4190656"/>
                <a:gd name="connsiteY30" fmla="*/ 1922191 h 2083613"/>
                <a:gd name="connsiteX31" fmla="*/ 4087017 w 4190656"/>
                <a:gd name="connsiteY31" fmla="*/ 1882367 h 2083613"/>
                <a:gd name="connsiteX32" fmla="*/ 3320982 w 4190656"/>
                <a:gd name="connsiteY32" fmla="*/ 1882367 h 2083613"/>
                <a:gd name="connsiteX33" fmla="*/ 3320982 w 4190656"/>
                <a:gd name="connsiteY33" fmla="*/ 1922191 h 2083613"/>
                <a:gd name="connsiteX34" fmla="*/ 3671485 w 4190656"/>
                <a:gd name="connsiteY34" fmla="*/ 1922191 h 2083613"/>
                <a:gd name="connsiteX35" fmla="*/ 3671485 w 4190656"/>
                <a:gd name="connsiteY35" fmla="*/ 1882367 h 2083613"/>
                <a:gd name="connsiteX36" fmla="*/ 3051754 w 4190656"/>
                <a:gd name="connsiteY36" fmla="*/ 1873675 h 2083613"/>
                <a:gd name="connsiteX37" fmla="*/ 3051754 w 4190656"/>
                <a:gd name="connsiteY37" fmla="*/ 1939321 h 2083613"/>
                <a:gd name="connsiteX38" fmla="*/ 3149850 w 4190656"/>
                <a:gd name="connsiteY38" fmla="*/ 1939321 h 2083613"/>
                <a:gd name="connsiteX39" fmla="*/ 3149850 w 4190656"/>
                <a:gd name="connsiteY39" fmla="*/ 1873675 h 2083613"/>
                <a:gd name="connsiteX40" fmla="*/ 2868153 w 4190656"/>
                <a:gd name="connsiteY40" fmla="*/ 1873675 h 2083613"/>
                <a:gd name="connsiteX41" fmla="*/ 2868153 w 4190656"/>
                <a:gd name="connsiteY41" fmla="*/ 1939321 h 2083613"/>
                <a:gd name="connsiteX42" fmla="*/ 2966249 w 4190656"/>
                <a:gd name="connsiteY42" fmla="*/ 1939321 h 2083613"/>
                <a:gd name="connsiteX43" fmla="*/ 2966249 w 4190656"/>
                <a:gd name="connsiteY43" fmla="*/ 1873675 h 2083613"/>
                <a:gd name="connsiteX44" fmla="*/ 2684553 w 4190656"/>
                <a:gd name="connsiteY44" fmla="*/ 1873675 h 2083613"/>
                <a:gd name="connsiteX45" fmla="*/ 2684553 w 4190656"/>
                <a:gd name="connsiteY45" fmla="*/ 1939321 h 2083613"/>
                <a:gd name="connsiteX46" fmla="*/ 2782649 w 4190656"/>
                <a:gd name="connsiteY46" fmla="*/ 1939321 h 2083613"/>
                <a:gd name="connsiteX47" fmla="*/ 2782649 w 4190656"/>
                <a:gd name="connsiteY47" fmla="*/ 1873675 h 2083613"/>
                <a:gd name="connsiteX48" fmla="*/ 1359605 w 4190656"/>
                <a:gd name="connsiteY48" fmla="*/ 1826230 h 2083613"/>
                <a:gd name="connsiteX49" fmla="*/ 1359605 w 4190656"/>
                <a:gd name="connsiteY49" fmla="*/ 1866054 h 2083613"/>
                <a:gd name="connsiteX50" fmla="*/ 1942246 w 4190656"/>
                <a:gd name="connsiteY50" fmla="*/ 1866054 h 2083613"/>
                <a:gd name="connsiteX51" fmla="*/ 1942246 w 4190656"/>
                <a:gd name="connsiteY51" fmla="*/ 1826230 h 2083613"/>
                <a:gd name="connsiteX52" fmla="*/ 3736514 w 4190656"/>
                <a:gd name="connsiteY52" fmla="*/ 1821270 h 2083613"/>
                <a:gd name="connsiteX53" fmla="*/ 3736514 w 4190656"/>
                <a:gd name="connsiteY53" fmla="*/ 1861094 h 2083613"/>
                <a:gd name="connsiteX54" fmla="*/ 4087017 w 4190656"/>
                <a:gd name="connsiteY54" fmla="*/ 1861094 h 2083613"/>
                <a:gd name="connsiteX55" fmla="*/ 4087017 w 4190656"/>
                <a:gd name="connsiteY55" fmla="*/ 1821270 h 2083613"/>
                <a:gd name="connsiteX56" fmla="*/ 3320982 w 4190656"/>
                <a:gd name="connsiteY56" fmla="*/ 1821270 h 2083613"/>
                <a:gd name="connsiteX57" fmla="*/ 3320982 w 4190656"/>
                <a:gd name="connsiteY57" fmla="*/ 1861094 h 2083613"/>
                <a:gd name="connsiteX58" fmla="*/ 3671485 w 4190656"/>
                <a:gd name="connsiteY58" fmla="*/ 1861094 h 2083613"/>
                <a:gd name="connsiteX59" fmla="*/ 3671485 w 4190656"/>
                <a:gd name="connsiteY59" fmla="*/ 1821270 h 2083613"/>
                <a:gd name="connsiteX60" fmla="*/ 3051754 w 4190656"/>
                <a:gd name="connsiteY60" fmla="*/ 1737466 h 2083613"/>
                <a:gd name="connsiteX61" fmla="*/ 3051754 w 4190656"/>
                <a:gd name="connsiteY61" fmla="*/ 1803112 h 2083613"/>
                <a:gd name="connsiteX62" fmla="*/ 3149850 w 4190656"/>
                <a:gd name="connsiteY62" fmla="*/ 1803112 h 2083613"/>
                <a:gd name="connsiteX63" fmla="*/ 3149850 w 4190656"/>
                <a:gd name="connsiteY63" fmla="*/ 1737466 h 2083613"/>
                <a:gd name="connsiteX64" fmla="*/ 2868153 w 4190656"/>
                <a:gd name="connsiteY64" fmla="*/ 1737466 h 2083613"/>
                <a:gd name="connsiteX65" fmla="*/ 2868153 w 4190656"/>
                <a:gd name="connsiteY65" fmla="*/ 1803112 h 2083613"/>
                <a:gd name="connsiteX66" fmla="*/ 2966249 w 4190656"/>
                <a:gd name="connsiteY66" fmla="*/ 1803112 h 2083613"/>
                <a:gd name="connsiteX67" fmla="*/ 2966249 w 4190656"/>
                <a:gd name="connsiteY67" fmla="*/ 1737466 h 2083613"/>
                <a:gd name="connsiteX68" fmla="*/ 2684553 w 4190656"/>
                <a:gd name="connsiteY68" fmla="*/ 1737466 h 2083613"/>
                <a:gd name="connsiteX69" fmla="*/ 2684553 w 4190656"/>
                <a:gd name="connsiteY69" fmla="*/ 1803112 h 2083613"/>
                <a:gd name="connsiteX70" fmla="*/ 2782649 w 4190656"/>
                <a:gd name="connsiteY70" fmla="*/ 1803112 h 2083613"/>
                <a:gd name="connsiteX71" fmla="*/ 2782649 w 4190656"/>
                <a:gd name="connsiteY71" fmla="*/ 1737466 h 2083613"/>
                <a:gd name="connsiteX72" fmla="*/ 3051754 w 4190656"/>
                <a:gd name="connsiteY72" fmla="*/ 1601257 h 2083613"/>
                <a:gd name="connsiteX73" fmla="*/ 3051754 w 4190656"/>
                <a:gd name="connsiteY73" fmla="*/ 1666903 h 2083613"/>
                <a:gd name="connsiteX74" fmla="*/ 3149850 w 4190656"/>
                <a:gd name="connsiteY74" fmla="*/ 1666903 h 2083613"/>
                <a:gd name="connsiteX75" fmla="*/ 3149850 w 4190656"/>
                <a:gd name="connsiteY75" fmla="*/ 1601257 h 2083613"/>
                <a:gd name="connsiteX76" fmla="*/ 2868153 w 4190656"/>
                <a:gd name="connsiteY76" fmla="*/ 1601257 h 2083613"/>
                <a:gd name="connsiteX77" fmla="*/ 2868153 w 4190656"/>
                <a:gd name="connsiteY77" fmla="*/ 1666903 h 2083613"/>
                <a:gd name="connsiteX78" fmla="*/ 2966249 w 4190656"/>
                <a:gd name="connsiteY78" fmla="*/ 1666903 h 2083613"/>
                <a:gd name="connsiteX79" fmla="*/ 2966249 w 4190656"/>
                <a:gd name="connsiteY79" fmla="*/ 1601257 h 2083613"/>
                <a:gd name="connsiteX80" fmla="*/ 2684553 w 4190656"/>
                <a:gd name="connsiteY80" fmla="*/ 1601257 h 2083613"/>
                <a:gd name="connsiteX81" fmla="*/ 2684553 w 4190656"/>
                <a:gd name="connsiteY81" fmla="*/ 1666903 h 2083613"/>
                <a:gd name="connsiteX82" fmla="*/ 2782649 w 4190656"/>
                <a:gd name="connsiteY82" fmla="*/ 1666903 h 2083613"/>
                <a:gd name="connsiteX83" fmla="*/ 2782649 w 4190656"/>
                <a:gd name="connsiteY83" fmla="*/ 1601257 h 2083613"/>
                <a:gd name="connsiteX84" fmla="*/ 1003047 w 4190656"/>
                <a:gd name="connsiteY84" fmla="*/ 1464531 h 2083613"/>
                <a:gd name="connsiteX85" fmla="*/ 1003047 w 4190656"/>
                <a:gd name="connsiteY85" fmla="*/ 2082216 h 2083613"/>
                <a:gd name="connsiteX86" fmla="*/ 1259865 w 4190656"/>
                <a:gd name="connsiteY86" fmla="*/ 2082216 h 2083613"/>
                <a:gd name="connsiteX87" fmla="*/ 1259865 w 4190656"/>
                <a:gd name="connsiteY87" fmla="*/ 1464531 h 2083613"/>
                <a:gd name="connsiteX88" fmla="*/ 640721 w 4190656"/>
                <a:gd name="connsiteY88" fmla="*/ 1461809 h 2083613"/>
                <a:gd name="connsiteX89" fmla="*/ 640721 w 4190656"/>
                <a:gd name="connsiteY89" fmla="*/ 2079494 h 2083613"/>
                <a:gd name="connsiteX90" fmla="*/ 860983 w 4190656"/>
                <a:gd name="connsiteY90" fmla="*/ 2079494 h 2083613"/>
                <a:gd name="connsiteX91" fmla="*/ 860983 w 4190656"/>
                <a:gd name="connsiteY91" fmla="*/ 1461809 h 2083613"/>
                <a:gd name="connsiteX92" fmla="*/ 3977387 w 4190656"/>
                <a:gd name="connsiteY92" fmla="*/ 1437108 h 2083613"/>
                <a:gd name="connsiteX93" fmla="*/ 3977387 w 4190656"/>
                <a:gd name="connsiteY93" fmla="*/ 1502754 h 2083613"/>
                <a:gd name="connsiteX94" fmla="*/ 4075483 w 4190656"/>
                <a:gd name="connsiteY94" fmla="*/ 1502754 h 2083613"/>
                <a:gd name="connsiteX95" fmla="*/ 4075483 w 4190656"/>
                <a:gd name="connsiteY95" fmla="*/ 1437108 h 2083613"/>
                <a:gd name="connsiteX96" fmla="*/ 3793786 w 4190656"/>
                <a:gd name="connsiteY96" fmla="*/ 1437108 h 2083613"/>
                <a:gd name="connsiteX97" fmla="*/ 3793786 w 4190656"/>
                <a:gd name="connsiteY97" fmla="*/ 1502754 h 2083613"/>
                <a:gd name="connsiteX98" fmla="*/ 3891882 w 4190656"/>
                <a:gd name="connsiteY98" fmla="*/ 1502754 h 2083613"/>
                <a:gd name="connsiteX99" fmla="*/ 3891882 w 4190656"/>
                <a:gd name="connsiteY99" fmla="*/ 1437108 h 2083613"/>
                <a:gd name="connsiteX100" fmla="*/ 3610186 w 4190656"/>
                <a:gd name="connsiteY100" fmla="*/ 1437108 h 2083613"/>
                <a:gd name="connsiteX101" fmla="*/ 3610186 w 4190656"/>
                <a:gd name="connsiteY101" fmla="*/ 1502754 h 2083613"/>
                <a:gd name="connsiteX102" fmla="*/ 3708282 w 4190656"/>
                <a:gd name="connsiteY102" fmla="*/ 1502754 h 2083613"/>
                <a:gd name="connsiteX103" fmla="*/ 3708282 w 4190656"/>
                <a:gd name="connsiteY103" fmla="*/ 1437108 h 2083613"/>
                <a:gd name="connsiteX104" fmla="*/ 3413613 w 4190656"/>
                <a:gd name="connsiteY104" fmla="*/ 1437108 h 2083613"/>
                <a:gd name="connsiteX105" fmla="*/ 3413613 w 4190656"/>
                <a:gd name="connsiteY105" fmla="*/ 1502754 h 2083613"/>
                <a:gd name="connsiteX106" fmla="*/ 3511709 w 4190656"/>
                <a:gd name="connsiteY106" fmla="*/ 1502754 h 2083613"/>
                <a:gd name="connsiteX107" fmla="*/ 3511709 w 4190656"/>
                <a:gd name="connsiteY107" fmla="*/ 1437108 h 2083613"/>
                <a:gd name="connsiteX108" fmla="*/ 3230013 w 4190656"/>
                <a:gd name="connsiteY108" fmla="*/ 1437108 h 2083613"/>
                <a:gd name="connsiteX109" fmla="*/ 3230013 w 4190656"/>
                <a:gd name="connsiteY109" fmla="*/ 1502754 h 2083613"/>
                <a:gd name="connsiteX110" fmla="*/ 3328109 w 4190656"/>
                <a:gd name="connsiteY110" fmla="*/ 1502754 h 2083613"/>
                <a:gd name="connsiteX111" fmla="*/ 3328109 w 4190656"/>
                <a:gd name="connsiteY111" fmla="*/ 1437108 h 2083613"/>
                <a:gd name="connsiteX112" fmla="*/ 3051754 w 4190656"/>
                <a:gd name="connsiteY112" fmla="*/ 1437108 h 2083613"/>
                <a:gd name="connsiteX113" fmla="*/ 3051754 w 4190656"/>
                <a:gd name="connsiteY113" fmla="*/ 1502754 h 2083613"/>
                <a:gd name="connsiteX114" fmla="*/ 3149850 w 4190656"/>
                <a:gd name="connsiteY114" fmla="*/ 1502754 h 2083613"/>
                <a:gd name="connsiteX115" fmla="*/ 3149850 w 4190656"/>
                <a:gd name="connsiteY115" fmla="*/ 1437108 h 2083613"/>
                <a:gd name="connsiteX116" fmla="*/ 2868153 w 4190656"/>
                <a:gd name="connsiteY116" fmla="*/ 1437108 h 2083613"/>
                <a:gd name="connsiteX117" fmla="*/ 2868153 w 4190656"/>
                <a:gd name="connsiteY117" fmla="*/ 1502754 h 2083613"/>
                <a:gd name="connsiteX118" fmla="*/ 2966249 w 4190656"/>
                <a:gd name="connsiteY118" fmla="*/ 1502754 h 2083613"/>
                <a:gd name="connsiteX119" fmla="*/ 2966249 w 4190656"/>
                <a:gd name="connsiteY119" fmla="*/ 1437108 h 2083613"/>
                <a:gd name="connsiteX120" fmla="*/ 2684553 w 4190656"/>
                <a:gd name="connsiteY120" fmla="*/ 1437108 h 2083613"/>
                <a:gd name="connsiteX121" fmla="*/ 2684553 w 4190656"/>
                <a:gd name="connsiteY121" fmla="*/ 1502754 h 2083613"/>
                <a:gd name="connsiteX122" fmla="*/ 2782649 w 4190656"/>
                <a:gd name="connsiteY122" fmla="*/ 1502754 h 2083613"/>
                <a:gd name="connsiteX123" fmla="*/ 2782649 w 4190656"/>
                <a:gd name="connsiteY123" fmla="*/ 1437108 h 2083613"/>
                <a:gd name="connsiteX124" fmla="*/ 1818380 w 4190656"/>
                <a:gd name="connsiteY124" fmla="*/ 1377680 h 2083613"/>
                <a:gd name="connsiteX125" fmla="*/ 1818380 w 4190656"/>
                <a:gd name="connsiteY125" fmla="*/ 1450750 h 2083613"/>
                <a:gd name="connsiteX126" fmla="*/ 1916476 w 4190656"/>
                <a:gd name="connsiteY126" fmla="*/ 1450750 h 2083613"/>
                <a:gd name="connsiteX127" fmla="*/ 1916476 w 4190656"/>
                <a:gd name="connsiteY127" fmla="*/ 1377680 h 2083613"/>
                <a:gd name="connsiteX128" fmla="*/ 1634779 w 4190656"/>
                <a:gd name="connsiteY128" fmla="*/ 1377680 h 2083613"/>
                <a:gd name="connsiteX129" fmla="*/ 1634779 w 4190656"/>
                <a:gd name="connsiteY129" fmla="*/ 1450750 h 2083613"/>
                <a:gd name="connsiteX130" fmla="*/ 1732875 w 4190656"/>
                <a:gd name="connsiteY130" fmla="*/ 1450750 h 2083613"/>
                <a:gd name="connsiteX131" fmla="*/ 1732875 w 4190656"/>
                <a:gd name="connsiteY131" fmla="*/ 1377680 h 2083613"/>
                <a:gd name="connsiteX132" fmla="*/ 1451179 w 4190656"/>
                <a:gd name="connsiteY132" fmla="*/ 1377680 h 2083613"/>
                <a:gd name="connsiteX133" fmla="*/ 1451179 w 4190656"/>
                <a:gd name="connsiteY133" fmla="*/ 1450750 h 2083613"/>
                <a:gd name="connsiteX134" fmla="*/ 1549275 w 4190656"/>
                <a:gd name="connsiteY134" fmla="*/ 1450750 h 2083613"/>
                <a:gd name="connsiteX135" fmla="*/ 1549275 w 4190656"/>
                <a:gd name="connsiteY135" fmla="*/ 1377680 h 2083613"/>
                <a:gd name="connsiteX136" fmla="*/ 1818380 w 4190656"/>
                <a:gd name="connsiteY136" fmla="*/ 1226067 h 2083613"/>
                <a:gd name="connsiteX137" fmla="*/ 1818380 w 4190656"/>
                <a:gd name="connsiteY137" fmla="*/ 1299137 h 2083613"/>
                <a:gd name="connsiteX138" fmla="*/ 1916476 w 4190656"/>
                <a:gd name="connsiteY138" fmla="*/ 1299137 h 2083613"/>
                <a:gd name="connsiteX139" fmla="*/ 1916476 w 4190656"/>
                <a:gd name="connsiteY139" fmla="*/ 1226067 h 2083613"/>
                <a:gd name="connsiteX140" fmla="*/ 1634779 w 4190656"/>
                <a:gd name="connsiteY140" fmla="*/ 1226067 h 2083613"/>
                <a:gd name="connsiteX141" fmla="*/ 1634779 w 4190656"/>
                <a:gd name="connsiteY141" fmla="*/ 1299137 h 2083613"/>
                <a:gd name="connsiteX142" fmla="*/ 1732875 w 4190656"/>
                <a:gd name="connsiteY142" fmla="*/ 1299137 h 2083613"/>
                <a:gd name="connsiteX143" fmla="*/ 1732875 w 4190656"/>
                <a:gd name="connsiteY143" fmla="*/ 1226067 h 2083613"/>
                <a:gd name="connsiteX144" fmla="*/ 1451179 w 4190656"/>
                <a:gd name="connsiteY144" fmla="*/ 1226067 h 2083613"/>
                <a:gd name="connsiteX145" fmla="*/ 1451179 w 4190656"/>
                <a:gd name="connsiteY145" fmla="*/ 1299137 h 2083613"/>
                <a:gd name="connsiteX146" fmla="*/ 1549275 w 4190656"/>
                <a:gd name="connsiteY146" fmla="*/ 1299137 h 2083613"/>
                <a:gd name="connsiteX147" fmla="*/ 1549275 w 4190656"/>
                <a:gd name="connsiteY147" fmla="*/ 1226067 h 2083613"/>
                <a:gd name="connsiteX148" fmla="*/ 403424 w 4190656"/>
                <a:gd name="connsiteY148" fmla="*/ 1142989 h 2083613"/>
                <a:gd name="connsiteX149" fmla="*/ 348620 w 4190656"/>
                <a:gd name="connsiteY149" fmla="*/ 1197793 h 2083613"/>
                <a:gd name="connsiteX150" fmla="*/ 348620 w 4190656"/>
                <a:gd name="connsiteY150" fmla="*/ 2081959 h 2083613"/>
                <a:gd name="connsiteX151" fmla="*/ 458227 w 4190656"/>
                <a:gd name="connsiteY151" fmla="*/ 2081959 h 2083613"/>
                <a:gd name="connsiteX152" fmla="*/ 458228 w 4190656"/>
                <a:gd name="connsiteY152" fmla="*/ 1197793 h 2083613"/>
                <a:gd name="connsiteX153" fmla="*/ 403424 w 4190656"/>
                <a:gd name="connsiteY153" fmla="*/ 1142989 h 2083613"/>
                <a:gd name="connsiteX154" fmla="*/ 169200 w 4190656"/>
                <a:gd name="connsiteY154" fmla="*/ 1139285 h 2083613"/>
                <a:gd name="connsiteX155" fmla="*/ 114396 w 4190656"/>
                <a:gd name="connsiteY155" fmla="*/ 1194089 h 2083613"/>
                <a:gd name="connsiteX156" fmla="*/ 114396 w 4190656"/>
                <a:gd name="connsiteY156" fmla="*/ 2078255 h 2083613"/>
                <a:gd name="connsiteX157" fmla="*/ 224003 w 4190656"/>
                <a:gd name="connsiteY157" fmla="*/ 2078255 h 2083613"/>
                <a:gd name="connsiteX158" fmla="*/ 224004 w 4190656"/>
                <a:gd name="connsiteY158" fmla="*/ 1194089 h 2083613"/>
                <a:gd name="connsiteX159" fmla="*/ 169200 w 4190656"/>
                <a:gd name="connsiteY159" fmla="*/ 1139285 h 2083613"/>
                <a:gd name="connsiteX160" fmla="*/ 1818380 w 4190656"/>
                <a:gd name="connsiteY160" fmla="*/ 1074453 h 2083613"/>
                <a:gd name="connsiteX161" fmla="*/ 1818380 w 4190656"/>
                <a:gd name="connsiteY161" fmla="*/ 1147523 h 2083613"/>
                <a:gd name="connsiteX162" fmla="*/ 1916476 w 4190656"/>
                <a:gd name="connsiteY162" fmla="*/ 1147523 h 2083613"/>
                <a:gd name="connsiteX163" fmla="*/ 1916476 w 4190656"/>
                <a:gd name="connsiteY163" fmla="*/ 1074453 h 2083613"/>
                <a:gd name="connsiteX164" fmla="*/ 1634779 w 4190656"/>
                <a:gd name="connsiteY164" fmla="*/ 1074453 h 2083613"/>
                <a:gd name="connsiteX165" fmla="*/ 1634779 w 4190656"/>
                <a:gd name="connsiteY165" fmla="*/ 1147523 h 2083613"/>
                <a:gd name="connsiteX166" fmla="*/ 1732875 w 4190656"/>
                <a:gd name="connsiteY166" fmla="*/ 1147523 h 2083613"/>
                <a:gd name="connsiteX167" fmla="*/ 1732875 w 4190656"/>
                <a:gd name="connsiteY167" fmla="*/ 1074453 h 2083613"/>
                <a:gd name="connsiteX168" fmla="*/ 1451179 w 4190656"/>
                <a:gd name="connsiteY168" fmla="*/ 1074453 h 2083613"/>
                <a:gd name="connsiteX169" fmla="*/ 1451179 w 4190656"/>
                <a:gd name="connsiteY169" fmla="*/ 1147523 h 2083613"/>
                <a:gd name="connsiteX170" fmla="*/ 1549275 w 4190656"/>
                <a:gd name="connsiteY170" fmla="*/ 1147523 h 2083613"/>
                <a:gd name="connsiteX171" fmla="*/ 1549275 w 4190656"/>
                <a:gd name="connsiteY171" fmla="*/ 1074453 h 2083613"/>
                <a:gd name="connsiteX172" fmla="*/ 1254606 w 4190656"/>
                <a:gd name="connsiteY172" fmla="*/ 1074453 h 2083613"/>
                <a:gd name="connsiteX173" fmla="*/ 1254606 w 4190656"/>
                <a:gd name="connsiteY173" fmla="*/ 1147523 h 2083613"/>
                <a:gd name="connsiteX174" fmla="*/ 1352702 w 4190656"/>
                <a:gd name="connsiteY174" fmla="*/ 1147523 h 2083613"/>
                <a:gd name="connsiteX175" fmla="*/ 1352702 w 4190656"/>
                <a:gd name="connsiteY175" fmla="*/ 1074453 h 2083613"/>
                <a:gd name="connsiteX176" fmla="*/ 1071005 w 4190656"/>
                <a:gd name="connsiteY176" fmla="*/ 1074453 h 2083613"/>
                <a:gd name="connsiteX177" fmla="*/ 1071005 w 4190656"/>
                <a:gd name="connsiteY177" fmla="*/ 1147523 h 2083613"/>
                <a:gd name="connsiteX178" fmla="*/ 1169101 w 4190656"/>
                <a:gd name="connsiteY178" fmla="*/ 1147523 h 2083613"/>
                <a:gd name="connsiteX179" fmla="*/ 1169101 w 4190656"/>
                <a:gd name="connsiteY179" fmla="*/ 1074453 h 2083613"/>
                <a:gd name="connsiteX180" fmla="*/ 887405 w 4190656"/>
                <a:gd name="connsiteY180" fmla="*/ 1074453 h 2083613"/>
                <a:gd name="connsiteX181" fmla="*/ 887405 w 4190656"/>
                <a:gd name="connsiteY181" fmla="*/ 1147523 h 2083613"/>
                <a:gd name="connsiteX182" fmla="*/ 985501 w 4190656"/>
                <a:gd name="connsiteY182" fmla="*/ 1147523 h 2083613"/>
                <a:gd name="connsiteX183" fmla="*/ 985501 w 4190656"/>
                <a:gd name="connsiteY183" fmla="*/ 1074453 h 2083613"/>
                <a:gd name="connsiteX184" fmla="*/ 726849 w 4190656"/>
                <a:gd name="connsiteY184" fmla="*/ 1074453 h 2083613"/>
                <a:gd name="connsiteX185" fmla="*/ 726849 w 4190656"/>
                <a:gd name="connsiteY185" fmla="*/ 1147523 h 2083613"/>
                <a:gd name="connsiteX186" fmla="*/ 824945 w 4190656"/>
                <a:gd name="connsiteY186" fmla="*/ 1147523 h 2083613"/>
                <a:gd name="connsiteX187" fmla="*/ 824945 w 4190656"/>
                <a:gd name="connsiteY187" fmla="*/ 1074453 h 2083613"/>
                <a:gd name="connsiteX188" fmla="*/ 543248 w 4190656"/>
                <a:gd name="connsiteY188" fmla="*/ 1074453 h 2083613"/>
                <a:gd name="connsiteX189" fmla="*/ 543248 w 4190656"/>
                <a:gd name="connsiteY189" fmla="*/ 1147523 h 2083613"/>
                <a:gd name="connsiteX190" fmla="*/ 641344 w 4190656"/>
                <a:gd name="connsiteY190" fmla="*/ 1147523 h 2083613"/>
                <a:gd name="connsiteX191" fmla="*/ 641344 w 4190656"/>
                <a:gd name="connsiteY191" fmla="*/ 1074453 h 2083613"/>
                <a:gd name="connsiteX192" fmla="*/ 3065554 w 4190656"/>
                <a:gd name="connsiteY192" fmla="*/ 331011 h 2083613"/>
                <a:gd name="connsiteX193" fmla="*/ 3065554 w 4190656"/>
                <a:gd name="connsiteY193" fmla="*/ 465308 h 2083613"/>
                <a:gd name="connsiteX194" fmla="*/ 3086674 w 4190656"/>
                <a:gd name="connsiteY194" fmla="*/ 468502 h 2083613"/>
                <a:gd name="connsiteX195" fmla="*/ 3190451 w 4190656"/>
                <a:gd name="connsiteY195" fmla="*/ 562591 h 2083613"/>
                <a:gd name="connsiteX196" fmla="*/ 3200815 w 4190656"/>
                <a:gd name="connsiteY196" fmla="*/ 613926 h 2083613"/>
                <a:gd name="connsiteX197" fmla="*/ 3203518 w 4190656"/>
                <a:gd name="connsiteY197" fmla="*/ 613926 h 2083613"/>
                <a:gd name="connsiteX198" fmla="*/ 3203518 w 4190656"/>
                <a:gd name="connsiteY198" fmla="*/ 627317 h 2083613"/>
                <a:gd name="connsiteX199" fmla="*/ 3203519 w 4190656"/>
                <a:gd name="connsiteY199" fmla="*/ 627321 h 2083613"/>
                <a:gd name="connsiteX200" fmla="*/ 3203518 w 4190656"/>
                <a:gd name="connsiteY200" fmla="*/ 1063497 h 2083613"/>
                <a:gd name="connsiteX201" fmla="*/ 3310645 w 4190656"/>
                <a:gd name="connsiteY201" fmla="*/ 1063497 h 2083613"/>
                <a:gd name="connsiteX202" fmla="*/ 3310645 w 4190656"/>
                <a:gd name="connsiteY202" fmla="*/ 627216 h 2083613"/>
                <a:gd name="connsiteX203" fmla="*/ 3412211 w 4190656"/>
                <a:gd name="connsiteY203" fmla="*/ 473988 h 2083613"/>
                <a:gd name="connsiteX204" fmla="*/ 3465439 w 4190656"/>
                <a:gd name="connsiteY204" fmla="*/ 463242 h 2083613"/>
                <a:gd name="connsiteX205" fmla="*/ 3465439 w 4190656"/>
                <a:gd name="connsiteY205" fmla="*/ 331011 h 2083613"/>
                <a:gd name="connsiteX206" fmla="*/ 2812855 w 4190656"/>
                <a:gd name="connsiteY206" fmla="*/ 331011 h 2083613"/>
                <a:gd name="connsiteX207" fmla="*/ 2812855 w 4190656"/>
                <a:gd name="connsiteY207" fmla="*/ 1063497 h 2083613"/>
                <a:gd name="connsiteX208" fmla="*/ 2870927 w 4190656"/>
                <a:gd name="connsiteY208" fmla="*/ 1063497 h 2083613"/>
                <a:gd name="connsiteX209" fmla="*/ 2870927 w 4190656"/>
                <a:gd name="connsiteY209" fmla="*/ 627321 h 2083613"/>
                <a:gd name="connsiteX210" fmla="*/ 2972493 w 4190656"/>
                <a:gd name="connsiteY210" fmla="*/ 474094 h 2083613"/>
                <a:gd name="connsiteX211" fmla="*/ 3023955 w 4190656"/>
                <a:gd name="connsiteY211" fmla="*/ 463704 h 2083613"/>
                <a:gd name="connsiteX212" fmla="*/ 3023955 w 4190656"/>
                <a:gd name="connsiteY212" fmla="*/ 331011 h 2083613"/>
                <a:gd name="connsiteX213" fmla="*/ 2711332 w 4190656"/>
                <a:gd name="connsiteY213" fmla="*/ 0 h 2083613"/>
                <a:gd name="connsiteX214" fmla="*/ 2812855 w 4190656"/>
                <a:gd name="connsiteY214" fmla="*/ 0 h 2083613"/>
                <a:gd name="connsiteX215" fmla="*/ 2812855 w 4190656"/>
                <a:gd name="connsiteY215" fmla="*/ 1 h 2083613"/>
                <a:gd name="connsiteX216" fmla="*/ 2812855 w 4190656"/>
                <a:gd name="connsiteY216" fmla="*/ 150699 h 2083613"/>
                <a:gd name="connsiteX217" fmla="*/ 2812855 w 4190656"/>
                <a:gd name="connsiteY217" fmla="*/ 150703 h 2083613"/>
                <a:gd name="connsiteX218" fmla="*/ 2812855 w 4190656"/>
                <a:gd name="connsiteY218" fmla="*/ 185573 h 2083613"/>
                <a:gd name="connsiteX219" fmla="*/ 2812855 w 4190656"/>
                <a:gd name="connsiteY219" fmla="*/ 268612 h 2083613"/>
                <a:gd name="connsiteX220" fmla="*/ 3465439 w 4190656"/>
                <a:gd name="connsiteY220" fmla="*/ 268612 h 2083613"/>
                <a:gd name="connsiteX221" fmla="*/ 3465439 w 4190656"/>
                <a:gd name="connsiteY221" fmla="*/ 268180 h 2083613"/>
                <a:gd name="connsiteX222" fmla="*/ 3507038 w 4190656"/>
                <a:gd name="connsiteY222" fmla="*/ 268180 h 2083613"/>
                <a:gd name="connsiteX223" fmla="*/ 3507038 w 4190656"/>
                <a:gd name="connsiteY223" fmla="*/ 466997 h 2083613"/>
                <a:gd name="connsiteX224" fmla="*/ 3541671 w 4190656"/>
                <a:gd name="connsiteY224" fmla="*/ 473988 h 2083613"/>
                <a:gd name="connsiteX225" fmla="*/ 3635761 w 4190656"/>
                <a:gd name="connsiteY225" fmla="*/ 577765 h 2083613"/>
                <a:gd name="connsiteX226" fmla="*/ 3641212 w 4190656"/>
                <a:gd name="connsiteY226" fmla="*/ 613821 h 2083613"/>
                <a:gd name="connsiteX227" fmla="*/ 3643236 w 4190656"/>
                <a:gd name="connsiteY227" fmla="*/ 613821 h 2083613"/>
                <a:gd name="connsiteX228" fmla="*/ 3643236 w 4190656"/>
                <a:gd name="connsiteY228" fmla="*/ 627210 h 2083613"/>
                <a:gd name="connsiteX229" fmla="*/ 3643237 w 4190656"/>
                <a:gd name="connsiteY229" fmla="*/ 627216 h 2083613"/>
                <a:gd name="connsiteX230" fmla="*/ 3643236 w 4190656"/>
                <a:gd name="connsiteY230" fmla="*/ 1063497 h 2083613"/>
                <a:gd name="connsiteX231" fmla="*/ 4190656 w 4190656"/>
                <a:gd name="connsiteY231" fmla="*/ 1063497 h 2083613"/>
                <a:gd name="connsiteX232" fmla="*/ 4190656 w 4190656"/>
                <a:gd name="connsiteY232" fmla="*/ 1184656 h 2083613"/>
                <a:gd name="connsiteX233" fmla="*/ 4190656 w 4190656"/>
                <a:gd name="connsiteY233" fmla="*/ 1530190 h 2083613"/>
                <a:gd name="connsiteX234" fmla="*/ 4190656 w 4190656"/>
                <a:gd name="connsiteY234" fmla="*/ 2078653 h 2083613"/>
                <a:gd name="connsiteX235" fmla="*/ 4190656 w 4190656"/>
                <a:gd name="connsiteY235" fmla="*/ 2082019 h 2083613"/>
                <a:gd name="connsiteX236" fmla="*/ 2526770 w 4190656"/>
                <a:gd name="connsiteY236" fmla="*/ 2082019 h 2083613"/>
                <a:gd name="connsiteX237" fmla="*/ 2526681 w 4190656"/>
                <a:gd name="connsiteY237" fmla="*/ 2082019 h 2083613"/>
                <a:gd name="connsiteX238" fmla="*/ 2449297 w 4190656"/>
                <a:gd name="connsiteY238" fmla="*/ 2082019 h 2083613"/>
                <a:gd name="connsiteX239" fmla="*/ 2449297 w 4190656"/>
                <a:gd name="connsiteY239" fmla="*/ 1864776 h 2083613"/>
                <a:gd name="connsiteX240" fmla="*/ 2354647 w 4190656"/>
                <a:gd name="connsiteY240" fmla="*/ 1864776 h 2083613"/>
                <a:gd name="connsiteX241" fmla="*/ 2354647 w 4190656"/>
                <a:gd name="connsiteY241" fmla="*/ 2082019 h 2083613"/>
                <a:gd name="connsiteX242" fmla="*/ 2277173 w 4190656"/>
                <a:gd name="connsiteY242" fmla="*/ 2082019 h 2083613"/>
                <a:gd name="connsiteX243" fmla="*/ 2277173 w 4190656"/>
                <a:gd name="connsiteY243" fmla="*/ 2082018 h 2083613"/>
                <a:gd name="connsiteX244" fmla="*/ 2190902 w 4190656"/>
                <a:gd name="connsiteY244" fmla="*/ 2082018 h 2083613"/>
                <a:gd name="connsiteX245" fmla="*/ 2190902 w 4190656"/>
                <a:gd name="connsiteY245" fmla="*/ 1864776 h 2083613"/>
                <a:gd name="connsiteX246" fmla="*/ 2096252 w 4190656"/>
                <a:gd name="connsiteY246" fmla="*/ 1864776 h 2083613"/>
                <a:gd name="connsiteX247" fmla="*/ 2096252 w 4190656"/>
                <a:gd name="connsiteY247" fmla="*/ 2082018 h 2083613"/>
                <a:gd name="connsiteX248" fmla="*/ 2028518 w 4190656"/>
                <a:gd name="connsiteY248" fmla="*/ 2082018 h 2083613"/>
                <a:gd name="connsiteX249" fmla="*/ 2028518 w 4190656"/>
                <a:gd name="connsiteY249" fmla="*/ 2083613 h 2083613"/>
                <a:gd name="connsiteX250" fmla="*/ 0 w 4190656"/>
                <a:gd name="connsiteY250" fmla="*/ 2083613 h 2083613"/>
                <a:gd name="connsiteX251" fmla="*/ 0 w 4190656"/>
                <a:gd name="connsiteY251" fmla="*/ 954650 h 2083613"/>
                <a:gd name="connsiteX252" fmla="*/ 525663 w 4190656"/>
                <a:gd name="connsiteY252" fmla="*/ 643073 h 2083613"/>
                <a:gd name="connsiteX253" fmla="*/ 525663 w 4190656"/>
                <a:gd name="connsiteY253" fmla="*/ 940002 h 2083613"/>
                <a:gd name="connsiteX254" fmla="*/ 1026614 w 4190656"/>
                <a:gd name="connsiteY254" fmla="*/ 643073 h 2083613"/>
                <a:gd name="connsiteX255" fmla="*/ 1026614 w 4190656"/>
                <a:gd name="connsiteY255" fmla="*/ 940003 h 2083613"/>
                <a:gd name="connsiteX256" fmla="*/ 1527566 w 4190656"/>
                <a:gd name="connsiteY256" fmla="*/ 643073 h 2083613"/>
                <a:gd name="connsiteX257" fmla="*/ 1527566 w 4190656"/>
                <a:gd name="connsiteY257" fmla="*/ 940003 h 2083613"/>
                <a:gd name="connsiteX258" fmla="*/ 2028518 w 4190656"/>
                <a:gd name="connsiteY258" fmla="*/ 643073 h 2083613"/>
                <a:gd name="connsiteX259" fmla="*/ 2028518 w 4190656"/>
                <a:gd name="connsiteY259" fmla="*/ 954650 h 2083613"/>
                <a:gd name="connsiteX260" fmla="*/ 2028518 w 4190656"/>
                <a:gd name="connsiteY260" fmla="*/ 957207 h 2083613"/>
                <a:gd name="connsiteX261" fmla="*/ 2119418 w 4190656"/>
                <a:gd name="connsiteY261" fmla="*/ 957207 h 2083613"/>
                <a:gd name="connsiteX262" fmla="*/ 2119418 w 4190656"/>
                <a:gd name="connsiteY262" fmla="*/ 351653 h 2083613"/>
                <a:gd name="connsiteX263" fmla="*/ 2119417 w 4190656"/>
                <a:gd name="connsiteY263" fmla="*/ 351653 h 2083613"/>
                <a:gd name="connsiteX264" fmla="*/ 2119417 w 4190656"/>
                <a:gd name="connsiteY264" fmla="*/ 185571 h 2083613"/>
                <a:gd name="connsiteX265" fmla="*/ 2265014 w 4190656"/>
                <a:gd name="connsiteY265" fmla="*/ 185571 h 2083613"/>
                <a:gd name="connsiteX266" fmla="*/ 2410612 w 4190656"/>
                <a:gd name="connsiteY266" fmla="*/ 185571 h 2083613"/>
                <a:gd name="connsiteX267" fmla="*/ 2410613 w 4190656"/>
                <a:gd name="connsiteY267" fmla="*/ 185571 h 2083613"/>
                <a:gd name="connsiteX268" fmla="*/ 2410613 w 4190656"/>
                <a:gd name="connsiteY268" fmla="*/ 337527 h 2083613"/>
                <a:gd name="connsiteX269" fmla="*/ 2410614 w 4190656"/>
                <a:gd name="connsiteY269" fmla="*/ 337527 h 2083613"/>
                <a:gd name="connsiteX270" fmla="*/ 2410614 w 4190656"/>
                <a:gd name="connsiteY270" fmla="*/ 337530 h 2083613"/>
                <a:gd name="connsiteX271" fmla="*/ 2410614 w 4190656"/>
                <a:gd name="connsiteY271" fmla="*/ 955499 h 2083613"/>
                <a:gd name="connsiteX272" fmla="*/ 2526770 w 4190656"/>
                <a:gd name="connsiteY272" fmla="*/ 955499 h 2083613"/>
                <a:gd name="connsiteX273" fmla="*/ 2526770 w 4190656"/>
                <a:gd name="connsiteY273" fmla="*/ 956944 h 2083613"/>
                <a:gd name="connsiteX274" fmla="*/ 2526770 w 4190656"/>
                <a:gd name="connsiteY274" fmla="*/ 1063497 h 2083613"/>
                <a:gd name="connsiteX275" fmla="*/ 2619542 w 4190656"/>
                <a:gd name="connsiteY275" fmla="*/ 1063497 h 2083613"/>
                <a:gd name="connsiteX276" fmla="*/ 2619542 w 4190656"/>
                <a:gd name="connsiteY276" fmla="*/ 185573 h 2083613"/>
                <a:gd name="connsiteX277" fmla="*/ 2619542 w 4190656"/>
                <a:gd name="connsiteY277" fmla="*/ 150703 h 2083613"/>
                <a:gd name="connsiteX278" fmla="*/ 2619542 w 4190656"/>
                <a:gd name="connsiteY278" fmla="*/ 1 h 2083613"/>
                <a:gd name="connsiteX279" fmla="*/ 2711332 w 4190656"/>
                <a:gd name="connsiteY279" fmla="*/ 1 h 208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4190656" h="2083613">
                  <a:moveTo>
                    <a:pt x="1359605" y="2009520"/>
                  </a:moveTo>
                  <a:lnTo>
                    <a:pt x="1359605" y="2049344"/>
                  </a:lnTo>
                  <a:lnTo>
                    <a:pt x="1942246" y="2049344"/>
                  </a:lnTo>
                  <a:lnTo>
                    <a:pt x="1942246" y="2009520"/>
                  </a:lnTo>
                  <a:close/>
                  <a:moveTo>
                    <a:pt x="3736514" y="2004560"/>
                  </a:moveTo>
                  <a:lnTo>
                    <a:pt x="3736514" y="2044384"/>
                  </a:lnTo>
                  <a:lnTo>
                    <a:pt x="4087017" y="2044384"/>
                  </a:lnTo>
                  <a:lnTo>
                    <a:pt x="4087017" y="2004560"/>
                  </a:lnTo>
                  <a:close/>
                  <a:moveTo>
                    <a:pt x="3320982" y="2004560"/>
                  </a:moveTo>
                  <a:lnTo>
                    <a:pt x="3320982" y="2044384"/>
                  </a:lnTo>
                  <a:lnTo>
                    <a:pt x="3671485" y="2044384"/>
                  </a:lnTo>
                  <a:lnTo>
                    <a:pt x="3671485" y="2004560"/>
                  </a:lnTo>
                  <a:close/>
                  <a:moveTo>
                    <a:pt x="1359605" y="1948423"/>
                  </a:moveTo>
                  <a:lnTo>
                    <a:pt x="1359605" y="1988247"/>
                  </a:lnTo>
                  <a:lnTo>
                    <a:pt x="1942246" y="1988247"/>
                  </a:lnTo>
                  <a:lnTo>
                    <a:pt x="1942246" y="1948423"/>
                  </a:lnTo>
                  <a:close/>
                  <a:moveTo>
                    <a:pt x="3736514" y="1943463"/>
                  </a:moveTo>
                  <a:lnTo>
                    <a:pt x="3736514" y="1983287"/>
                  </a:lnTo>
                  <a:lnTo>
                    <a:pt x="4087017" y="1983287"/>
                  </a:lnTo>
                  <a:lnTo>
                    <a:pt x="4087017" y="1943463"/>
                  </a:lnTo>
                  <a:close/>
                  <a:moveTo>
                    <a:pt x="3320982" y="1943463"/>
                  </a:moveTo>
                  <a:lnTo>
                    <a:pt x="3320982" y="1983287"/>
                  </a:lnTo>
                  <a:lnTo>
                    <a:pt x="3671485" y="1983287"/>
                  </a:lnTo>
                  <a:lnTo>
                    <a:pt x="3671485" y="1943463"/>
                  </a:lnTo>
                  <a:close/>
                  <a:moveTo>
                    <a:pt x="1359605" y="1887327"/>
                  </a:moveTo>
                  <a:lnTo>
                    <a:pt x="1359605" y="1927151"/>
                  </a:lnTo>
                  <a:lnTo>
                    <a:pt x="1942246" y="1927151"/>
                  </a:lnTo>
                  <a:lnTo>
                    <a:pt x="1942246" y="1887327"/>
                  </a:lnTo>
                  <a:close/>
                  <a:moveTo>
                    <a:pt x="3736514" y="1882367"/>
                  </a:moveTo>
                  <a:lnTo>
                    <a:pt x="3736514" y="1922191"/>
                  </a:lnTo>
                  <a:lnTo>
                    <a:pt x="4087017" y="1922191"/>
                  </a:lnTo>
                  <a:lnTo>
                    <a:pt x="4087017" y="1882367"/>
                  </a:lnTo>
                  <a:close/>
                  <a:moveTo>
                    <a:pt x="3320982" y="1882367"/>
                  </a:moveTo>
                  <a:lnTo>
                    <a:pt x="3320982" y="1922191"/>
                  </a:lnTo>
                  <a:lnTo>
                    <a:pt x="3671485" y="1922191"/>
                  </a:lnTo>
                  <a:lnTo>
                    <a:pt x="3671485" y="1882367"/>
                  </a:lnTo>
                  <a:close/>
                  <a:moveTo>
                    <a:pt x="3051754" y="1873675"/>
                  </a:moveTo>
                  <a:lnTo>
                    <a:pt x="3051754" y="1939321"/>
                  </a:lnTo>
                  <a:lnTo>
                    <a:pt x="3149850" y="1939321"/>
                  </a:lnTo>
                  <a:lnTo>
                    <a:pt x="3149850" y="1873675"/>
                  </a:lnTo>
                  <a:close/>
                  <a:moveTo>
                    <a:pt x="2868153" y="1873675"/>
                  </a:moveTo>
                  <a:lnTo>
                    <a:pt x="2868153" y="1939321"/>
                  </a:lnTo>
                  <a:lnTo>
                    <a:pt x="2966249" y="1939321"/>
                  </a:lnTo>
                  <a:lnTo>
                    <a:pt x="2966249" y="1873675"/>
                  </a:lnTo>
                  <a:close/>
                  <a:moveTo>
                    <a:pt x="2684553" y="1873675"/>
                  </a:moveTo>
                  <a:lnTo>
                    <a:pt x="2684553" y="1939321"/>
                  </a:lnTo>
                  <a:lnTo>
                    <a:pt x="2782649" y="1939321"/>
                  </a:lnTo>
                  <a:lnTo>
                    <a:pt x="2782649" y="1873675"/>
                  </a:lnTo>
                  <a:close/>
                  <a:moveTo>
                    <a:pt x="1359605" y="1826230"/>
                  </a:moveTo>
                  <a:lnTo>
                    <a:pt x="1359605" y="1866054"/>
                  </a:lnTo>
                  <a:lnTo>
                    <a:pt x="1942246" y="1866054"/>
                  </a:lnTo>
                  <a:lnTo>
                    <a:pt x="1942246" y="1826230"/>
                  </a:lnTo>
                  <a:close/>
                  <a:moveTo>
                    <a:pt x="3736514" y="1821270"/>
                  </a:moveTo>
                  <a:lnTo>
                    <a:pt x="3736514" y="1861094"/>
                  </a:lnTo>
                  <a:lnTo>
                    <a:pt x="4087017" y="1861094"/>
                  </a:lnTo>
                  <a:lnTo>
                    <a:pt x="4087017" y="1821270"/>
                  </a:lnTo>
                  <a:close/>
                  <a:moveTo>
                    <a:pt x="3320982" y="1821270"/>
                  </a:moveTo>
                  <a:lnTo>
                    <a:pt x="3320982" y="1861094"/>
                  </a:lnTo>
                  <a:lnTo>
                    <a:pt x="3671485" y="1861094"/>
                  </a:lnTo>
                  <a:lnTo>
                    <a:pt x="3671485" y="1821270"/>
                  </a:lnTo>
                  <a:close/>
                  <a:moveTo>
                    <a:pt x="3051754" y="1737466"/>
                  </a:moveTo>
                  <a:lnTo>
                    <a:pt x="3051754" y="1803112"/>
                  </a:lnTo>
                  <a:lnTo>
                    <a:pt x="3149850" y="1803112"/>
                  </a:lnTo>
                  <a:lnTo>
                    <a:pt x="3149850" y="1737466"/>
                  </a:lnTo>
                  <a:close/>
                  <a:moveTo>
                    <a:pt x="2868153" y="1737466"/>
                  </a:moveTo>
                  <a:lnTo>
                    <a:pt x="2868153" y="1803112"/>
                  </a:lnTo>
                  <a:lnTo>
                    <a:pt x="2966249" y="1803112"/>
                  </a:lnTo>
                  <a:lnTo>
                    <a:pt x="2966249" y="1737466"/>
                  </a:lnTo>
                  <a:close/>
                  <a:moveTo>
                    <a:pt x="2684553" y="1737466"/>
                  </a:moveTo>
                  <a:lnTo>
                    <a:pt x="2684553" y="1803112"/>
                  </a:lnTo>
                  <a:lnTo>
                    <a:pt x="2782649" y="1803112"/>
                  </a:lnTo>
                  <a:lnTo>
                    <a:pt x="2782649" y="1737466"/>
                  </a:lnTo>
                  <a:close/>
                  <a:moveTo>
                    <a:pt x="3051754" y="1601257"/>
                  </a:moveTo>
                  <a:lnTo>
                    <a:pt x="3051754" y="1666903"/>
                  </a:lnTo>
                  <a:lnTo>
                    <a:pt x="3149850" y="1666903"/>
                  </a:lnTo>
                  <a:lnTo>
                    <a:pt x="3149850" y="1601257"/>
                  </a:lnTo>
                  <a:close/>
                  <a:moveTo>
                    <a:pt x="2868153" y="1601257"/>
                  </a:moveTo>
                  <a:lnTo>
                    <a:pt x="2868153" y="1666903"/>
                  </a:lnTo>
                  <a:lnTo>
                    <a:pt x="2966249" y="1666903"/>
                  </a:lnTo>
                  <a:lnTo>
                    <a:pt x="2966249" y="1601257"/>
                  </a:lnTo>
                  <a:close/>
                  <a:moveTo>
                    <a:pt x="2684553" y="1601257"/>
                  </a:moveTo>
                  <a:lnTo>
                    <a:pt x="2684553" y="1666903"/>
                  </a:lnTo>
                  <a:lnTo>
                    <a:pt x="2782649" y="1666903"/>
                  </a:lnTo>
                  <a:lnTo>
                    <a:pt x="2782649" y="1601257"/>
                  </a:lnTo>
                  <a:close/>
                  <a:moveTo>
                    <a:pt x="1003047" y="1464531"/>
                  </a:moveTo>
                  <a:lnTo>
                    <a:pt x="1003047" y="2082216"/>
                  </a:lnTo>
                  <a:lnTo>
                    <a:pt x="1259865" y="2082216"/>
                  </a:lnTo>
                  <a:lnTo>
                    <a:pt x="1259865" y="1464531"/>
                  </a:lnTo>
                  <a:close/>
                  <a:moveTo>
                    <a:pt x="640721" y="1461809"/>
                  </a:moveTo>
                  <a:lnTo>
                    <a:pt x="640721" y="2079494"/>
                  </a:lnTo>
                  <a:lnTo>
                    <a:pt x="860983" y="2079494"/>
                  </a:lnTo>
                  <a:lnTo>
                    <a:pt x="860983" y="1461809"/>
                  </a:lnTo>
                  <a:close/>
                  <a:moveTo>
                    <a:pt x="3977387" y="1437108"/>
                  </a:moveTo>
                  <a:lnTo>
                    <a:pt x="3977387" y="1502754"/>
                  </a:lnTo>
                  <a:lnTo>
                    <a:pt x="4075483" y="1502754"/>
                  </a:lnTo>
                  <a:lnTo>
                    <a:pt x="4075483" y="1437108"/>
                  </a:lnTo>
                  <a:close/>
                  <a:moveTo>
                    <a:pt x="3793786" y="1437108"/>
                  </a:moveTo>
                  <a:lnTo>
                    <a:pt x="3793786" y="1502754"/>
                  </a:lnTo>
                  <a:lnTo>
                    <a:pt x="3891882" y="1502754"/>
                  </a:lnTo>
                  <a:lnTo>
                    <a:pt x="3891882" y="1437108"/>
                  </a:lnTo>
                  <a:close/>
                  <a:moveTo>
                    <a:pt x="3610186" y="1437108"/>
                  </a:moveTo>
                  <a:lnTo>
                    <a:pt x="3610186" y="1502754"/>
                  </a:lnTo>
                  <a:lnTo>
                    <a:pt x="3708282" y="1502754"/>
                  </a:lnTo>
                  <a:lnTo>
                    <a:pt x="3708282" y="1437108"/>
                  </a:lnTo>
                  <a:close/>
                  <a:moveTo>
                    <a:pt x="3413613" y="1437108"/>
                  </a:moveTo>
                  <a:lnTo>
                    <a:pt x="3413613" y="1502754"/>
                  </a:lnTo>
                  <a:lnTo>
                    <a:pt x="3511709" y="1502754"/>
                  </a:lnTo>
                  <a:lnTo>
                    <a:pt x="3511709" y="1437108"/>
                  </a:lnTo>
                  <a:close/>
                  <a:moveTo>
                    <a:pt x="3230013" y="1437108"/>
                  </a:moveTo>
                  <a:lnTo>
                    <a:pt x="3230013" y="1502754"/>
                  </a:lnTo>
                  <a:lnTo>
                    <a:pt x="3328109" y="1502754"/>
                  </a:lnTo>
                  <a:lnTo>
                    <a:pt x="3328109" y="1437108"/>
                  </a:lnTo>
                  <a:close/>
                  <a:moveTo>
                    <a:pt x="3051754" y="1437108"/>
                  </a:moveTo>
                  <a:lnTo>
                    <a:pt x="3051754" y="1502754"/>
                  </a:lnTo>
                  <a:lnTo>
                    <a:pt x="3149850" y="1502754"/>
                  </a:lnTo>
                  <a:lnTo>
                    <a:pt x="3149850" y="1437108"/>
                  </a:lnTo>
                  <a:close/>
                  <a:moveTo>
                    <a:pt x="2868153" y="1437108"/>
                  </a:moveTo>
                  <a:lnTo>
                    <a:pt x="2868153" y="1502754"/>
                  </a:lnTo>
                  <a:lnTo>
                    <a:pt x="2966249" y="1502754"/>
                  </a:lnTo>
                  <a:lnTo>
                    <a:pt x="2966249" y="1437108"/>
                  </a:lnTo>
                  <a:close/>
                  <a:moveTo>
                    <a:pt x="2684553" y="1437108"/>
                  </a:moveTo>
                  <a:lnTo>
                    <a:pt x="2684553" y="1502754"/>
                  </a:lnTo>
                  <a:lnTo>
                    <a:pt x="2782649" y="1502754"/>
                  </a:lnTo>
                  <a:lnTo>
                    <a:pt x="2782649" y="1437108"/>
                  </a:lnTo>
                  <a:close/>
                  <a:moveTo>
                    <a:pt x="1818380" y="1377680"/>
                  </a:moveTo>
                  <a:lnTo>
                    <a:pt x="1818380" y="1450750"/>
                  </a:lnTo>
                  <a:lnTo>
                    <a:pt x="1916476" y="1450750"/>
                  </a:lnTo>
                  <a:lnTo>
                    <a:pt x="1916476" y="1377680"/>
                  </a:lnTo>
                  <a:close/>
                  <a:moveTo>
                    <a:pt x="1634779" y="1377680"/>
                  </a:moveTo>
                  <a:lnTo>
                    <a:pt x="1634779" y="1450750"/>
                  </a:lnTo>
                  <a:lnTo>
                    <a:pt x="1732875" y="1450750"/>
                  </a:lnTo>
                  <a:lnTo>
                    <a:pt x="1732875" y="1377680"/>
                  </a:lnTo>
                  <a:close/>
                  <a:moveTo>
                    <a:pt x="1451179" y="1377680"/>
                  </a:moveTo>
                  <a:lnTo>
                    <a:pt x="1451179" y="1450750"/>
                  </a:lnTo>
                  <a:lnTo>
                    <a:pt x="1549275" y="1450750"/>
                  </a:lnTo>
                  <a:lnTo>
                    <a:pt x="1549275" y="1377680"/>
                  </a:lnTo>
                  <a:close/>
                  <a:moveTo>
                    <a:pt x="1818380" y="1226067"/>
                  </a:moveTo>
                  <a:lnTo>
                    <a:pt x="1818380" y="1299137"/>
                  </a:lnTo>
                  <a:lnTo>
                    <a:pt x="1916476" y="1299137"/>
                  </a:lnTo>
                  <a:lnTo>
                    <a:pt x="1916476" y="1226067"/>
                  </a:lnTo>
                  <a:close/>
                  <a:moveTo>
                    <a:pt x="1634779" y="1226067"/>
                  </a:moveTo>
                  <a:lnTo>
                    <a:pt x="1634779" y="1299137"/>
                  </a:lnTo>
                  <a:lnTo>
                    <a:pt x="1732875" y="1299137"/>
                  </a:lnTo>
                  <a:lnTo>
                    <a:pt x="1732875" y="1226067"/>
                  </a:lnTo>
                  <a:close/>
                  <a:moveTo>
                    <a:pt x="1451179" y="1226067"/>
                  </a:moveTo>
                  <a:lnTo>
                    <a:pt x="1451179" y="1299137"/>
                  </a:lnTo>
                  <a:lnTo>
                    <a:pt x="1549275" y="1299137"/>
                  </a:lnTo>
                  <a:lnTo>
                    <a:pt x="1549275" y="1226067"/>
                  </a:lnTo>
                  <a:close/>
                  <a:moveTo>
                    <a:pt x="403424" y="1142989"/>
                  </a:moveTo>
                  <a:cubicBezTo>
                    <a:pt x="373157" y="1142989"/>
                    <a:pt x="348620" y="1167526"/>
                    <a:pt x="348620" y="1197793"/>
                  </a:cubicBezTo>
                  <a:lnTo>
                    <a:pt x="348620" y="2081959"/>
                  </a:lnTo>
                  <a:lnTo>
                    <a:pt x="458227" y="2081959"/>
                  </a:lnTo>
                  <a:cubicBezTo>
                    <a:pt x="458227" y="1787237"/>
                    <a:pt x="458228" y="1492515"/>
                    <a:pt x="458228" y="1197793"/>
                  </a:cubicBezTo>
                  <a:cubicBezTo>
                    <a:pt x="458228" y="1167526"/>
                    <a:pt x="433691" y="1142989"/>
                    <a:pt x="403424" y="1142989"/>
                  </a:cubicBezTo>
                  <a:close/>
                  <a:moveTo>
                    <a:pt x="169200" y="1139285"/>
                  </a:moveTo>
                  <a:cubicBezTo>
                    <a:pt x="138933" y="1139285"/>
                    <a:pt x="114396" y="1163822"/>
                    <a:pt x="114396" y="1194089"/>
                  </a:cubicBezTo>
                  <a:lnTo>
                    <a:pt x="114396" y="2078255"/>
                  </a:lnTo>
                  <a:lnTo>
                    <a:pt x="224003" y="2078255"/>
                  </a:lnTo>
                  <a:cubicBezTo>
                    <a:pt x="224003" y="1783533"/>
                    <a:pt x="224004" y="1488811"/>
                    <a:pt x="224004" y="1194089"/>
                  </a:cubicBezTo>
                  <a:cubicBezTo>
                    <a:pt x="224004" y="1163822"/>
                    <a:pt x="199467" y="1139285"/>
                    <a:pt x="169200" y="1139285"/>
                  </a:cubicBezTo>
                  <a:close/>
                  <a:moveTo>
                    <a:pt x="1818380" y="1074453"/>
                  </a:moveTo>
                  <a:lnTo>
                    <a:pt x="1818380" y="1147523"/>
                  </a:lnTo>
                  <a:lnTo>
                    <a:pt x="1916476" y="1147523"/>
                  </a:lnTo>
                  <a:lnTo>
                    <a:pt x="1916476" y="1074453"/>
                  </a:lnTo>
                  <a:close/>
                  <a:moveTo>
                    <a:pt x="1634779" y="1074453"/>
                  </a:moveTo>
                  <a:lnTo>
                    <a:pt x="1634779" y="1147523"/>
                  </a:lnTo>
                  <a:lnTo>
                    <a:pt x="1732875" y="1147523"/>
                  </a:lnTo>
                  <a:lnTo>
                    <a:pt x="1732875" y="1074453"/>
                  </a:lnTo>
                  <a:close/>
                  <a:moveTo>
                    <a:pt x="1451179" y="1074453"/>
                  </a:moveTo>
                  <a:lnTo>
                    <a:pt x="1451179" y="1147523"/>
                  </a:lnTo>
                  <a:lnTo>
                    <a:pt x="1549275" y="1147523"/>
                  </a:lnTo>
                  <a:lnTo>
                    <a:pt x="1549275" y="1074453"/>
                  </a:lnTo>
                  <a:close/>
                  <a:moveTo>
                    <a:pt x="1254606" y="1074453"/>
                  </a:moveTo>
                  <a:lnTo>
                    <a:pt x="1254606" y="1147523"/>
                  </a:lnTo>
                  <a:lnTo>
                    <a:pt x="1352702" y="1147523"/>
                  </a:lnTo>
                  <a:lnTo>
                    <a:pt x="1352702" y="1074453"/>
                  </a:lnTo>
                  <a:close/>
                  <a:moveTo>
                    <a:pt x="1071005" y="1074453"/>
                  </a:moveTo>
                  <a:lnTo>
                    <a:pt x="1071005" y="1147523"/>
                  </a:lnTo>
                  <a:lnTo>
                    <a:pt x="1169101" y="1147523"/>
                  </a:lnTo>
                  <a:lnTo>
                    <a:pt x="1169101" y="1074453"/>
                  </a:lnTo>
                  <a:close/>
                  <a:moveTo>
                    <a:pt x="887405" y="1074453"/>
                  </a:moveTo>
                  <a:lnTo>
                    <a:pt x="887405" y="1147523"/>
                  </a:lnTo>
                  <a:lnTo>
                    <a:pt x="985501" y="1147523"/>
                  </a:lnTo>
                  <a:lnTo>
                    <a:pt x="985501" y="1074453"/>
                  </a:lnTo>
                  <a:close/>
                  <a:moveTo>
                    <a:pt x="726849" y="1074453"/>
                  </a:moveTo>
                  <a:lnTo>
                    <a:pt x="726849" y="1147523"/>
                  </a:lnTo>
                  <a:lnTo>
                    <a:pt x="824945" y="1147523"/>
                  </a:lnTo>
                  <a:lnTo>
                    <a:pt x="824945" y="1074453"/>
                  </a:lnTo>
                  <a:close/>
                  <a:moveTo>
                    <a:pt x="543248" y="1074453"/>
                  </a:moveTo>
                  <a:lnTo>
                    <a:pt x="543248" y="1147523"/>
                  </a:lnTo>
                  <a:lnTo>
                    <a:pt x="641344" y="1147523"/>
                  </a:lnTo>
                  <a:lnTo>
                    <a:pt x="641344" y="1074453"/>
                  </a:lnTo>
                  <a:close/>
                  <a:moveTo>
                    <a:pt x="3065554" y="331011"/>
                  </a:moveTo>
                  <a:lnTo>
                    <a:pt x="3065554" y="465308"/>
                  </a:lnTo>
                  <a:lnTo>
                    <a:pt x="3086674" y="468502"/>
                  </a:lnTo>
                  <a:cubicBezTo>
                    <a:pt x="3133539" y="483078"/>
                    <a:pt x="3171517" y="517827"/>
                    <a:pt x="3190451" y="562591"/>
                  </a:cubicBezTo>
                  <a:lnTo>
                    <a:pt x="3200815" y="613926"/>
                  </a:lnTo>
                  <a:lnTo>
                    <a:pt x="3203518" y="613926"/>
                  </a:lnTo>
                  <a:lnTo>
                    <a:pt x="3203518" y="627317"/>
                  </a:lnTo>
                  <a:lnTo>
                    <a:pt x="3203519" y="627321"/>
                  </a:lnTo>
                  <a:lnTo>
                    <a:pt x="3203518" y="1063497"/>
                  </a:lnTo>
                  <a:lnTo>
                    <a:pt x="3310645" y="1063497"/>
                  </a:lnTo>
                  <a:lnTo>
                    <a:pt x="3310645" y="627216"/>
                  </a:lnTo>
                  <a:cubicBezTo>
                    <a:pt x="3310645" y="558334"/>
                    <a:pt x="3352525" y="499233"/>
                    <a:pt x="3412211" y="473988"/>
                  </a:cubicBezTo>
                  <a:lnTo>
                    <a:pt x="3465439" y="463242"/>
                  </a:lnTo>
                  <a:lnTo>
                    <a:pt x="3465439" y="331011"/>
                  </a:lnTo>
                  <a:close/>
                  <a:moveTo>
                    <a:pt x="2812855" y="331011"/>
                  </a:moveTo>
                  <a:lnTo>
                    <a:pt x="2812855" y="1063497"/>
                  </a:lnTo>
                  <a:lnTo>
                    <a:pt x="2870927" y="1063497"/>
                  </a:lnTo>
                  <a:lnTo>
                    <a:pt x="2870927" y="627321"/>
                  </a:lnTo>
                  <a:cubicBezTo>
                    <a:pt x="2870927" y="558439"/>
                    <a:pt x="2912807" y="499339"/>
                    <a:pt x="2972493" y="474094"/>
                  </a:cubicBezTo>
                  <a:lnTo>
                    <a:pt x="3023955" y="463704"/>
                  </a:lnTo>
                  <a:lnTo>
                    <a:pt x="3023955" y="331011"/>
                  </a:lnTo>
                  <a:close/>
                  <a:moveTo>
                    <a:pt x="2711332" y="0"/>
                  </a:moveTo>
                  <a:lnTo>
                    <a:pt x="2812855" y="0"/>
                  </a:lnTo>
                  <a:lnTo>
                    <a:pt x="2812855" y="1"/>
                  </a:lnTo>
                  <a:lnTo>
                    <a:pt x="2812855" y="150699"/>
                  </a:lnTo>
                  <a:lnTo>
                    <a:pt x="2812855" y="150703"/>
                  </a:lnTo>
                  <a:lnTo>
                    <a:pt x="2812855" y="185573"/>
                  </a:lnTo>
                  <a:lnTo>
                    <a:pt x="2812855" y="268612"/>
                  </a:lnTo>
                  <a:lnTo>
                    <a:pt x="3465439" y="268612"/>
                  </a:lnTo>
                  <a:lnTo>
                    <a:pt x="3465439" y="268180"/>
                  </a:lnTo>
                  <a:lnTo>
                    <a:pt x="3507038" y="268180"/>
                  </a:lnTo>
                  <a:lnTo>
                    <a:pt x="3507038" y="466997"/>
                  </a:lnTo>
                  <a:lnTo>
                    <a:pt x="3541671" y="473988"/>
                  </a:lnTo>
                  <a:cubicBezTo>
                    <a:pt x="3586436" y="492922"/>
                    <a:pt x="3621184" y="530900"/>
                    <a:pt x="3635761" y="577765"/>
                  </a:cubicBezTo>
                  <a:lnTo>
                    <a:pt x="3641212" y="613821"/>
                  </a:lnTo>
                  <a:lnTo>
                    <a:pt x="3643236" y="613821"/>
                  </a:lnTo>
                  <a:lnTo>
                    <a:pt x="3643236" y="627210"/>
                  </a:lnTo>
                  <a:lnTo>
                    <a:pt x="3643237" y="627216"/>
                  </a:lnTo>
                  <a:lnTo>
                    <a:pt x="3643236" y="1063497"/>
                  </a:lnTo>
                  <a:lnTo>
                    <a:pt x="4190656" y="1063497"/>
                  </a:lnTo>
                  <a:lnTo>
                    <a:pt x="4190656" y="1184656"/>
                  </a:lnTo>
                  <a:lnTo>
                    <a:pt x="4190656" y="1530190"/>
                  </a:lnTo>
                  <a:lnTo>
                    <a:pt x="4190656" y="2078653"/>
                  </a:lnTo>
                  <a:lnTo>
                    <a:pt x="4190656" y="2082019"/>
                  </a:lnTo>
                  <a:lnTo>
                    <a:pt x="2526770" y="2082019"/>
                  </a:lnTo>
                  <a:lnTo>
                    <a:pt x="2526681" y="2082019"/>
                  </a:lnTo>
                  <a:lnTo>
                    <a:pt x="2449297" y="2082019"/>
                  </a:lnTo>
                  <a:lnTo>
                    <a:pt x="2449297" y="1864776"/>
                  </a:lnTo>
                  <a:lnTo>
                    <a:pt x="2354647" y="1864776"/>
                  </a:lnTo>
                  <a:lnTo>
                    <a:pt x="2354647" y="2082019"/>
                  </a:lnTo>
                  <a:lnTo>
                    <a:pt x="2277173" y="2082019"/>
                  </a:lnTo>
                  <a:lnTo>
                    <a:pt x="2277173" y="2082018"/>
                  </a:lnTo>
                  <a:lnTo>
                    <a:pt x="2190902" y="2082018"/>
                  </a:lnTo>
                  <a:lnTo>
                    <a:pt x="2190902" y="1864776"/>
                  </a:lnTo>
                  <a:lnTo>
                    <a:pt x="2096252" y="1864776"/>
                  </a:lnTo>
                  <a:lnTo>
                    <a:pt x="2096252" y="2082018"/>
                  </a:lnTo>
                  <a:lnTo>
                    <a:pt x="2028518" y="2082018"/>
                  </a:lnTo>
                  <a:lnTo>
                    <a:pt x="2028518" y="2083613"/>
                  </a:lnTo>
                  <a:lnTo>
                    <a:pt x="0" y="2083613"/>
                  </a:lnTo>
                  <a:lnTo>
                    <a:pt x="0" y="954650"/>
                  </a:lnTo>
                  <a:lnTo>
                    <a:pt x="525663" y="643073"/>
                  </a:lnTo>
                  <a:lnTo>
                    <a:pt x="525663" y="940002"/>
                  </a:lnTo>
                  <a:lnTo>
                    <a:pt x="1026614" y="643073"/>
                  </a:lnTo>
                  <a:lnTo>
                    <a:pt x="1026614" y="940003"/>
                  </a:lnTo>
                  <a:lnTo>
                    <a:pt x="1527566" y="643073"/>
                  </a:lnTo>
                  <a:lnTo>
                    <a:pt x="1527566" y="940003"/>
                  </a:lnTo>
                  <a:lnTo>
                    <a:pt x="2028518" y="643073"/>
                  </a:lnTo>
                  <a:lnTo>
                    <a:pt x="2028518" y="954650"/>
                  </a:lnTo>
                  <a:lnTo>
                    <a:pt x="2028518" y="957207"/>
                  </a:lnTo>
                  <a:lnTo>
                    <a:pt x="2119418" y="957207"/>
                  </a:lnTo>
                  <a:lnTo>
                    <a:pt x="2119418" y="351653"/>
                  </a:lnTo>
                  <a:lnTo>
                    <a:pt x="2119417" y="351653"/>
                  </a:lnTo>
                  <a:lnTo>
                    <a:pt x="2119417" y="185571"/>
                  </a:lnTo>
                  <a:lnTo>
                    <a:pt x="2265014" y="185571"/>
                  </a:lnTo>
                  <a:lnTo>
                    <a:pt x="2410612" y="185571"/>
                  </a:lnTo>
                  <a:lnTo>
                    <a:pt x="2410613" y="185571"/>
                  </a:lnTo>
                  <a:lnTo>
                    <a:pt x="2410613" y="337527"/>
                  </a:lnTo>
                  <a:lnTo>
                    <a:pt x="2410614" y="337527"/>
                  </a:lnTo>
                  <a:lnTo>
                    <a:pt x="2410614" y="337530"/>
                  </a:lnTo>
                  <a:lnTo>
                    <a:pt x="2410614" y="955499"/>
                  </a:lnTo>
                  <a:lnTo>
                    <a:pt x="2526770" y="955499"/>
                  </a:lnTo>
                  <a:lnTo>
                    <a:pt x="2526770" y="956944"/>
                  </a:lnTo>
                  <a:lnTo>
                    <a:pt x="2526770" y="1063497"/>
                  </a:lnTo>
                  <a:lnTo>
                    <a:pt x="2619542" y="1063497"/>
                  </a:lnTo>
                  <a:lnTo>
                    <a:pt x="2619542" y="185573"/>
                  </a:lnTo>
                  <a:lnTo>
                    <a:pt x="2619542" y="150703"/>
                  </a:lnTo>
                  <a:lnTo>
                    <a:pt x="2619542" y="1"/>
                  </a:lnTo>
                  <a:lnTo>
                    <a:pt x="2711332"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Shape 5">
              <a:extLst>
                <a:ext uri="{FF2B5EF4-FFF2-40B4-BE49-F238E27FC236}">
                  <a16:creationId xmlns:a16="http://schemas.microsoft.com/office/drawing/2014/main" id="{168AC211-FDBC-4CB8-A9ED-380FC07B279E}"/>
                </a:ext>
              </a:extLst>
            </p:cNvPr>
            <p:cNvSpPr/>
            <p:nvPr/>
          </p:nvSpPr>
          <p:spPr>
            <a:xfrm>
              <a:off x="6202506" y="1386078"/>
              <a:ext cx="1303698" cy="1355913"/>
            </a:xfrm>
            <a:custGeom>
              <a:avLst/>
              <a:gdLst>
                <a:gd name="connsiteX0" fmla="*/ 91855 w 1303698"/>
                <a:gd name="connsiteY0" fmla="*/ 1312553 h 1355913"/>
                <a:gd name="connsiteX1" fmla="*/ 91855 w 1303698"/>
                <a:gd name="connsiteY1" fmla="*/ 1330841 h 1355913"/>
                <a:gd name="connsiteX2" fmla="*/ 274735 w 1303698"/>
                <a:gd name="connsiteY2" fmla="*/ 1330841 h 1355913"/>
                <a:gd name="connsiteX3" fmla="*/ 274735 w 1303698"/>
                <a:gd name="connsiteY3" fmla="*/ 1312553 h 1355913"/>
                <a:gd name="connsiteX4" fmla="*/ 91855 w 1303698"/>
                <a:gd name="connsiteY4" fmla="*/ 1284733 h 1355913"/>
                <a:gd name="connsiteX5" fmla="*/ 91855 w 1303698"/>
                <a:gd name="connsiteY5" fmla="*/ 1303021 h 1355913"/>
                <a:gd name="connsiteX6" fmla="*/ 274735 w 1303698"/>
                <a:gd name="connsiteY6" fmla="*/ 1303021 h 1355913"/>
                <a:gd name="connsiteX7" fmla="*/ 274735 w 1303698"/>
                <a:gd name="connsiteY7" fmla="*/ 1284733 h 1355913"/>
                <a:gd name="connsiteX8" fmla="*/ 91855 w 1303698"/>
                <a:gd name="connsiteY8" fmla="*/ 1256914 h 1355913"/>
                <a:gd name="connsiteX9" fmla="*/ 91855 w 1303698"/>
                <a:gd name="connsiteY9" fmla="*/ 1275202 h 1355913"/>
                <a:gd name="connsiteX10" fmla="*/ 274735 w 1303698"/>
                <a:gd name="connsiteY10" fmla="*/ 1275202 h 1355913"/>
                <a:gd name="connsiteX11" fmla="*/ 274735 w 1303698"/>
                <a:gd name="connsiteY11" fmla="*/ 1256914 h 1355913"/>
                <a:gd name="connsiteX12" fmla="*/ 91855 w 1303698"/>
                <a:gd name="connsiteY12" fmla="*/ 1229095 h 1355913"/>
                <a:gd name="connsiteX13" fmla="*/ 91855 w 1303698"/>
                <a:gd name="connsiteY13" fmla="*/ 1247383 h 1355913"/>
                <a:gd name="connsiteX14" fmla="*/ 274735 w 1303698"/>
                <a:gd name="connsiteY14" fmla="*/ 1247383 h 1355913"/>
                <a:gd name="connsiteX15" fmla="*/ 274735 w 1303698"/>
                <a:gd name="connsiteY15" fmla="*/ 1229095 h 1355913"/>
                <a:gd name="connsiteX16" fmla="*/ 550507 w 1303698"/>
                <a:gd name="connsiteY16" fmla="*/ 1139433 h 1355913"/>
                <a:gd name="connsiteX17" fmla="*/ 550507 w 1303698"/>
                <a:gd name="connsiteY17" fmla="*/ 1176009 h 1355913"/>
                <a:gd name="connsiteX18" fmla="*/ 596469 w 1303698"/>
                <a:gd name="connsiteY18" fmla="*/ 1176009 h 1355913"/>
                <a:gd name="connsiteX19" fmla="*/ 596469 w 1303698"/>
                <a:gd name="connsiteY19" fmla="*/ 1139433 h 1355913"/>
                <a:gd name="connsiteX20" fmla="*/ 474065 w 1303698"/>
                <a:gd name="connsiteY20" fmla="*/ 1139433 h 1355913"/>
                <a:gd name="connsiteX21" fmla="*/ 474065 w 1303698"/>
                <a:gd name="connsiteY21" fmla="*/ 1176009 h 1355913"/>
                <a:gd name="connsiteX22" fmla="*/ 520027 w 1303698"/>
                <a:gd name="connsiteY22" fmla="*/ 1176009 h 1355913"/>
                <a:gd name="connsiteX23" fmla="*/ 520027 w 1303698"/>
                <a:gd name="connsiteY23" fmla="*/ 1139433 h 1355913"/>
                <a:gd name="connsiteX24" fmla="*/ 397623 w 1303698"/>
                <a:gd name="connsiteY24" fmla="*/ 1139433 h 1355913"/>
                <a:gd name="connsiteX25" fmla="*/ 397623 w 1303698"/>
                <a:gd name="connsiteY25" fmla="*/ 1176009 h 1355913"/>
                <a:gd name="connsiteX26" fmla="*/ 443585 w 1303698"/>
                <a:gd name="connsiteY26" fmla="*/ 1176009 h 1355913"/>
                <a:gd name="connsiteX27" fmla="*/ 443585 w 1303698"/>
                <a:gd name="connsiteY27" fmla="*/ 1139433 h 1355913"/>
                <a:gd name="connsiteX28" fmla="*/ 321181 w 1303698"/>
                <a:gd name="connsiteY28" fmla="*/ 1139433 h 1355913"/>
                <a:gd name="connsiteX29" fmla="*/ 321181 w 1303698"/>
                <a:gd name="connsiteY29" fmla="*/ 1176009 h 1355913"/>
                <a:gd name="connsiteX30" fmla="*/ 367143 w 1303698"/>
                <a:gd name="connsiteY30" fmla="*/ 1176009 h 1355913"/>
                <a:gd name="connsiteX31" fmla="*/ 367143 w 1303698"/>
                <a:gd name="connsiteY31" fmla="*/ 1139433 h 1355913"/>
                <a:gd name="connsiteX32" fmla="*/ 244739 w 1303698"/>
                <a:gd name="connsiteY32" fmla="*/ 1139433 h 1355913"/>
                <a:gd name="connsiteX33" fmla="*/ 244739 w 1303698"/>
                <a:gd name="connsiteY33" fmla="*/ 1176009 h 1355913"/>
                <a:gd name="connsiteX34" fmla="*/ 290701 w 1303698"/>
                <a:gd name="connsiteY34" fmla="*/ 1176009 h 1355913"/>
                <a:gd name="connsiteX35" fmla="*/ 290701 w 1303698"/>
                <a:gd name="connsiteY35" fmla="*/ 1139433 h 1355913"/>
                <a:gd name="connsiteX36" fmla="*/ 168297 w 1303698"/>
                <a:gd name="connsiteY36" fmla="*/ 1139433 h 1355913"/>
                <a:gd name="connsiteX37" fmla="*/ 168297 w 1303698"/>
                <a:gd name="connsiteY37" fmla="*/ 1176009 h 1355913"/>
                <a:gd name="connsiteX38" fmla="*/ 214259 w 1303698"/>
                <a:gd name="connsiteY38" fmla="*/ 1176009 h 1355913"/>
                <a:gd name="connsiteX39" fmla="*/ 214259 w 1303698"/>
                <a:gd name="connsiteY39" fmla="*/ 1139433 h 1355913"/>
                <a:gd name="connsiteX40" fmla="*/ 91855 w 1303698"/>
                <a:gd name="connsiteY40" fmla="*/ 1139433 h 1355913"/>
                <a:gd name="connsiteX41" fmla="*/ 91855 w 1303698"/>
                <a:gd name="connsiteY41" fmla="*/ 1176009 h 1355913"/>
                <a:gd name="connsiteX42" fmla="*/ 137817 w 1303698"/>
                <a:gd name="connsiteY42" fmla="*/ 1176009 h 1355913"/>
                <a:gd name="connsiteX43" fmla="*/ 137817 w 1303698"/>
                <a:gd name="connsiteY43" fmla="*/ 1139433 h 1355913"/>
                <a:gd name="connsiteX44" fmla="*/ 550507 w 1303698"/>
                <a:gd name="connsiteY44" fmla="*/ 1066462 h 1355913"/>
                <a:gd name="connsiteX45" fmla="*/ 550507 w 1303698"/>
                <a:gd name="connsiteY45" fmla="*/ 1103038 h 1355913"/>
                <a:gd name="connsiteX46" fmla="*/ 596469 w 1303698"/>
                <a:gd name="connsiteY46" fmla="*/ 1103038 h 1355913"/>
                <a:gd name="connsiteX47" fmla="*/ 596469 w 1303698"/>
                <a:gd name="connsiteY47" fmla="*/ 1066462 h 1355913"/>
                <a:gd name="connsiteX48" fmla="*/ 474065 w 1303698"/>
                <a:gd name="connsiteY48" fmla="*/ 1066462 h 1355913"/>
                <a:gd name="connsiteX49" fmla="*/ 474065 w 1303698"/>
                <a:gd name="connsiteY49" fmla="*/ 1103038 h 1355913"/>
                <a:gd name="connsiteX50" fmla="*/ 520027 w 1303698"/>
                <a:gd name="connsiteY50" fmla="*/ 1103038 h 1355913"/>
                <a:gd name="connsiteX51" fmla="*/ 520027 w 1303698"/>
                <a:gd name="connsiteY51" fmla="*/ 1066462 h 1355913"/>
                <a:gd name="connsiteX52" fmla="*/ 397623 w 1303698"/>
                <a:gd name="connsiteY52" fmla="*/ 1066462 h 1355913"/>
                <a:gd name="connsiteX53" fmla="*/ 397623 w 1303698"/>
                <a:gd name="connsiteY53" fmla="*/ 1103038 h 1355913"/>
                <a:gd name="connsiteX54" fmla="*/ 443585 w 1303698"/>
                <a:gd name="connsiteY54" fmla="*/ 1103038 h 1355913"/>
                <a:gd name="connsiteX55" fmla="*/ 443585 w 1303698"/>
                <a:gd name="connsiteY55" fmla="*/ 1066462 h 1355913"/>
                <a:gd name="connsiteX56" fmla="*/ 321181 w 1303698"/>
                <a:gd name="connsiteY56" fmla="*/ 1066462 h 1355913"/>
                <a:gd name="connsiteX57" fmla="*/ 321181 w 1303698"/>
                <a:gd name="connsiteY57" fmla="*/ 1103038 h 1355913"/>
                <a:gd name="connsiteX58" fmla="*/ 367143 w 1303698"/>
                <a:gd name="connsiteY58" fmla="*/ 1103038 h 1355913"/>
                <a:gd name="connsiteX59" fmla="*/ 367143 w 1303698"/>
                <a:gd name="connsiteY59" fmla="*/ 1066462 h 1355913"/>
                <a:gd name="connsiteX60" fmla="*/ 244739 w 1303698"/>
                <a:gd name="connsiteY60" fmla="*/ 1066462 h 1355913"/>
                <a:gd name="connsiteX61" fmla="*/ 244739 w 1303698"/>
                <a:gd name="connsiteY61" fmla="*/ 1103038 h 1355913"/>
                <a:gd name="connsiteX62" fmla="*/ 290701 w 1303698"/>
                <a:gd name="connsiteY62" fmla="*/ 1103038 h 1355913"/>
                <a:gd name="connsiteX63" fmla="*/ 290701 w 1303698"/>
                <a:gd name="connsiteY63" fmla="*/ 1066462 h 1355913"/>
                <a:gd name="connsiteX64" fmla="*/ 168297 w 1303698"/>
                <a:gd name="connsiteY64" fmla="*/ 1066462 h 1355913"/>
                <a:gd name="connsiteX65" fmla="*/ 168297 w 1303698"/>
                <a:gd name="connsiteY65" fmla="*/ 1103038 h 1355913"/>
                <a:gd name="connsiteX66" fmla="*/ 214259 w 1303698"/>
                <a:gd name="connsiteY66" fmla="*/ 1103038 h 1355913"/>
                <a:gd name="connsiteX67" fmla="*/ 214259 w 1303698"/>
                <a:gd name="connsiteY67" fmla="*/ 1066462 h 1355913"/>
                <a:gd name="connsiteX68" fmla="*/ 91855 w 1303698"/>
                <a:gd name="connsiteY68" fmla="*/ 1066462 h 1355913"/>
                <a:gd name="connsiteX69" fmla="*/ 91855 w 1303698"/>
                <a:gd name="connsiteY69" fmla="*/ 1103038 h 1355913"/>
                <a:gd name="connsiteX70" fmla="*/ 137817 w 1303698"/>
                <a:gd name="connsiteY70" fmla="*/ 1103038 h 1355913"/>
                <a:gd name="connsiteX71" fmla="*/ 137817 w 1303698"/>
                <a:gd name="connsiteY71" fmla="*/ 1066462 h 1355913"/>
                <a:gd name="connsiteX72" fmla="*/ 406719 w 1303698"/>
                <a:gd name="connsiteY72" fmla="*/ 768369 h 1355913"/>
                <a:gd name="connsiteX73" fmla="*/ 392429 w 1303698"/>
                <a:gd name="connsiteY73" fmla="*/ 781560 h 1355913"/>
                <a:gd name="connsiteX74" fmla="*/ 391879 w 1303698"/>
                <a:gd name="connsiteY74" fmla="*/ 942049 h 1355913"/>
                <a:gd name="connsiteX75" fmla="*/ 405620 w 1303698"/>
                <a:gd name="connsiteY75" fmla="*/ 956339 h 1355913"/>
                <a:gd name="connsiteX76" fmla="*/ 419360 w 1303698"/>
                <a:gd name="connsiteY76" fmla="*/ 942049 h 1355913"/>
                <a:gd name="connsiteX77" fmla="*/ 419360 w 1303698"/>
                <a:gd name="connsiteY77" fmla="*/ 863453 h 1355913"/>
                <a:gd name="connsiteX78" fmla="*/ 419360 w 1303698"/>
                <a:gd name="connsiteY78" fmla="*/ 782110 h 1355913"/>
                <a:gd name="connsiteX79" fmla="*/ 406719 w 1303698"/>
                <a:gd name="connsiteY79" fmla="*/ 768369 h 1355913"/>
                <a:gd name="connsiteX80" fmla="*/ 555116 w 1303698"/>
                <a:gd name="connsiteY80" fmla="*/ 723300 h 1355913"/>
                <a:gd name="connsiteX81" fmla="*/ 544674 w 1303698"/>
                <a:gd name="connsiteY81" fmla="*/ 734842 h 1355913"/>
                <a:gd name="connsiteX82" fmla="*/ 545223 w 1303698"/>
                <a:gd name="connsiteY82" fmla="*/ 944797 h 1355913"/>
                <a:gd name="connsiteX83" fmla="*/ 556765 w 1303698"/>
                <a:gd name="connsiteY83" fmla="*/ 956339 h 1355913"/>
                <a:gd name="connsiteX84" fmla="*/ 600185 w 1303698"/>
                <a:gd name="connsiteY84" fmla="*/ 956339 h 1355913"/>
                <a:gd name="connsiteX85" fmla="*/ 615025 w 1303698"/>
                <a:gd name="connsiteY85" fmla="*/ 941499 h 1355913"/>
                <a:gd name="connsiteX86" fmla="*/ 615025 w 1303698"/>
                <a:gd name="connsiteY86" fmla="*/ 866751 h 1355913"/>
                <a:gd name="connsiteX87" fmla="*/ 621071 w 1303698"/>
                <a:gd name="connsiteY87" fmla="*/ 853010 h 1355913"/>
                <a:gd name="connsiteX88" fmla="*/ 637559 w 1303698"/>
                <a:gd name="connsiteY88" fmla="*/ 827728 h 1355913"/>
                <a:gd name="connsiteX89" fmla="*/ 625468 w 1303698"/>
                <a:gd name="connsiteY89" fmla="*/ 816735 h 1355913"/>
                <a:gd name="connsiteX90" fmla="*/ 585895 w 1303698"/>
                <a:gd name="connsiteY90" fmla="*/ 816735 h 1355913"/>
                <a:gd name="connsiteX91" fmla="*/ 567208 w 1303698"/>
                <a:gd name="connsiteY91" fmla="*/ 798598 h 1355913"/>
                <a:gd name="connsiteX92" fmla="*/ 567208 w 1303698"/>
                <a:gd name="connsiteY92" fmla="*/ 767819 h 1355913"/>
                <a:gd name="connsiteX93" fmla="*/ 566659 w 1303698"/>
                <a:gd name="connsiteY93" fmla="*/ 767819 h 1355913"/>
                <a:gd name="connsiteX94" fmla="*/ 566659 w 1303698"/>
                <a:gd name="connsiteY94" fmla="*/ 735392 h 1355913"/>
                <a:gd name="connsiteX95" fmla="*/ 555116 w 1303698"/>
                <a:gd name="connsiteY95" fmla="*/ 723300 h 1355913"/>
                <a:gd name="connsiteX96" fmla="*/ 509498 w 1303698"/>
                <a:gd name="connsiteY96" fmla="*/ 565559 h 1355913"/>
                <a:gd name="connsiteX97" fmla="*/ 495208 w 1303698"/>
                <a:gd name="connsiteY97" fmla="*/ 572704 h 1355913"/>
                <a:gd name="connsiteX98" fmla="*/ 502353 w 1303698"/>
                <a:gd name="connsiteY98" fmla="*/ 601284 h 1355913"/>
                <a:gd name="connsiteX99" fmla="*/ 545223 w 1303698"/>
                <a:gd name="connsiteY99" fmla="*/ 674384 h 1355913"/>
                <a:gd name="connsiteX100" fmla="*/ 571605 w 1303698"/>
                <a:gd name="connsiteY100" fmla="*/ 702964 h 1355913"/>
                <a:gd name="connsiteX101" fmla="*/ 578750 w 1303698"/>
                <a:gd name="connsiteY101" fmla="*/ 703514 h 1355913"/>
                <a:gd name="connsiteX102" fmla="*/ 588643 w 1303698"/>
                <a:gd name="connsiteY102" fmla="*/ 715056 h 1355913"/>
                <a:gd name="connsiteX103" fmla="*/ 588093 w 1303698"/>
                <a:gd name="connsiteY103" fmla="*/ 767270 h 1355913"/>
                <a:gd name="connsiteX104" fmla="*/ 613376 w 1303698"/>
                <a:gd name="connsiteY104" fmla="*/ 794751 h 1355913"/>
                <a:gd name="connsiteX105" fmla="*/ 617773 w 1303698"/>
                <a:gd name="connsiteY105" fmla="*/ 795300 h 1355913"/>
                <a:gd name="connsiteX106" fmla="*/ 637559 w 1303698"/>
                <a:gd name="connsiteY106" fmla="*/ 783758 h 1355913"/>
                <a:gd name="connsiteX107" fmla="*/ 620521 w 1303698"/>
                <a:gd name="connsiteY107" fmla="*/ 754629 h 1355913"/>
                <a:gd name="connsiteX108" fmla="*/ 597987 w 1303698"/>
                <a:gd name="connsiteY108" fmla="*/ 731545 h 1355913"/>
                <a:gd name="connsiteX109" fmla="*/ 597987 w 1303698"/>
                <a:gd name="connsiteY109" fmla="*/ 656796 h 1355913"/>
                <a:gd name="connsiteX110" fmla="*/ 597437 w 1303698"/>
                <a:gd name="connsiteY110" fmla="*/ 656796 h 1355913"/>
                <a:gd name="connsiteX111" fmla="*/ 597437 w 1303698"/>
                <a:gd name="connsiteY111" fmla="*/ 580949 h 1355913"/>
                <a:gd name="connsiteX112" fmla="*/ 582597 w 1303698"/>
                <a:gd name="connsiteY112" fmla="*/ 565559 h 1355913"/>
                <a:gd name="connsiteX113" fmla="*/ 509498 w 1303698"/>
                <a:gd name="connsiteY113" fmla="*/ 565559 h 1355913"/>
                <a:gd name="connsiteX114" fmla="*/ 1099240 w 1303698"/>
                <a:gd name="connsiteY114" fmla="*/ 0 h 1355913"/>
                <a:gd name="connsiteX115" fmla="*/ 1179484 w 1303698"/>
                <a:gd name="connsiteY115" fmla="*/ 0 h 1355913"/>
                <a:gd name="connsiteX116" fmla="*/ 1216309 w 1303698"/>
                <a:gd name="connsiteY116" fmla="*/ 756827 h 1355913"/>
                <a:gd name="connsiteX117" fmla="*/ 1303698 w 1303698"/>
                <a:gd name="connsiteY117" fmla="*/ 758476 h 1355913"/>
                <a:gd name="connsiteX118" fmla="*/ 1301500 w 1303698"/>
                <a:gd name="connsiteY118" fmla="*/ 1355913 h 1355913"/>
                <a:gd name="connsiteX119" fmla="*/ 0 w 1303698"/>
                <a:gd name="connsiteY119" fmla="*/ 1355913 h 1355913"/>
                <a:gd name="connsiteX120" fmla="*/ 2199 w 1303698"/>
                <a:gd name="connsiteY120" fmla="*/ 951942 h 1355913"/>
                <a:gd name="connsiteX121" fmla="*/ 149497 w 1303698"/>
                <a:gd name="connsiteY121" fmla="*/ 867850 h 1355913"/>
                <a:gd name="connsiteX122" fmla="*/ 190719 w 1303698"/>
                <a:gd name="connsiteY122" fmla="*/ 943698 h 1355913"/>
                <a:gd name="connsiteX123" fmla="*/ 325925 w 1303698"/>
                <a:gd name="connsiteY123" fmla="*/ 867300 h 1355913"/>
                <a:gd name="connsiteX124" fmla="*/ 364398 w 1303698"/>
                <a:gd name="connsiteY124" fmla="*/ 938751 h 1355913"/>
                <a:gd name="connsiteX125" fmla="*/ 366047 w 1303698"/>
                <a:gd name="connsiteY125" fmla="*/ 767270 h 1355913"/>
                <a:gd name="connsiteX126" fmla="*/ 391879 w 1303698"/>
                <a:gd name="connsiteY126" fmla="*/ 741987 h 1355913"/>
                <a:gd name="connsiteX127" fmla="*/ 419910 w 1303698"/>
                <a:gd name="connsiteY127" fmla="*/ 714506 h 1355913"/>
                <a:gd name="connsiteX128" fmla="*/ 419910 w 1303698"/>
                <a:gd name="connsiteY128" fmla="*/ 661193 h 1355913"/>
                <a:gd name="connsiteX129" fmla="*/ 454536 w 1303698"/>
                <a:gd name="connsiteY129" fmla="*/ 606231 h 1355913"/>
                <a:gd name="connsiteX130" fmla="*/ 467727 w 1303698"/>
                <a:gd name="connsiteY130" fmla="*/ 584796 h 1355913"/>
                <a:gd name="connsiteX131" fmla="*/ 467177 w 1303698"/>
                <a:gd name="connsiteY131" fmla="*/ 555116 h 1355913"/>
                <a:gd name="connsiteX132" fmla="*/ 482017 w 1303698"/>
                <a:gd name="connsiteY132" fmla="*/ 539178 h 1355913"/>
                <a:gd name="connsiteX133" fmla="*/ 607330 w 1303698"/>
                <a:gd name="connsiteY133" fmla="*/ 539178 h 1355913"/>
                <a:gd name="connsiteX134" fmla="*/ 624368 w 1303698"/>
                <a:gd name="connsiteY134" fmla="*/ 558414 h 1355913"/>
                <a:gd name="connsiteX135" fmla="*/ 624368 w 1303698"/>
                <a:gd name="connsiteY135" fmla="*/ 673834 h 1355913"/>
                <a:gd name="connsiteX136" fmla="*/ 626017 w 1303698"/>
                <a:gd name="connsiteY136" fmla="*/ 717254 h 1355913"/>
                <a:gd name="connsiteX137" fmla="*/ 632063 w 1303698"/>
                <a:gd name="connsiteY137" fmla="*/ 726598 h 1355913"/>
                <a:gd name="connsiteX138" fmla="*/ 637010 w 1303698"/>
                <a:gd name="connsiteY138" fmla="*/ 717804 h 1355913"/>
                <a:gd name="connsiteX139" fmla="*/ 637010 w 1303698"/>
                <a:gd name="connsiteY139" fmla="*/ 690873 h 1355913"/>
                <a:gd name="connsiteX140" fmla="*/ 653498 w 1303698"/>
                <a:gd name="connsiteY140" fmla="*/ 674384 h 1355913"/>
                <a:gd name="connsiteX141" fmla="*/ 671086 w 1303698"/>
                <a:gd name="connsiteY141" fmla="*/ 658445 h 1355913"/>
                <a:gd name="connsiteX142" fmla="*/ 695819 w 1303698"/>
                <a:gd name="connsiteY142" fmla="*/ 611727 h 1355913"/>
                <a:gd name="connsiteX143" fmla="*/ 715056 w 1303698"/>
                <a:gd name="connsiteY143" fmla="*/ 594140 h 1355913"/>
                <a:gd name="connsiteX144" fmla="*/ 753529 w 1303698"/>
                <a:gd name="connsiteY144" fmla="*/ 597987 h 1355913"/>
                <a:gd name="connsiteX145" fmla="*/ 762323 w 1303698"/>
                <a:gd name="connsiteY145" fmla="*/ 606231 h 1355913"/>
                <a:gd name="connsiteX146" fmla="*/ 795850 w 1303698"/>
                <a:gd name="connsiteY146" fmla="*/ 665590 h 1355913"/>
                <a:gd name="connsiteX147" fmla="*/ 795850 w 1303698"/>
                <a:gd name="connsiteY147" fmla="*/ 765071 h 1355913"/>
                <a:gd name="connsiteX148" fmla="*/ 862903 w 1303698"/>
                <a:gd name="connsiteY148" fmla="*/ 761773 h 1355913"/>
                <a:gd name="connsiteX149" fmla="*/ 898079 w 1303698"/>
                <a:gd name="connsiteY149" fmla="*/ 155543 h 1355913"/>
                <a:gd name="connsiteX150" fmla="*/ 979973 w 1303698"/>
                <a:gd name="connsiteY150" fmla="*/ 155543 h 1355913"/>
                <a:gd name="connsiteX151" fmla="*/ 1016797 w 1303698"/>
                <a:gd name="connsiteY151" fmla="*/ 759026 h 1355913"/>
                <a:gd name="connsiteX152" fmla="*/ 1063515 w 1303698"/>
                <a:gd name="connsiteY152" fmla="*/ 757376 h 13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303698" h="1355913">
                  <a:moveTo>
                    <a:pt x="91855" y="1312553"/>
                  </a:moveTo>
                  <a:lnTo>
                    <a:pt x="91855" y="1330841"/>
                  </a:lnTo>
                  <a:lnTo>
                    <a:pt x="274735" y="1330841"/>
                  </a:lnTo>
                  <a:lnTo>
                    <a:pt x="274735" y="1312553"/>
                  </a:lnTo>
                  <a:close/>
                  <a:moveTo>
                    <a:pt x="91855" y="1284733"/>
                  </a:moveTo>
                  <a:lnTo>
                    <a:pt x="91855" y="1303021"/>
                  </a:lnTo>
                  <a:lnTo>
                    <a:pt x="274735" y="1303021"/>
                  </a:lnTo>
                  <a:lnTo>
                    <a:pt x="274735" y="1284733"/>
                  </a:lnTo>
                  <a:close/>
                  <a:moveTo>
                    <a:pt x="91855" y="1256914"/>
                  </a:moveTo>
                  <a:lnTo>
                    <a:pt x="91855" y="1275202"/>
                  </a:lnTo>
                  <a:lnTo>
                    <a:pt x="274735" y="1275202"/>
                  </a:lnTo>
                  <a:lnTo>
                    <a:pt x="274735" y="1256914"/>
                  </a:lnTo>
                  <a:close/>
                  <a:moveTo>
                    <a:pt x="91855" y="1229095"/>
                  </a:moveTo>
                  <a:lnTo>
                    <a:pt x="91855" y="1247383"/>
                  </a:lnTo>
                  <a:lnTo>
                    <a:pt x="274735" y="1247383"/>
                  </a:lnTo>
                  <a:lnTo>
                    <a:pt x="274735" y="1229095"/>
                  </a:lnTo>
                  <a:close/>
                  <a:moveTo>
                    <a:pt x="550507" y="1139433"/>
                  </a:moveTo>
                  <a:lnTo>
                    <a:pt x="550507" y="1176009"/>
                  </a:lnTo>
                  <a:lnTo>
                    <a:pt x="596469" y="1176009"/>
                  </a:lnTo>
                  <a:lnTo>
                    <a:pt x="596469" y="1139433"/>
                  </a:lnTo>
                  <a:close/>
                  <a:moveTo>
                    <a:pt x="474065" y="1139433"/>
                  </a:moveTo>
                  <a:lnTo>
                    <a:pt x="474065" y="1176009"/>
                  </a:lnTo>
                  <a:lnTo>
                    <a:pt x="520027" y="1176009"/>
                  </a:lnTo>
                  <a:lnTo>
                    <a:pt x="520027" y="1139433"/>
                  </a:lnTo>
                  <a:close/>
                  <a:moveTo>
                    <a:pt x="397623" y="1139433"/>
                  </a:moveTo>
                  <a:lnTo>
                    <a:pt x="397623" y="1176009"/>
                  </a:lnTo>
                  <a:lnTo>
                    <a:pt x="443585" y="1176009"/>
                  </a:lnTo>
                  <a:lnTo>
                    <a:pt x="443585" y="1139433"/>
                  </a:lnTo>
                  <a:close/>
                  <a:moveTo>
                    <a:pt x="321181" y="1139433"/>
                  </a:moveTo>
                  <a:lnTo>
                    <a:pt x="321181" y="1176009"/>
                  </a:lnTo>
                  <a:lnTo>
                    <a:pt x="367143" y="1176009"/>
                  </a:lnTo>
                  <a:lnTo>
                    <a:pt x="367143" y="1139433"/>
                  </a:lnTo>
                  <a:close/>
                  <a:moveTo>
                    <a:pt x="244739" y="1139433"/>
                  </a:moveTo>
                  <a:lnTo>
                    <a:pt x="244739" y="1176009"/>
                  </a:lnTo>
                  <a:lnTo>
                    <a:pt x="290701" y="1176009"/>
                  </a:lnTo>
                  <a:lnTo>
                    <a:pt x="290701" y="1139433"/>
                  </a:lnTo>
                  <a:close/>
                  <a:moveTo>
                    <a:pt x="168297" y="1139433"/>
                  </a:moveTo>
                  <a:lnTo>
                    <a:pt x="168297" y="1176009"/>
                  </a:lnTo>
                  <a:lnTo>
                    <a:pt x="214259" y="1176009"/>
                  </a:lnTo>
                  <a:lnTo>
                    <a:pt x="214259" y="1139433"/>
                  </a:lnTo>
                  <a:close/>
                  <a:moveTo>
                    <a:pt x="91855" y="1139433"/>
                  </a:moveTo>
                  <a:lnTo>
                    <a:pt x="91855" y="1176009"/>
                  </a:lnTo>
                  <a:lnTo>
                    <a:pt x="137817" y="1176009"/>
                  </a:lnTo>
                  <a:lnTo>
                    <a:pt x="137817" y="1139433"/>
                  </a:lnTo>
                  <a:close/>
                  <a:moveTo>
                    <a:pt x="550507" y="1066462"/>
                  </a:moveTo>
                  <a:lnTo>
                    <a:pt x="550507" y="1103038"/>
                  </a:lnTo>
                  <a:lnTo>
                    <a:pt x="596469" y="1103038"/>
                  </a:lnTo>
                  <a:lnTo>
                    <a:pt x="596469" y="1066462"/>
                  </a:lnTo>
                  <a:close/>
                  <a:moveTo>
                    <a:pt x="474065" y="1066462"/>
                  </a:moveTo>
                  <a:lnTo>
                    <a:pt x="474065" y="1103038"/>
                  </a:lnTo>
                  <a:lnTo>
                    <a:pt x="520027" y="1103038"/>
                  </a:lnTo>
                  <a:lnTo>
                    <a:pt x="520027" y="1066462"/>
                  </a:lnTo>
                  <a:close/>
                  <a:moveTo>
                    <a:pt x="397623" y="1066462"/>
                  </a:moveTo>
                  <a:lnTo>
                    <a:pt x="397623" y="1103038"/>
                  </a:lnTo>
                  <a:lnTo>
                    <a:pt x="443585" y="1103038"/>
                  </a:lnTo>
                  <a:lnTo>
                    <a:pt x="443585" y="1066462"/>
                  </a:lnTo>
                  <a:close/>
                  <a:moveTo>
                    <a:pt x="321181" y="1066462"/>
                  </a:moveTo>
                  <a:lnTo>
                    <a:pt x="321181" y="1103038"/>
                  </a:lnTo>
                  <a:lnTo>
                    <a:pt x="367143" y="1103038"/>
                  </a:lnTo>
                  <a:lnTo>
                    <a:pt x="367143" y="1066462"/>
                  </a:lnTo>
                  <a:close/>
                  <a:moveTo>
                    <a:pt x="244739" y="1066462"/>
                  </a:moveTo>
                  <a:lnTo>
                    <a:pt x="244739" y="1103038"/>
                  </a:lnTo>
                  <a:lnTo>
                    <a:pt x="290701" y="1103038"/>
                  </a:lnTo>
                  <a:lnTo>
                    <a:pt x="290701" y="1066462"/>
                  </a:lnTo>
                  <a:close/>
                  <a:moveTo>
                    <a:pt x="168297" y="1066462"/>
                  </a:moveTo>
                  <a:lnTo>
                    <a:pt x="168297" y="1103038"/>
                  </a:lnTo>
                  <a:lnTo>
                    <a:pt x="214259" y="1103038"/>
                  </a:lnTo>
                  <a:lnTo>
                    <a:pt x="214259" y="1066462"/>
                  </a:lnTo>
                  <a:close/>
                  <a:moveTo>
                    <a:pt x="91855" y="1066462"/>
                  </a:moveTo>
                  <a:lnTo>
                    <a:pt x="91855" y="1103038"/>
                  </a:lnTo>
                  <a:lnTo>
                    <a:pt x="137817" y="1103038"/>
                  </a:lnTo>
                  <a:lnTo>
                    <a:pt x="137817" y="1066462"/>
                  </a:lnTo>
                  <a:close/>
                  <a:moveTo>
                    <a:pt x="406719" y="768369"/>
                  </a:moveTo>
                  <a:cubicBezTo>
                    <a:pt x="397376" y="768369"/>
                    <a:pt x="392429" y="770567"/>
                    <a:pt x="392429" y="781560"/>
                  </a:cubicBezTo>
                  <a:cubicBezTo>
                    <a:pt x="392979" y="834873"/>
                    <a:pt x="392979" y="888736"/>
                    <a:pt x="391879" y="942049"/>
                  </a:cubicBezTo>
                  <a:cubicBezTo>
                    <a:pt x="391879" y="951942"/>
                    <a:pt x="395177" y="956339"/>
                    <a:pt x="405620" y="956339"/>
                  </a:cubicBezTo>
                  <a:cubicBezTo>
                    <a:pt x="416063" y="956339"/>
                    <a:pt x="419360" y="952492"/>
                    <a:pt x="419360" y="942049"/>
                  </a:cubicBezTo>
                  <a:cubicBezTo>
                    <a:pt x="418811" y="915667"/>
                    <a:pt x="419360" y="889835"/>
                    <a:pt x="419360" y="863453"/>
                  </a:cubicBezTo>
                  <a:cubicBezTo>
                    <a:pt x="419360" y="836522"/>
                    <a:pt x="418811" y="809041"/>
                    <a:pt x="419360" y="782110"/>
                  </a:cubicBezTo>
                  <a:cubicBezTo>
                    <a:pt x="419360" y="772766"/>
                    <a:pt x="417162" y="768369"/>
                    <a:pt x="406719" y="768369"/>
                  </a:cubicBezTo>
                  <a:close/>
                  <a:moveTo>
                    <a:pt x="555116" y="723300"/>
                  </a:moveTo>
                  <a:cubicBezTo>
                    <a:pt x="546872" y="723300"/>
                    <a:pt x="544674" y="727697"/>
                    <a:pt x="544674" y="734842"/>
                  </a:cubicBezTo>
                  <a:cubicBezTo>
                    <a:pt x="544674" y="804644"/>
                    <a:pt x="544674" y="874446"/>
                    <a:pt x="545223" y="944797"/>
                  </a:cubicBezTo>
                  <a:cubicBezTo>
                    <a:pt x="544674" y="953041"/>
                    <a:pt x="548521" y="956339"/>
                    <a:pt x="556765" y="956339"/>
                  </a:cubicBezTo>
                  <a:cubicBezTo>
                    <a:pt x="571056" y="955789"/>
                    <a:pt x="585895" y="955789"/>
                    <a:pt x="600185" y="956339"/>
                  </a:cubicBezTo>
                  <a:cubicBezTo>
                    <a:pt x="611177" y="956889"/>
                    <a:pt x="615025" y="952492"/>
                    <a:pt x="615025" y="941499"/>
                  </a:cubicBezTo>
                  <a:cubicBezTo>
                    <a:pt x="614475" y="916217"/>
                    <a:pt x="615025" y="891484"/>
                    <a:pt x="615025" y="866751"/>
                  </a:cubicBezTo>
                  <a:cubicBezTo>
                    <a:pt x="615025" y="861255"/>
                    <a:pt x="613926" y="853010"/>
                    <a:pt x="621071" y="853010"/>
                  </a:cubicBezTo>
                  <a:cubicBezTo>
                    <a:pt x="640857" y="853010"/>
                    <a:pt x="637010" y="839270"/>
                    <a:pt x="637559" y="827728"/>
                  </a:cubicBezTo>
                  <a:cubicBezTo>
                    <a:pt x="637559" y="818934"/>
                    <a:pt x="633712" y="816735"/>
                    <a:pt x="625468" y="816735"/>
                  </a:cubicBezTo>
                  <a:cubicBezTo>
                    <a:pt x="612277" y="816735"/>
                    <a:pt x="599086" y="816186"/>
                    <a:pt x="585895" y="816735"/>
                  </a:cubicBezTo>
                  <a:cubicBezTo>
                    <a:pt x="572704" y="817285"/>
                    <a:pt x="567208" y="811239"/>
                    <a:pt x="567208" y="798598"/>
                  </a:cubicBezTo>
                  <a:cubicBezTo>
                    <a:pt x="567208" y="788705"/>
                    <a:pt x="567208" y="778262"/>
                    <a:pt x="567208" y="767819"/>
                  </a:cubicBezTo>
                  <a:cubicBezTo>
                    <a:pt x="566659" y="767819"/>
                    <a:pt x="566659" y="767819"/>
                    <a:pt x="566659" y="767819"/>
                  </a:cubicBezTo>
                  <a:cubicBezTo>
                    <a:pt x="566659" y="756827"/>
                    <a:pt x="566659" y="746384"/>
                    <a:pt x="566659" y="735392"/>
                  </a:cubicBezTo>
                  <a:cubicBezTo>
                    <a:pt x="566659" y="727148"/>
                    <a:pt x="563910" y="723300"/>
                    <a:pt x="555116" y="723300"/>
                  </a:cubicBezTo>
                  <a:close/>
                  <a:moveTo>
                    <a:pt x="509498" y="565559"/>
                  </a:moveTo>
                  <a:cubicBezTo>
                    <a:pt x="503452" y="565559"/>
                    <a:pt x="495208" y="563910"/>
                    <a:pt x="495208" y="572704"/>
                  </a:cubicBezTo>
                  <a:cubicBezTo>
                    <a:pt x="495208" y="582597"/>
                    <a:pt x="488063" y="595239"/>
                    <a:pt x="502353" y="601284"/>
                  </a:cubicBezTo>
                  <a:cubicBezTo>
                    <a:pt x="534781" y="615025"/>
                    <a:pt x="546322" y="640857"/>
                    <a:pt x="545223" y="674384"/>
                  </a:cubicBezTo>
                  <a:cubicBezTo>
                    <a:pt x="544674" y="705712"/>
                    <a:pt x="543025" y="702964"/>
                    <a:pt x="571605" y="702964"/>
                  </a:cubicBezTo>
                  <a:cubicBezTo>
                    <a:pt x="574353" y="702964"/>
                    <a:pt x="576552" y="702964"/>
                    <a:pt x="578750" y="703514"/>
                  </a:cubicBezTo>
                  <a:cubicBezTo>
                    <a:pt x="584796" y="704613"/>
                    <a:pt x="589193" y="706262"/>
                    <a:pt x="588643" y="715056"/>
                  </a:cubicBezTo>
                  <a:cubicBezTo>
                    <a:pt x="586994" y="732644"/>
                    <a:pt x="588093" y="749682"/>
                    <a:pt x="588093" y="767270"/>
                  </a:cubicBezTo>
                  <a:cubicBezTo>
                    <a:pt x="588093" y="793651"/>
                    <a:pt x="588093" y="793651"/>
                    <a:pt x="613376" y="794751"/>
                  </a:cubicBezTo>
                  <a:cubicBezTo>
                    <a:pt x="615025" y="794751"/>
                    <a:pt x="616124" y="795300"/>
                    <a:pt x="617773" y="795300"/>
                  </a:cubicBezTo>
                  <a:cubicBezTo>
                    <a:pt x="627117" y="795850"/>
                    <a:pt x="637010" y="799148"/>
                    <a:pt x="637559" y="783758"/>
                  </a:cubicBezTo>
                  <a:cubicBezTo>
                    <a:pt x="638658" y="756827"/>
                    <a:pt x="638658" y="755178"/>
                    <a:pt x="620521" y="754629"/>
                  </a:cubicBezTo>
                  <a:cubicBezTo>
                    <a:pt x="602384" y="753529"/>
                    <a:pt x="597987" y="749682"/>
                    <a:pt x="597987" y="731545"/>
                  </a:cubicBezTo>
                  <a:cubicBezTo>
                    <a:pt x="597987" y="706262"/>
                    <a:pt x="597987" y="681529"/>
                    <a:pt x="597987" y="656796"/>
                  </a:cubicBezTo>
                  <a:cubicBezTo>
                    <a:pt x="597437" y="656796"/>
                    <a:pt x="597437" y="656796"/>
                    <a:pt x="597437" y="656796"/>
                  </a:cubicBezTo>
                  <a:cubicBezTo>
                    <a:pt x="597437" y="631514"/>
                    <a:pt x="596887" y="606231"/>
                    <a:pt x="597437" y="580949"/>
                  </a:cubicBezTo>
                  <a:cubicBezTo>
                    <a:pt x="597987" y="569956"/>
                    <a:pt x="594689" y="565009"/>
                    <a:pt x="582597" y="565559"/>
                  </a:cubicBezTo>
                  <a:cubicBezTo>
                    <a:pt x="558414" y="566109"/>
                    <a:pt x="533681" y="565559"/>
                    <a:pt x="509498" y="565559"/>
                  </a:cubicBezTo>
                  <a:close/>
                  <a:moveTo>
                    <a:pt x="1099240" y="0"/>
                  </a:moveTo>
                  <a:lnTo>
                    <a:pt x="1179484" y="0"/>
                  </a:lnTo>
                  <a:lnTo>
                    <a:pt x="1216309" y="756827"/>
                  </a:lnTo>
                  <a:lnTo>
                    <a:pt x="1303698" y="758476"/>
                  </a:lnTo>
                  <a:lnTo>
                    <a:pt x="1301500" y="1355913"/>
                  </a:lnTo>
                  <a:lnTo>
                    <a:pt x="0" y="1355913"/>
                  </a:lnTo>
                  <a:lnTo>
                    <a:pt x="2199" y="951942"/>
                  </a:lnTo>
                  <a:lnTo>
                    <a:pt x="149497" y="867850"/>
                  </a:lnTo>
                  <a:lnTo>
                    <a:pt x="190719" y="943698"/>
                  </a:lnTo>
                  <a:lnTo>
                    <a:pt x="325925" y="867300"/>
                  </a:lnTo>
                  <a:lnTo>
                    <a:pt x="364398" y="938751"/>
                  </a:lnTo>
                  <a:cubicBezTo>
                    <a:pt x="364398" y="881591"/>
                    <a:pt x="365498" y="824430"/>
                    <a:pt x="366047" y="767270"/>
                  </a:cubicBezTo>
                  <a:cubicBezTo>
                    <a:pt x="366047" y="743636"/>
                    <a:pt x="367696" y="741987"/>
                    <a:pt x="391879" y="741987"/>
                  </a:cubicBezTo>
                  <a:cubicBezTo>
                    <a:pt x="423208" y="741987"/>
                    <a:pt x="419910" y="745835"/>
                    <a:pt x="419910" y="714506"/>
                  </a:cubicBezTo>
                  <a:cubicBezTo>
                    <a:pt x="419910" y="696918"/>
                    <a:pt x="419910" y="678781"/>
                    <a:pt x="419910" y="661193"/>
                  </a:cubicBezTo>
                  <a:cubicBezTo>
                    <a:pt x="420460" y="635911"/>
                    <a:pt x="431452" y="616674"/>
                    <a:pt x="454536" y="606231"/>
                  </a:cubicBezTo>
                  <a:cubicBezTo>
                    <a:pt x="464979" y="601834"/>
                    <a:pt x="468826" y="595788"/>
                    <a:pt x="467727" y="584796"/>
                  </a:cubicBezTo>
                  <a:cubicBezTo>
                    <a:pt x="466628" y="574903"/>
                    <a:pt x="467177" y="565009"/>
                    <a:pt x="467177" y="555116"/>
                  </a:cubicBezTo>
                  <a:cubicBezTo>
                    <a:pt x="466628" y="544674"/>
                    <a:pt x="471574" y="539178"/>
                    <a:pt x="482017" y="539178"/>
                  </a:cubicBezTo>
                  <a:cubicBezTo>
                    <a:pt x="523788" y="539178"/>
                    <a:pt x="565559" y="539178"/>
                    <a:pt x="607330" y="539178"/>
                  </a:cubicBezTo>
                  <a:cubicBezTo>
                    <a:pt x="620521" y="539178"/>
                    <a:pt x="624368" y="546872"/>
                    <a:pt x="624368" y="558414"/>
                  </a:cubicBezTo>
                  <a:cubicBezTo>
                    <a:pt x="623819" y="596887"/>
                    <a:pt x="623819" y="635361"/>
                    <a:pt x="624368" y="673834"/>
                  </a:cubicBezTo>
                  <a:cubicBezTo>
                    <a:pt x="624368" y="688124"/>
                    <a:pt x="625468" y="702964"/>
                    <a:pt x="626017" y="717254"/>
                  </a:cubicBezTo>
                  <a:cubicBezTo>
                    <a:pt x="626017" y="721651"/>
                    <a:pt x="626017" y="727148"/>
                    <a:pt x="632063" y="726598"/>
                  </a:cubicBezTo>
                  <a:cubicBezTo>
                    <a:pt x="637559" y="726048"/>
                    <a:pt x="637010" y="721651"/>
                    <a:pt x="637010" y="717804"/>
                  </a:cubicBezTo>
                  <a:cubicBezTo>
                    <a:pt x="637010" y="708461"/>
                    <a:pt x="637559" y="699667"/>
                    <a:pt x="637010" y="690873"/>
                  </a:cubicBezTo>
                  <a:cubicBezTo>
                    <a:pt x="636460" y="679330"/>
                    <a:pt x="641407" y="672735"/>
                    <a:pt x="653498" y="674384"/>
                  </a:cubicBezTo>
                  <a:cubicBezTo>
                    <a:pt x="665590" y="676033"/>
                    <a:pt x="671086" y="672186"/>
                    <a:pt x="671086" y="658445"/>
                  </a:cubicBezTo>
                  <a:cubicBezTo>
                    <a:pt x="671086" y="639208"/>
                    <a:pt x="680430" y="623819"/>
                    <a:pt x="695819" y="611727"/>
                  </a:cubicBezTo>
                  <a:cubicBezTo>
                    <a:pt x="702414" y="606231"/>
                    <a:pt x="710109" y="602933"/>
                    <a:pt x="715056" y="594140"/>
                  </a:cubicBezTo>
                  <a:cubicBezTo>
                    <a:pt x="720002" y="585346"/>
                    <a:pt x="748582" y="588643"/>
                    <a:pt x="753529" y="597987"/>
                  </a:cubicBezTo>
                  <a:cubicBezTo>
                    <a:pt x="755728" y="601834"/>
                    <a:pt x="758476" y="604033"/>
                    <a:pt x="762323" y="606231"/>
                  </a:cubicBezTo>
                  <a:cubicBezTo>
                    <a:pt x="785407" y="619422"/>
                    <a:pt x="795850" y="639758"/>
                    <a:pt x="795850" y="665590"/>
                  </a:cubicBezTo>
                  <a:cubicBezTo>
                    <a:pt x="795850" y="698567"/>
                    <a:pt x="795850" y="732094"/>
                    <a:pt x="795850" y="765071"/>
                  </a:cubicBezTo>
                  <a:lnTo>
                    <a:pt x="862903" y="761773"/>
                  </a:lnTo>
                  <a:lnTo>
                    <a:pt x="898079" y="155543"/>
                  </a:lnTo>
                  <a:lnTo>
                    <a:pt x="979973" y="155543"/>
                  </a:lnTo>
                  <a:lnTo>
                    <a:pt x="1016797" y="759026"/>
                  </a:lnTo>
                  <a:lnTo>
                    <a:pt x="1063515" y="757376"/>
                  </a:lnTo>
                  <a:close/>
                </a:path>
              </a:pathLst>
            </a:custGeom>
            <a:solidFill>
              <a:schemeClr val="accent2"/>
            </a:solidFill>
            <a:ln w="9525" cap="flat">
              <a:noFill/>
              <a:prstDash val="solid"/>
              <a:miter/>
            </a:ln>
          </p:spPr>
          <p:txBody>
            <a:bodyPr wrap="square" rtlCol="0" anchor="ctr">
              <a:noAutofit/>
            </a:bodyPr>
            <a:lstStyle/>
            <a:p>
              <a:pPr algn="ctr"/>
              <a:endParaRPr lang="en-US"/>
            </a:p>
          </p:txBody>
        </p:sp>
      </p:grpSp>
      <p:pic>
        <p:nvPicPr>
          <p:cNvPr id="3" name="How Cloud, AI and Mobile Technology can simplify construction project monitoring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71215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C559B9-D98C-4A53-B487-921BAB20C290}"/>
              </a:ext>
            </a:extLst>
          </p:cNvPr>
          <p:cNvSpPr txBox="1"/>
          <p:nvPr/>
        </p:nvSpPr>
        <p:spPr>
          <a:xfrm>
            <a:off x="-213183" y="1880855"/>
            <a:ext cx="12192000" cy="6001643"/>
          </a:xfrm>
          <a:prstGeom prst="rect">
            <a:avLst/>
          </a:prstGeom>
          <a:noFill/>
        </p:spPr>
        <p:txBody>
          <a:bodyPr wrap="square" rtlCol="0" anchor="ctr">
            <a:spAutoFit/>
          </a:bodyPr>
          <a:lstStyle/>
          <a:p>
            <a:pPr algn="ctr"/>
            <a:r>
              <a:rPr lang="en-US" altLang="ko-KR" sz="9600" dirty="0" smtClean="0">
                <a:solidFill>
                  <a:schemeClr val="bg1"/>
                </a:solidFill>
                <a:cs typeface="Arial" pitchFamily="34" charset="0"/>
              </a:rPr>
              <a:t>BUILDING INFORMATION MODELING (BIM)</a:t>
            </a:r>
          </a:p>
          <a:p>
            <a:pPr marL="685800" indent="-685800" algn="ctr">
              <a:buFont typeface="Arial" panose="020B0604020202020204" pitchFamily="34" charset="0"/>
              <a:buChar char="•"/>
            </a:pPr>
            <a:endParaRPr lang="en-US" altLang="ko-KR" sz="4800" dirty="0" smtClean="0">
              <a:solidFill>
                <a:schemeClr val="bg1"/>
              </a:solidFill>
              <a:cs typeface="Arial" pitchFamily="34" charset="0"/>
            </a:endParaRPr>
          </a:p>
          <a:p>
            <a:pPr marL="685800" indent="-685800" algn="ctr">
              <a:buFont typeface="Arial" panose="020B0604020202020204" pitchFamily="34" charset="0"/>
              <a:buChar char="•"/>
            </a:pPr>
            <a:endParaRPr lang="ko-KR" altLang="en-US" sz="4800" dirty="0">
              <a:solidFill>
                <a:schemeClr val="bg1"/>
              </a:solidFill>
              <a:cs typeface="Arial" pitchFamily="34" charset="0"/>
            </a:endParaRPr>
          </a:p>
        </p:txBody>
      </p:sp>
      <p:sp>
        <p:nvSpPr>
          <p:cNvPr id="49" name="Rectangle 48">
            <a:extLst>
              <a:ext uri="{FF2B5EF4-FFF2-40B4-BE49-F238E27FC236}">
                <a16:creationId xmlns:a16="http://schemas.microsoft.com/office/drawing/2014/main" id="{63CBFF0E-5897-4AF6-9083-120D02669595}"/>
              </a:ext>
            </a:extLst>
          </p:cNvPr>
          <p:cNvSpPr/>
          <p:nvPr/>
        </p:nvSpPr>
        <p:spPr>
          <a:xfrm>
            <a:off x="-1129" y="2029841"/>
            <a:ext cx="12191853" cy="707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1A64975-1C0D-43DB-B28F-106A015F4420}"/>
              </a:ext>
            </a:extLst>
          </p:cNvPr>
          <p:cNvSpPr/>
          <p:nvPr/>
        </p:nvSpPr>
        <p:spPr>
          <a:xfrm>
            <a:off x="-1128" y="6622488"/>
            <a:ext cx="12191853" cy="1021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A5432F2A-1D4A-4A13-ADBF-F66A01ACD6B4}"/>
              </a:ext>
            </a:extLst>
          </p:cNvPr>
          <p:cNvGrpSpPr/>
          <p:nvPr/>
        </p:nvGrpSpPr>
        <p:grpSpPr>
          <a:xfrm>
            <a:off x="2341001" y="55046"/>
            <a:ext cx="6335166" cy="1825187"/>
            <a:chOff x="3983392" y="1386078"/>
            <a:chExt cx="4425067" cy="1355914"/>
          </a:xfrm>
        </p:grpSpPr>
        <p:sp>
          <p:nvSpPr>
            <p:cNvPr id="63" name="Freeform: Shape 3">
              <a:extLst>
                <a:ext uri="{FF2B5EF4-FFF2-40B4-BE49-F238E27FC236}">
                  <a16:creationId xmlns:a16="http://schemas.microsoft.com/office/drawing/2014/main" id="{2BD44B44-0E26-4B00-83CE-707DFA3616ED}"/>
                </a:ext>
              </a:extLst>
            </p:cNvPr>
            <p:cNvSpPr/>
            <p:nvPr/>
          </p:nvSpPr>
          <p:spPr>
            <a:xfrm>
              <a:off x="7429500" y="1781175"/>
              <a:ext cx="978959" cy="960817"/>
            </a:xfrm>
            <a:custGeom>
              <a:avLst/>
              <a:gdLst>
                <a:gd name="connsiteX0" fmla="*/ 885118 w 885149"/>
                <a:gd name="connsiteY0" fmla="*/ 999263 h 999573"/>
                <a:gd name="connsiteX1" fmla="*/ 885120 w 885149"/>
                <a:gd name="connsiteY1" fmla="*/ 999263 h 999573"/>
                <a:gd name="connsiteX2" fmla="*/ 885120 w 885149"/>
                <a:gd name="connsiteY2" fmla="*/ 999573 h 999573"/>
                <a:gd name="connsiteX3" fmla="*/ 421711 w 885149"/>
                <a:gd name="connsiteY3" fmla="*/ 433 h 999573"/>
                <a:gd name="connsiteX4" fmla="*/ 496514 w 885149"/>
                <a:gd name="connsiteY4" fmla="*/ 72132 h 999573"/>
                <a:gd name="connsiteX5" fmla="*/ 496514 w 885149"/>
                <a:gd name="connsiteY5" fmla="*/ 358001 h 999573"/>
                <a:gd name="connsiteX6" fmla="*/ 496514 w 885149"/>
                <a:gd name="connsiteY6" fmla="*/ 366692 h 999573"/>
                <a:gd name="connsiteX7" fmla="*/ 501791 w 885149"/>
                <a:gd name="connsiteY7" fmla="*/ 370417 h 999573"/>
                <a:gd name="connsiteX8" fmla="*/ 606392 w 885149"/>
                <a:gd name="connsiteY8" fmla="*/ 361415 h 999573"/>
                <a:gd name="connsiteX9" fmla="*/ 831113 w 885149"/>
                <a:gd name="connsiteY9" fmla="*/ 522507 h 999573"/>
                <a:gd name="connsiteX10" fmla="*/ 845080 w 885149"/>
                <a:gd name="connsiteY10" fmla="*/ 560995 h 999573"/>
                <a:gd name="connsiteX11" fmla="*/ 850357 w 885149"/>
                <a:gd name="connsiteY11" fmla="*/ 563167 h 999573"/>
                <a:gd name="connsiteX12" fmla="*/ 865876 w 885149"/>
                <a:gd name="connsiteY12" fmla="*/ 582101 h 999573"/>
                <a:gd name="connsiteX13" fmla="*/ 866186 w 885149"/>
                <a:gd name="connsiteY13" fmla="*/ 648213 h 999573"/>
                <a:gd name="connsiteX14" fmla="*/ 879533 w 885149"/>
                <a:gd name="connsiteY14" fmla="*/ 648524 h 999573"/>
                <a:gd name="connsiteX15" fmla="*/ 885120 w 885149"/>
                <a:gd name="connsiteY15" fmla="*/ 654111 h 999573"/>
                <a:gd name="connsiteX16" fmla="*/ 885120 w 885149"/>
                <a:gd name="connsiteY16" fmla="*/ 657836 h 999573"/>
                <a:gd name="connsiteX17" fmla="*/ 885120 w 885149"/>
                <a:gd name="connsiteY17" fmla="*/ 949290 h 999573"/>
                <a:gd name="connsiteX18" fmla="*/ 884810 w 885149"/>
                <a:gd name="connsiteY18" fmla="*/ 953946 h 999573"/>
                <a:gd name="connsiteX19" fmla="*/ 885118 w 885149"/>
                <a:gd name="connsiteY19" fmla="*/ 999263 h 999573"/>
                <a:gd name="connsiteX20" fmla="*/ 0 w 885149"/>
                <a:gd name="connsiteY20" fmla="*/ 999263 h 999573"/>
                <a:gd name="connsiteX21" fmla="*/ 0 w 885149"/>
                <a:gd name="connsiteY21" fmla="*/ 378487 h 999573"/>
                <a:gd name="connsiteX22" fmla="*/ 154778 w 885149"/>
                <a:gd name="connsiteY22" fmla="*/ 378487 h 999573"/>
                <a:gd name="connsiteX23" fmla="*/ 162848 w 885149"/>
                <a:gd name="connsiteY23" fmla="*/ 369175 h 999573"/>
                <a:gd name="connsiteX24" fmla="*/ 162848 w 885149"/>
                <a:gd name="connsiteY24" fmla="*/ 186045 h 999573"/>
                <a:gd name="connsiteX25" fmla="*/ 162848 w 885149"/>
                <a:gd name="connsiteY25" fmla="*/ 78340 h 999573"/>
                <a:gd name="connsiteX26" fmla="*/ 164400 w 885149"/>
                <a:gd name="connsiteY26" fmla="*/ 67166 h 999573"/>
                <a:gd name="connsiteX27" fmla="*/ 164710 w 885149"/>
                <a:gd name="connsiteY27" fmla="*/ 80513 h 999573"/>
                <a:gd name="connsiteX28" fmla="*/ 164710 w 885149"/>
                <a:gd name="connsiteY28" fmla="*/ 366382 h 999573"/>
                <a:gd name="connsiteX29" fmla="*/ 164400 w 885149"/>
                <a:gd name="connsiteY29" fmla="*/ 379728 h 999573"/>
                <a:gd name="connsiteX30" fmla="*/ 165641 w 885149"/>
                <a:gd name="connsiteY30" fmla="*/ 379728 h 999573"/>
                <a:gd name="connsiteX31" fmla="*/ 165331 w 885149"/>
                <a:gd name="connsiteY31" fmla="*/ 379418 h 999573"/>
                <a:gd name="connsiteX32" fmla="*/ 165331 w 885149"/>
                <a:gd name="connsiteY32" fmla="*/ 72753 h 999573"/>
                <a:gd name="connsiteX33" fmla="*/ 165952 w 885149"/>
                <a:gd name="connsiteY33" fmla="*/ 67166 h 999573"/>
                <a:gd name="connsiteX34" fmla="*/ 242307 w 885149"/>
                <a:gd name="connsiteY34" fmla="*/ 743 h 999573"/>
                <a:gd name="connsiteX35" fmla="*/ 317110 w 885149"/>
                <a:gd name="connsiteY35" fmla="*/ 72443 h 999573"/>
                <a:gd name="connsiteX36" fmla="*/ 317110 w 885149"/>
                <a:gd name="connsiteY36" fmla="*/ 305856 h 999573"/>
                <a:gd name="connsiteX37" fmla="*/ 317110 w 885149"/>
                <a:gd name="connsiteY37" fmla="*/ 523127 h 999573"/>
                <a:gd name="connsiteX38" fmla="*/ 320214 w 885149"/>
                <a:gd name="connsiteY38" fmla="*/ 533991 h 999573"/>
                <a:gd name="connsiteX39" fmla="*/ 340079 w 885149"/>
                <a:gd name="connsiteY39" fmla="*/ 493951 h 999573"/>
                <a:gd name="connsiteX40" fmla="*/ 345045 w 885149"/>
                <a:gd name="connsiteY40" fmla="*/ 475948 h 999573"/>
                <a:gd name="connsiteX41" fmla="*/ 345045 w 885149"/>
                <a:gd name="connsiteY41" fmla="*/ 154695 h 999573"/>
                <a:gd name="connsiteX42" fmla="*/ 345045 w 885149"/>
                <a:gd name="connsiteY42" fmla="*/ 75547 h 999573"/>
                <a:gd name="connsiteX43" fmla="*/ 408364 w 885149"/>
                <a:gd name="connsiteY43" fmla="*/ 743 h 999573"/>
                <a:gd name="connsiteX44" fmla="*/ 421711 w 885149"/>
                <a:gd name="connsiteY44" fmla="*/ 433 h 99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5149" h="999573">
                  <a:moveTo>
                    <a:pt x="885118" y="999263"/>
                  </a:moveTo>
                  <a:lnTo>
                    <a:pt x="885120" y="999263"/>
                  </a:lnTo>
                  <a:lnTo>
                    <a:pt x="885120" y="999573"/>
                  </a:lnTo>
                  <a:close/>
                  <a:moveTo>
                    <a:pt x="421711" y="433"/>
                  </a:moveTo>
                  <a:cubicBezTo>
                    <a:pt x="462372" y="-1430"/>
                    <a:pt x="496514" y="35507"/>
                    <a:pt x="496514" y="72132"/>
                  </a:cubicBezTo>
                  <a:cubicBezTo>
                    <a:pt x="496204" y="167421"/>
                    <a:pt x="496514" y="262712"/>
                    <a:pt x="496514" y="358001"/>
                  </a:cubicBezTo>
                  <a:cubicBezTo>
                    <a:pt x="496514" y="361105"/>
                    <a:pt x="496514" y="363898"/>
                    <a:pt x="496514" y="366692"/>
                  </a:cubicBezTo>
                  <a:cubicBezTo>
                    <a:pt x="496514" y="370106"/>
                    <a:pt x="499308" y="370417"/>
                    <a:pt x="501791" y="370417"/>
                  </a:cubicBezTo>
                  <a:cubicBezTo>
                    <a:pt x="535934" y="359863"/>
                    <a:pt x="571318" y="357070"/>
                    <a:pt x="606392" y="361415"/>
                  </a:cubicBezTo>
                  <a:cubicBezTo>
                    <a:pt x="710062" y="374452"/>
                    <a:pt x="785176" y="428459"/>
                    <a:pt x="831113" y="522507"/>
                  </a:cubicBezTo>
                  <a:cubicBezTo>
                    <a:pt x="837010" y="534922"/>
                    <a:pt x="842287" y="547648"/>
                    <a:pt x="845080" y="560995"/>
                  </a:cubicBezTo>
                  <a:cubicBezTo>
                    <a:pt x="846943" y="561926"/>
                    <a:pt x="848495" y="562857"/>
                    <a:pt x="850357" y="563167"/>
                  </a:cubicBezTo>
                  <a:cubicBezTo>
                    <a:pt x="861531" y="565650"/>
                    <a:pt x="865876" y="570617"/>
                    <a:pt x="865876" y="582101"/>
                  </a:cubicBezTo>
                  <a:cubicBezTo>
                    <a:pt x="866186" y="604138"/>
                    <a:pt x="866186" y="626176"/>
                    <a:pt x="866186" y="648213"/>
                  </a:cubicBezTo>
                  <a:cubicBezTo>
                    <a:pt x="870532" y="648524"/>
                    <a:pt x="875188" y="648524"/>
                    <a:pt x="879533" y="648524"/>
                  </a:cubicBezTo>
                  <a:cubicBezTo>
                    <a:pt x="883258" y="648524"/>
                    <a:pt x="885430" y="650076"/>
                    <a:pt x="885120" y="654111"/>
                  </a:cubicBezTo>
                  <a:cubicBezTo>
                    <a:pt x="885120" y="655352"/>
                    <a:pt x="885120" y="656594"/>
                    <a:pt x="885120" y="657836"/>
                  </a:cubicBezTo>
                  <a:cubicBezTo>
                    <a:pt x="885120" y="754987"/>
                    <a:pt x="885120" y="852138"/>
                    <a:pt x="885120" y="949290"/>
                  </a:cubicBezTo>
                  <a:cubicBezTo>
                    <a:pt x="885120" y="950842"/>
                    <a:pt x="884810" y="952394"/>
                    <a:pt x="884810" y="953946"/>
                  </a:cubicBezTo>
                  <a:lnTo>
                    <a:pt x="885118" y="999263"/>
                  </a:lnTo>
                  <a:lnTo>
                    <a:pt x="0" y="999263"/>
                  </a:lnTo>
                  <a:lnTo>
                    <a:pt x="0" y="378487"/>
                  </a:lnTo>
                  <a:lnTo>
                    <a:pt x="154778" y="378487"/>
                  </a:lnTo>
                  <a:cubicBezTo>
                    <a:pt x="162848" y="378487"/>
                    <a:pt x="162848" y="378176"/>
                    <a:pt x="162848" y="369175"/>
                  </a:cubicBezTo>
                  <a:cubicBezTo>
                    <a:pt x="162848" y="308029"/>
                    <a:pt x="162848" y="247193"/>
                    <a:pt x="162848" y="186045"/>
                  </a:cubicBezTo>
                  <a:cubicBezTo>
                    <a:pt x="162848" y="150040"/>
                    <a:pt x="162848" y="114345"/>
                    <a:pt x="162848" y="78340"/>
                  </a:cubicBezTo>
                  <a:cubicBezTo>
                    <a:pt x="162848" y="74615"/>
                    <a:pt x="161606" y="70580"/>
                    <a:pt x="164400" y="67166"/>
                  </a:cubicBezTo>
                  <a:cubicBezTo>
                    <a:pt x="164710" y="71511"/>
                    <a:pt x="164710" y="76167"/>
                    <a:pt x="164710" y="80513"/>
                  </a:cubicBezTo>
                  <a:cubicBezTo>
                    <a:pt x="164710" y="175802"/>
                    <a:pt x="164710" y="271093"/>
                    <a:pt x="164710" y="366382"/>
                  </a:cubicBezTo>
                  <a:cubicBezTo>
                    <a:pt x="164710" y="370727"/>
                    <a:pt x="164400" y="375383"/>
                    <a:pt x="164400" y="379728"/>
                  </a:cubicBezTo>
                  <a:cubicBezTo>
                    <a:pt x="164710" y="379728"/>
                    <a:pt x="165331" y="379728"/>
                    <a:pt x="165641" y="379728"/>
                  </a:cubicBezTo>
                  <a:cubicBezTo>
                    <a:pt x="165641" y="379728"/>
                    <a:pt x="165331" y="379418"/>
                    <a:pt x="165331" y="379418"/>
                  </a:cubicBezTo>
                  <a:cubicBezTo>
                    <a:pt x="165331" y="277300"/>
                    <a:pt x="165331" y="174871"/>
                    <a:pt x="165331" y="72753"/>
                  </a:cubicBezTo>
                  <a:cubicBezTo>
                    <a:pt x="165331" y="70891"/>
                    <a:pt x="165020" y="69028"/>
                    <a:pt x="165952" y="67166"/>
                  </a:cubicBezTo>
                  <a:cubicBezTo>
                    <a:pt x="170918" y="22470"/>
                    <a:pt x="212199" y="-2361"/>
                    <a:pt x="242307" y="743"/>
                  </a:cubicBezTo>
                  <a:cubicBezTo>
                    <a:pt x="281416" y="-1740"/>
                    <a:pt x="317421" y="34886"/>
                    <a:pt x="317110" y="72443"/>
                  </a:cubicBezTo>
                  <a:cubicBezTo>
                    <a:pt x="316800" y="150040"/>
                    <a:pt x="317110" y="227949"/>
                    <a:pt x="317110" y="305856"/>
                  </a:cubicBezTo>
                  <a:cubicBezTo>
                    <a:pt x="317110" y="378176"/>
                    <a:pt x="317110" y="450807"/>
                    <a:pt x="317110" y="523127"/>
                  </a:cubicBezTo>
                  <a:cubicBezTo>
                    <a:pt x="317110" y="526852"/>
                    <a:pt x="314938" y="531508"/>
                    <a:pt x="320214" y="533991"/>
                  </a:cubicBezTo>
                  <a:cubicBezTo>
                    <a:pt x="325180" y="519713"/>
                    <a:pt x="332319" y="506677"/>
                    <a:pt x="340079" y="493951"/>
                  </a:cubicBezTo>
                  <a:cubicBezTo>
                    <a:pt x="343804" y="488053"/>
                    <a:pt x="345045" y="482466"/>
                    <a:pt x="345045" y="475948"/>
                  </a:cubicBezTo>
                  <a:cubicBezTo>
                    <a:pt x="345045" y="368865"/>
                    <a:pt x="345045" y="261781"/>
                    <a:pt x="345045" y="154695"/>
                  </a:cubicBezTo>
                  <a:cubicBezTo>
                    <a:pt x="345045" y="128312"/>
                    <a:pt x="345666" y="101929"/>
                    <a:pt x="345045" y="75547"/>
                  </a:cubicBezTo>
                  <a:cubicBezTo>
                    <a:pt x="344114" y="43266"/>
                    <a:pt x="367393" y="8503"/>
                    <a:pt x="408364" y="743"/>
                  </a:cubicBezTo>
                  <a:cubicBezTo>
                    <a:pt x="412710" y="-188"/>
                    <a:pt x="417366" y="-188"/>
                    <a:pt x="421711" y="433"/>
                  </a:cubicBezTo>
                  <a:close/>
                </a:path>
              </a:pathLst>
            </a:custGeom>
            <a:solidFill>
              <a:schemeClr val="accent2"/>
            </a:solidFill>
            <a:ln w="3651" cap="flat">
              <a:noFill/>
              <a:prstDash val="solid"/>
              <a:miter/>
            </a:ln>
          </p:spPr>
          <p:txBody>
            <a:bodyPr wrap="square" rtlCol="0" anchor="ctr">
              <a:noAutofit/>
            </a:bodyPr>
            <a:lstStyle/>
            <a:p>
              <a:pPr algn="ctr"/>
              <a:endParaRPr lang="en-US"/>
            </a:p>
          </p:txBody>
        </p:sp>
        <p:sp>
          <p:nvSpPr>
            <p:cNvPr id="64" name="Freeform: Shape 4">
              <a:extLst>
                <a:ext uri="{FF2B5EF4-FFF2-40B4-BE49-F238E27FC236}">
                  <a16:creationId xmlns:a16="http://schemas.microsoft.com/office/drawing/2014/main" id="{87A3D21E-6EE3-4B59-A6EA-73A3386B026A}"/>
                </a:ext>
              </a:extLst>
            </p:cNvPr>
            <p:cNvSpPr/>
            <p:nvPr/>
          </p:nvSpPr>
          <p:spPr>
            <a:xfrm>
              <a:off x="3983392" y="1627126"/>
              <a:ext cx="2234528" cy="1111017"/>
            </a:xfrm>
            <a:custGeom>
              <a:avLst/>
              <a:gdLst>
                <a:gd name="connsiteX0" fmla="*/ 1359605 w 4190656"/>
                <a:gd name="connsiteY0" fmla="*/ 2009520 h 2083613"/>
                <a:gd name="connsiteX1" fmla="*/ 1359605 w 4190656"/>
                <a:gd name="connsiteY1" fmla="*/ 2049344 h 2083613"/>
                <a:gd name="connsiteX2" fmla="*/ 1942246 w 4190656"/>
                <a:gd name="connsiteY2" fmla="*/ 2049344 h 2083613"/>
                <a:gd name="connsiteX3" fmla="*/ 1942246 w 4190656"/>
                <a:gd name="connsiteY3" fmla="*/ 2009520 h 2083613"/>
                <a:gd name="connsiteX4" fmla="*/ 3736514 w 4190656"/>
                <a:gd name="connsiteY4" fmla="*/ 2004560 h 2083613"/>
                <a:gd name="connsiteX5" fmla="*/ 3736514 w 4190656"/>
                <a:gd name="connsiteY5" fmla="*/ 2044384 h 2083613"/>
                <a:gd name="connsiteX6" fmla="*/ 4087017 w 4190656"/>
                <a:gd name="connsiteY6" fmla="*/ 2044384 h 2083613"/>
                <a:gd name="connsiteX7" fmla="*/ 4087017 w 4190656"/>
                <a:gd name="connsiteY7" fmla="*/ 2004560 h 2083613"/>
                <a:gd name="connsiteX8" fmla="*/ 3320982 w 4190656"/>
                <a:gd name="connsiteY8" fmla="*/ 2004560 h 2083613"/>
                <a:gd name="connsiteX9" fmla="*/ 3320982 w 4190656"/>
                <a:gd name="connsiteY9" fmla="*/ 2044384 h 2083613"/>
                <a:gd name="connsiteX10" fmla="*/ 3671485 w 4190656"/>
                <a:gd name="connsiteY10" fmla="*/ 2044384 h 2083613"/>
                <a:gd name="connsiteX11" fmla="*/ 3671485 w 4190656"/>
                <a:gd name="connsiteY11" fmla="*/ 2004560 h 2083613"/>
                <a:gd name="connsiteX12" fmla="*/ 1359605 w 4190656"/>
                <a:gd name="connsiteY12" fmla="*/ 1948423 h 2083613"/>
                <a:gd name="connsiteX13" fmla="*/ 1359605 w 4190656"/>
                <a:gd name="connsiteY13" fmla="*/ 1988247 h 2083613"/>
                <a:gd name="connsiteX14" fmla="*/ 1942246 w 4190656"/>
                <a:gd name="connsiteY14" fmla="*/ 1988247 h 2083613"/>
                <a:gd name="connsiteX15" fmla="*/ 1942246 w 4190656"/>
                <a:gd name="connsiteY15" fmla="*/ 1948423 h 2083613"/>
                <a:gd name="connsiteX16" fmla="*/ 3736514 w 4190656"/>
                <a:gd name="connsiteY16" fmla="*/ 1943463 h 2083613"/>
                <a:gd name="connsiteX17" fmla="*/ 3736514 w 4190656"/>
                <a:gd name="connsiteY17" fmla="*/ 1983287 h 2083613"/>
                <a:gd name="connsiteX18" fmla="*/ 4087017 w 4190656"/>
                <a:gd name="connsiteY18" fmla="*/ 1983287 h 2083613"/>
                <a:gd name="connsiteX19" fmla="*/ 4087017 w 4190656"/>
                <a:gd name="connsiteY19" fmla="*/ 1943463 h 2083613"/>
                <a:gd name="connsiteX20" fmla="*/ 3320982 w 4190656"/>
                <a:gd name="connsiteY20" fmla="*/ 1943463 h 2083613"/>
                <a:gd name="connsiteX21" fmla="*/ 3320982 w 4190656"/>
                <a:gd name="connsiteY21" fmla="*/ 1983287 h 2083613"/>
                <a:gd name="connsiteX22" fmla="*/ 3671485 w 4190656"/>
                <a:gd name="connsiteY22" fmla="*/ 1983287 h 2083613"/>
                <a:gd name="connsiteX23" fmla="*/ 3671485 w 4190656"/>
                <a:gd name="connsiteY23" fmla="*/ 1943463 h 2083613"/>
                <a:gd name="connsiteX24" fmla="*/ 1359605 w 4190656"/>
                <a:gd name="connsiteY24" fmla="*/ 1887327 h 2083613"/>
                <a:gd name="connsiteX25" fmla="*/ 1359605 w 4190656"/>
                <a:gd name="connsiteY25" fmla="*/ 1927151 h 2083613"/>
                <a:gd name="connsiteX26" fmla="*/ 1942246 w 4190656"/>
                <a:gd name="connsiteY26" fmla="*/ 1927151 h 2083613"/>
                <a:gd name="connsiteX27" fmla="*/ 1942246 w 4190656"/>
                <a:gd name="connsiteY27" fmla="*/ 1887327 h 2083613"/>
                <a:gd name="connsiteX28" fmla="*/ 3736514 w 4190656"/>
                <a:gd name="connsiteY28" fmla="*/ 1882367 h 2083613"/>
                <a:gd name="connsiteX29" fmla="*/ 3736514 w 4190656"/>
                <a:gd name="connsiteY29" fmla="*/ 1922191 h 2083613"/>
                <a:gd name="connsiteX30" fmla="*/ 4087017 w 4190656"/>
                <a:gd name="connsiteY30" fmla="*/ 1922191 h 2083613"/>
                <a:gd name="connsiteX31" fmla="*/ 4087017 w 4190656"/>
                <a:gd name="connsiteY31" fmla="*/ 1882367 h 2083613"/>
                <a:gd name="connsiteX32" fmla="*/ 3320982 w 4190656"/>
                <a:gd name="connsiteY32" fmla="*/ 1882367 h 2083613"/>
                <a:gd name="connsiteX33" fmla="*/ 3320982 w 4190656"/>
                <a:gd name="connsiteY33" fmla="*/ 1922191 h 2083613"/>
                <a:gd name="connsiteX34" fmla="*/ 3671485 w 4190656"/>
                <a:gd name="connsiteY34" fmla="*/ 1922191 h 2083613"/>
                <a:gd name="connsiteX35" fmla="*/ 3671485 w 4190656"/>
                <a:gd name="connsiteY35" fmla="*/ 1882367 h 2083613"/>
                <a:gd name="connsiteX36" fmla="*/ 3051754 w 4190656"/>
                <a:gd name="connsiteY36" fmla="*/ 1873675 h 2083613"/>
                <a:gd name="connsiteX37" fmla="*/ 3051754 w 4190656"/>
                <a:gd name="connsiteY37" fmla="*/ 1939321 h 2083613"/>
                <a:gd name="connsiteX38" fmla="*/ 3149850 w 4190656"/>
                <a:gd name="connsiteY38" fmla="*/ 1939321 h 2083613"/>
                <a:gd name="connsiteX39" fmla="*/ 3149850 w 4190656"/>
                <a:gd name="connsiteY39" fmla="*/ 1873675 h 2083613"/>
                <a:gd name="connsiteX40" fmla="*/ 2868153 w 4190656"/>
                <a:gd name="connsiteY40" fmla="*/ 1873675 h 2083613"/>
                <a:gd name="connsiteX41" fmla="*/ 2868153 w 4190656"/>
                <a:gd name="connsiteY41" fmla="*/ 1939321 h 2083613"/>
                <a:gd name="connsiteX42" fmla="*/ 2966249 w 4190656"/>
                <a:gd name="connsiteY42" fmla="*/ 1939321 h 2083613"/>
                <a:gd name="connsiteX43" fmla="*/ 2966249 w 4190656"/>
                <a:gd name="connsiteY43" fmla="*/ 1873675 h 2083613"/>
                <a:gd name="connsiteX44" fmla="*/ 2684553 w 4190656"/>
                <a:gd name="connsiteY44" fmla="*/ 1873675 h 2083613"/>
                <a:gd name="connsiteX45" fmla="*/ 2684553 w 4190656"/>
                <a:gd name="connsiteY45" fmla="*/ 1939321 h 2083613"/>
                <a:gd name="connsiteX46" fmla="*/ 2782649 w 4190656"/>
                <a:gd name="connsiteY46" fmla="*/ 1939321 h 2083613"/>
                <a:gd name="connsiteX47" fmla="*/ 2782649 w 4190656"/>
                <a:gd name="connsiteY47" fmla="*/ 1873675 h 2083613"/>
                <a:gd name="connsiteX48" fmla="*/ 1359605 w 4190656"/>
                <a:gd name="connsiteY48" fmla="*/ 1826230 h 2083613"/>
                <a:gd name="connsiteX49" fmla="*/ 1359605 w 4190656"/>
                <a:gd name="connsiteY49" fmla="*/ 1866054 h 2083613"/>
                <a:gd name="connsiteX50" fmla="*/ 1942246 w 4190656"/>
                <a:gd name="connsiteY50" fmla="*/ 1866054 h 2083613"/>
                <a:gd name="connsiteX51" fmla="*/ 1942246 w 4190656"/>
                <a:gd name="connsiteY51" fmla="*/ 1826230 h 2083613"/>
                <a:gd name="connsiteX52" fmla="*/ 3736514 w 4190656"/>
                <a:gd name="connsiteY52" fmla="*/ 1821270 h 2083613"/>
                <a:gd name="connsiteX53" fmla="*/ 3736514 w 4190656"/>
                <a:gd name="connsiteY53" fmla="*/ 1861094 h 2083613"/>
                <a:gd name="connsiteX54" fmla="*/ 4087017 w 4190656"/>
                <a:gd name="connsiteY54" fmla="*/ 1861094 h 2083613"/>
                <a:gd name="connsiteX55" fmla="*/ 4087017 w 4190656"/>
                <a:gd name="connsiteY55" fmla="*/ 1821270 h 2083613"/>
                <a:gd name="connsiteX56" fmla="*/ 3320982 w 4190656"/>
                <a:gd name="connsiteY56" fmla="*/ 1821270 h 2083613"/>
                <a:gd name="connsiteX57" fmla="*/ 3320982 w 4190656"/>
                <a:gd name="connsiteY57" fmla="*/ 1861094 h 2083613"/>
                <a:gd name="connsiteX58" fmla="*/ 3671485 w 4190656"/>
                <a:gd name="connsiteY58" fmla="*/ 1861094 h 2083613"/>
                <a:gd name="connsiteX59" fmla="*/ 3671485 w 4190656"/>
                <a:gd name="connsiteY59" fmla="*/ 1821270 h 2083613"/>
                <a:gd name="connsiteX60" fmla="*/ 3051754 w 4190656"/>
                <a:gd name="connsiteY60" fmla="*/ 1737466 h 2083613"/>
                <a:gd name="connsiteX61" fmla="*/ 3051754 w 4190656"/>
                <a:gd name="connsiteY61" fmla="*/ 1803112 h 2083613"/>
                <a:gd name="connsiteX62" fmla="*/ 3149850 w 4190656"/>
                <a:gd name="connsiteY62" fmla="*/ 1803112 h 2083613"/>
                <a:gd name="connsiteX63" fmla="*/ 3149850 w 4190656"/>
                <a:gd name="connsiteY63" fmla="*/ 1737466 h 2083613"/>
                <a:gd name="connsiteX64" fmla="*/ 2868153 w 4190656"/>
                <a:gd name="connsiteY64" fmla="*/ 1737466 h 2083613"/>
                <a:gd name="connsiteX65" fmla="*/ 2868153 w 4190656"/>
                <a:gd name="connsiteY65" fmla="*/ 1803112 h 2083613"/>
                <a:gd name="connsiteX66" fmla="*/ 2966249 w 4190656"/>
                <a:gd name="connsiteY66" fmla="*/ 1803112 h 2083613"/>
                <a:gd name="connsiteX67" fmla="*/ 2966249 w 4190656"/>
                <a:gd name="connsiteY67" fmla="*/ 1737466 h 2083613"/>
                <a:gd name="connsiteX68" fmla="*/ 2684553 w 4190656"/>
                <a:gd name="connsiteY68" fmla="*/ 1737466 h 2083613"/>
                <a:gd name="connsiteX69" fmla="*/ 2684553 w 4190656"/>
                <a:gd name="connsiteY69" fmla="*/ 1803112 h 2083613"/>
                <a:gd name="connsiteX70" fmla="*/ 2782649 w 4190656"/>
                <a:gd name="connsiteY70" fmla="*/ 1803112 h 2083613"/>
                <a:gd name="connsiteX71" fmla="*/ 2782649 w 4190656"/>
                <a:gd name="connsiteY71" fmla="*/ 1737466 h 2083613"/>
                <a:gd name="connsiteX72" fmla="*/ 3051754 w 4190656"/>
                <a:gd name="connsiteY72" fmla="*/ 1601257 h 2083613"/>
                <a:gd name="connsiteX73" fmla="*/ 3051754 w 4190656"/>
                <a:gd name="connsiteY73" fmla="*/ 1666903 h 2083613"/>
                <a:gd name="connsiteX74" fmla="*/ 3149850 w 4190656"/>
                <a:gd name="connsiteY74" fmla="*/ 1666903 h 2083613"/>
                <a:gd name="connsiteX75" fmla="*/ 3149850 w 4190656"/>
                <a:gd name="connsiteY75" fmla="*/ 1601257 h 2083613"/>
                <a:gd name="connsiteX76" fmla="*/ 2868153 w 4190656"/>
                <a:gd name="connsiteY76" fmla="*/ 1601257 h 2083613"/>
                <a:gd name="connsiteX77" fmla="*/ 2868153 w 4190656"/>
                <a:gd name="connsiteY77" fmla="*/ 1666903 h 2083613"/>
                <a:gd name="connsiteX78" fmla="*/ 2966249 w 4190656"/>
                <a:gd name="connsiteY78" fmla="*/ 1666903 h 2083613"/>
                <a:gd name="connsiteX79" fmla="*/ 2966249 w 4190656"/>
                <a:gd name="connsiteY79" fmla="*/ 1601257 h 2083613"/>
                <a:gd name="connsiteX80" fmla="*/ 2684553 w 4190656"/>
                <a:gd name="connsiteY80" fmla="*/ 1601257 h 2083613"/>
                <a:gd name="connsiteX81" fmla="*/ 2684553 w 4190656"/>
                <a:gd name="connsiteY81" fmla="*/ 1666903 h 2083613"/>
                <a:gd name="connsiteX82" fmla="*/ 2782649 w 4190656"/>
                <a:gd name="connsiteY82" fmla="*/ 1666903 h 2083613"/>
                <a:gd name="connsiteX83" fmla="*/ 2782649 w 4190656"/>
                <a:gd name="connsiteY83" fmla="*/ 1601257 h 2083613"/>
                <a:gd name="connsiteX84" fmla="*/ 1003047 w 4190656"/>
                <a:gd name="connsiteY84" fmla="*/ 1464531 h 2083613"/>
                <a:gd name="connsiteX85" fmla="*/ 1003047 w 4190656"/>
                <a:gd name="connsiteY85" fmla="*/ 2082216 h 2083613"/>
                <a:gd name="connsiteX86" fmla="*/ 1259865 w 4190656"/>
                <a:gd name="connsiteY86" fmla="*/ 2082216 h 2083613"/>
                <a:gd name="connsiteX87" fmla="*/ 1259865 w 4190656"/>
                <a:gd name="connsiteY87" fmla="*/ 1464531 h 2083613"/>
                <a:gd name="connsiteX88" fmla="*/ 640721 w 4190656"/>
                <a:gd name="connsiteY88" fmla="*/ 1461809 h 2083613"/>
                <a:gd name="connsiteX89" fmla="*/ 640721 w 4190656"/>
                <a:gd name="connsiteY89" fmla="*/ 2079494 h 2083613"/>
                <a:gd name="connsiteX90" fmla="*/ 860983 w 4190656"/>
                <a:gd name="connsiteY90" fmla="*/ 2079494 h 2083613"/>
                <a:gd name="connsiteX91" fmla="*/ 860983 w 4190656"/>
                <a:gd name="connsiteY91" fmla="*/ 1461809 h 2083613"/>
                <a:gd name="connsiteX92" fmla="*/ 3977387 w 4190656"/>
                <a:gd name="connsiteY92" fmla="*/ 1437108 h 2083613"/>
                <a:gd name="connsiteX93" fmla="*/ 3977387 w 4190656"/>
                <a:gd name="connsiteY93" fmla="*/ 1502754 h 2083613"/>
                <a:gd name="connsiteX94" fmla="*/ 4075483 w 4190656"/>
                <a:gd name="connsiteY94" fmla="*/ 1502754 h 2083613"/>
                <a:gd name="connsiteX95" fmla="*/ 4075483 w 4190656"/>
                <a:gd name="connsiteY95" fmla="*/ 1437108 h 2083613"/>
                <a:gd name="connsiteX96" fmla="*/ 3793786 w 4190656"/>
                <a:gd name="connsiteY96" fmla="*/ 1437108 h 2083613"/>
                <a:gd name="connsiteX97" fmla="*/ 3793786 w 4190656"/>
                <a:gd name="connsiteY97" fmla="*/ 1502754 h 2083613"/>
                <a:gd name="connsiteX98" fmla="*/ 3891882 w 4190656"/>
                <a:gd name="connsiteY98" fmla="*/ 1502754 h 2083613"/>
                <a:gd name="connsiteX99" fmla="*/ 3891882 w 4190656"/>
                <a:gd name="connsiteY99" fmla="*/ 1437108 h 2083613"/>
                <a:gd name="connsiteX100" fmla="*/ 3610186 w 4190656"/>
                <a:gd name="connsiteY100" fmla="*/ 1437108 h 2083613"/>
                <a:gd name="connsiteX101" fmla="*/ 3610186 w 4190656"/>
                <a:gd name="connsiteY101" fmla="*/ 1502754 h 2083613"/>
                <a:gd name="connsiteX102" fmla="*/ 3708282 w 4190656"/>
                <a:gd name="connsiteY102" fmla="*/ 1502754 h 2083613"/>
                <a:gd name="connsiteX103" fmla="*/ 3708282 w 4190656"/>
                <a:gd name="connsiteY103" fmla="*/ 1437108 h 2083613"/>
                <a:gd name="connsiteX104" fmla="*/ 3413613 w 4190656"/>
                <a:gd name="connsiteY104" fmla="*/ 1437108 h 2083613"/>
                <a:gd name="connsiteX105" fmla="*/ 3413613 w 4190656"/>
                <a:gd name="connsiteY105" fmla="*/ 1502754 h 2083613"/>
                <a:gd name="connsiteX106" fmla="*/ 3511709 w 4190656"/>
                <a:gd name="connsiteY106" fmla="*/ 1502754 h 2083613"/>
                <a:gd name="connsiteX107" fmla="*/ 3511709 w 4190656"/>
                <a:gd name="connsiteY107" fmla="*/ 1437108 h 2083613"/>
                <a:gd name="connsiteX108" fmla="*/ 3230013 w 4190656"/>
                <a:gd name="connsiteY108" fmla="*/ 1437108 h 2083613"/>
                <a:gd name="connsiteX109" fmla="*/ 3230013 w 4190656"/>
                <a:gd name="connsiteY109" fmla="*/ 1502754 h 2083613"/>
                <a:gd name="connsiteX110" fmla="*/ 3328109 w 4190656"/>
                <a:gd name="connsiteY110" fmla="*/ 1502754 h 2083613"/>
                <a:gd name="connsiteX111" fmla="*/ 3328109 w 4190656"/>
                <a:gd name="connsiteY111" fmla="*/ 1437108 h 2083613"/>
                <a:gd name="connsiteX112" fmla="*/ 3051754 w 4190656"/>
                <a:gd name="connsiteY112" fmla="*/ 1437108 h 2083613"/>
                <a:gd name="connsiteX113" fmla="*/ 3051754 w 4190656"/>
                <a:gd name="connsiteY113" fmla="*/ 1502754 h 2083613"/>
                <a:gd name="connsiteX114" fmla="*/ 3149850 w 4190656"/>
                <a:gd name="connsiteY114" fmla="*/ 1502754 h 2083613"/>
                <a:gd name="connsiteX115" fmla="*/ 3149850 w 4190656"/>
                <a:gd name="connsiteY115" fmla="*/ 1437108 h 2083613"/>
                <a:gd name="connsiteX116" fmla="*/ 2868153 w 4190656"/>
                <a:gd name="connsiteY116" fmla="*/ 1437108 h 2083613"/>
                <a:gd name="connsiteX117" fmla="*/ 2868153 w 4190656"/>
                <a:gd name="connsiteY117" fmla="*/ 1502754 h 2083613"/>
                <a:gd name="connsiteX118" fmla="*/ 2966249 w 4190656"/>
                <a:gd name="connsiteY118" fmla="*/ 1502754 h 2083613"/>
                <a:gd name="connsiteX119" fmla="*/ 2966249 w 4190656"/>
                <a:gd name="connsiteY119" fmla="*/ 1437108 h 2083613"/>
                <a:gd name="connsiteX120" fmla="*/ 2684553 w 4190656"/>
                <a:gd name="connsiteY120" fmla="*/ 1437108 h 2083613"/>
                <a:gd name="connsiteX121" fmla="*/ 2684553 w 4190656"/>
                <a:gd name="connsiteY121" fmla="*/ 1502754 h 2083613"/>
                <a:gd name="connsiteX122" fmla="*/ 2782649 w 4190656"/>
                <a:gd name="connsiteY122" fmla="*/ 1502754 h 2083613"/>
                <a:gd name="connsiteX123" fmla="*/ 2782649 w 4190656"/>
                <a:gd name="connsiteY123" fmla="*/ 1437108 h 2083613"/>
                <a:gd name="connsiteX124" fmla="*/ 1818380 w 4190656"/>
                <a:gd name="connsiteY124" fmla="*/ 1377680 h 2083613"/>
                <a:gd name="connsiteX125" fmla="*/ 1818380 w 4190656"/>
                <a:gd name="connsiteY125" fmla="*/ 1450750 h 2083613"/>
                <a:gd name="connsiteX126" fmla="*/ 1916476 w 4190656"/>
                <a:gd name="connsiteY126" fmla="*/ 1450750 h 2083613"/>
                <a:gd name="connsiteX127" fmla="*/ 1916476 w 4190656"/>
                <a:gd name="connsiteY127" fmla="*/ 1377680 h 2083613"/>
                <a:gd name="connsiteX128" fmla="*/ 1634779 w 4190656"/>
                <a:gd name="connsiteY128" fmla="*/ 1377680 h 2083613"/>
                <a:gd name="connsiteX129" fmla="*/ 1634779 w 4190656"/>
                <a:gd name="connsiteY129" fmla="*/ 1450750 h 2083613"/>
                <a:gd name="connsiteX130" fmla="*/ 1732875 w 4190656"/>
                <a:gd name="connsiteY130" fmla="*/ 1450750 h 2083613"/>
                <a:gd name="connsiteX131" fmla="*/ 1732875 w 4190656"/>
                <a:gd name="connsiteY131" fmla="*/ 1377680 h 2083613"/>
                <a:gd name="connsiteX132" fmla="*/ 1451179 w 4190656"/>
                <a:gd name="connsiteY132" fmla="*/ 1377680 h 2083613"/>
                <a:gd name="connsiteX133" fmla="*/ 1451179 w 4190656"/>
                <a:gd name="connsiteY133" fmla="*/ 1450750 h 2083613"/>
                <a:gd name="connsiteX134" fmla="*/ 1549275 w 4190656"/>
                <a:gd name="connsiteY134" fmla="*/ 1450750 h 2083613"/>
                <a:gd name="connsiteX135" fmla="*/ 1549275 w 4190656"/>
                <a:gd name="connsiteY135" fmla="*/ 1377680 h 2083613"/>
                <a:gd name="connsiteX136" fmla="*/ 1818380 w 4190656"/>
                <a:gd name="connsiteY136" fmla="*/ 1226067 h 2083613"/>
                <a:gd name="connsiteX137" fmla="*/ 1818380 w 4190656"/>
                <a:gd name="connsiteY137" fmla="*/ 1299137 h 2083613"/>
                <a:gd name="connsiteX138" fmla="*/ 1916476 w 4190656"/>
                <a:gd name="connsiteY138" fmla="*/ 1299137 h 2083613"/>
                <a:gd name="connsiteX139" fmla="*/ 1916476 w 4190656"/>
                <a:gd name="connsiteY139" fmla="*/ 1226067 h 2083613"/>
                <a:gd name="connsiteX140" fmla="*/ 1634779 w 4190656"/>
                <a:gd name="connsiteY140" fmla="*/ 1226067 h 2083613"/>
                <a:gd name="connsiteX141" fmla="*/ 1634779 w 4190656"/>
                <a:gd name="connsiteY141" fmla="*/ 1299137 h 2083613"/>
                <a:gd name="connsiteX142" fmla="*/ 1732875 w 4190656"/>
                <a:gd name="connsiteY142" fmla="*/ 1299137 h 2083613"/>
                <a:gd name="connsiteX143" fmla="*/ 1732875 w 4190656"/>
                <a:gd name="connsiteY143" fmla="*/ 1226067 h 2083613"/>
                <a:gd name="connsiteX144" fmla="*/ 1451179 w 4190656"/>
                <a:gd name="connsiteY144" fmla="*/ 1226067 h 2083613"/>
                <a:gd name="connsiteX145" fmla="*/ 1451179 w 4190656"/>
                <a:gd name="connsiteY145" fmla="*/ 1299137 h 2083613"/>
                <a:gd name="connsiteX146" fmla="*/ 1549275 w 4190656"/>
                <a:gd name="connsiteY146" fmla="*/ 1299137 h 2083613"/>
                <a:gd name="connsiteX147" fmla="*/ 1549275 w 4190656"/>
                <a:gd name="connsiteY147" fmla="*/ 1226067 h 2083613"/>
                <a:gd name="connsiteX148" fmla="*/ 403424 w 4190656"/>
                <a:gd name="connsiteY148" fmla="*/ 1142989 h 2083613"/>
                <a:gd name="connsiteX149" fmla="*/ 348620 w 4190656"/>
                <a:gd name="connsiteY149" fmla="*/ 1197793 h 2083613"/>
                <a:gd name="connsiteX150" fmla="*/ 348620 w 4190656"/>
                <a:gd name="connsiteY150" fmla="*/ 2081959 h 2083613"/>
                <a:gd name="connsiteX151" fmla="*/ 458227 w 4190656"/>
                <a:gd name="connsiteY151" fmla="*/ 2081959 h 2083613"/>
                <a:gd name="connsiteX152" fmla="*/ 458228 w 4190656"/>
                <a:gd name="connsiteY152" fmla="*/ 1197793 h 2083613"/>
                <a:gd name="connsiteX153" fmla="*/ 403424 w 4190656"/>
                <a:gd name="connsiteY153" fmla="*/ 1142989 h 2083613"/>
                <a:gd name="connsiteX154" fmla="*/ 169200 w 4190656"/>
                <a:gd name="connsiteY154" fmla="*/ 1139285 h 2083613"/>
                <a:gd name="connsiteX155" fmla="*/ 114396 w 4190656"/>
                <a:gd name="connsiteY155" fmla="*/ 1194089 h 2083613"/>
                <a:gd name="connsiteX156" fmla="*/ 114396 w 4190656"/>
                <a:gd name="connsiteY156" fmla="*/ 2078255 h 2083613"/>
                <a:gd name="connsiteX157" fmla="*/ 224003 w 4190656"/>
                <a:gd name="connsiteY157" fmla="*/ 2078255 h 2083613"/>
                <a:gd name="connsiteX158" fmla="*/ 224004 w 4190656"/>
                <a:gd name="connsiteY158" fmla="*/ 1194089 h 2083613"/>
                <a:gd name="connsiteX159" fmla="*/ 169200 w 4190656"/>
                <a:gd name="connsiteY159" fmla="*/ 1139285 h 2083613"/>
                <a:gd name="connsiteX160" fmla="*/ 1818380 w 4190656"/>
                <a:gd name="connsiteY160" fmla="*/ 1074453 h 2083613"/>
                <a:gd name="connsiteX161" fmla="*/ 1818380 w 4190656"/>
                <a:gd name="connsiteY161" fmla="*/ 1147523 h 2083613"/>
                <a:gd name="connsiteX162" fmla="*/ 1916476 w 4190656"/>
                <a:gd name="connsiteY162" fmla="*/ 1147523 h 2083613"/>
                <a:gd name="connsiteX163" fmla="*/ 1916476 w 4190656"/>
                <a:gd name="connsiteY163" fmla="*/ 1074453 h 2083613"/>
                <a:gd name="connsiteX164" fmla="*/ 1634779 w 4190656"/>
                <a:gd name="connsiteY164" fmla="*/ 1074453 h 2083613"/>
                <a:gd name="connsiteX165" fmla="*/ 1634779 w 4190656"/>
                <a:gd name="connsiteY165" fmla="*/ 1147523 h 2083613"/>
                <a:gd name="connsiteX166" fmla="*/ 1732875 w 4190656"/>
                <a:gd name="connsiteY166" fmla="*/ 1147523 h 2083613"/>
                <a:gd name="connsiteX167" fmla="*/ 1732875 w 4190656"/>
                <a:gd name="connsiteY167" fmla="*/ 1074453 h 2083613"/>
                <a:gd name="connsiteX168" fmla="*/ 1451179 w 4190656"/>
                <a:gd name="connsiteY168" fmla="*/ 1074453 h 2083613"/>
                <a:gd name="connsiteX169" fmla="*/ 1451179 w 4190656"/>
                <a:gd name="connsiteY169" fmla="*/ 1147523 h 2083613"/>
                <a:gd name="connsiteX170" fmla="*/ 1549275 w 4190656"/>
                <a:gd name="connsiteY170" fmla="*/ 1147523 h 2083613"/>
                <a:gd name="connsiteX171" fmla="*/ 1549275 w 4190656"/>
                <a:gd name="connsiteY171" fmla="*/ 1074453 h 2083613"/>
                <a:gd name="connsiteX172" fmla="*/ 1254606 w 4190656"/>
                <a:gd name="connsiteY172" fmla="*/ 1074453 h 2083613"/>
                <a:gd name="connsiteX173" fmla="*/ 1254606 w 4190656"/>
                <a:gd name="connsiteY173" fmla="*/ 1147523 h 2083613"/>
                <a:gd name="connsiteX174" fmla="*/ 1352702 w 4190656"/>
                <a:gd name="connsiteY174" fmla="*/ 1147523 h 2083613"/>
                <a:gd name="connsiteX175" fmla="*/ 1352702 w 4190656"/>
                <a:gd name="connsiteY175" fmla="*/ 1074453 h 2083613"/>
                <a:gd name="connsiteX176" fmla="*/ 1071005 w 4190656"/>
                <a:gd name="connsiteY176" fmla="*/ 1074453 h 2083613"/>
                <a:gd name="connsiteX177" fmla="*/ 1071005 w 4190656"/>
                <a:gd name="connsiteY177" fmla="*/ 1147523 h 2083613"/>
                <a:gd name="connsiteX178" fmla="*/ 1169101 w 4190656"/>
                <a:gd name="connsiteY178" fmla="*/ 1147523 h 2083613"/>
                <a:gd name="connsiteX179" fmla="*/ 1169101 w 4190656"/>
                <a:gd name="connsiteY179" fmla="*/ 1074453 h 2083613"/>
                <a:gd name="connsiteX180" fmla="*/ 887405 w 4190656"/>
                <a:gd name="connsiteY180" fmla="*/ 1074453 h 2083613"/>
                <a:gd name="connsiteX181" fmla="*/ 887405 w 4190656"/>
                <a:gd name="connsiteY181" fmla="*/ 1147523 h 2083613"/>
                <a:gd name="connsiteX182" fmla="*/ 985501 w 4190656"/>
                <a:gd name="connsiteY182" fmla="*/ 1147523 h 2083613"/>
                <a:gd name="connsiteX183" fmla="*/ 985501 w 4190656"/>
                <a:gd name="connsiteY183" fmla="*/ 1074453 h 2083613"/>
                <a:gd name="connsiteX184" fmla="*/ 726849 w 4190656"/>
                <a:gd name="connsiteY184" fmla="*/ 1074453 h 2083613"/>
                <a:gd name="connsiteX185" fmla="*/ 726849 w 4190656"/>
                <a:gd name="connsiteY185" fmla="*/ 1147523 h 2083613"/>
                <a:gd name="connsiteX186" fmla="*/ 824945 w 4190656"/>
                <a:gd name="connsiteY186" fmla="*/ 1147523 h 2083613"/>
                <a:gd name="connsiteX187" fmla="*/ 824945 w 4190656"/>
                <a:gd name="connsiteY187" fmla="*/ 1074453 h 2083613"/>
                <a:gd name="connsiteX188" fmla="*/ 543248 w 4190656"/>
                <a:gd name="connsiteY188" fmla="*/ 1074453 h 2083613"/>
                <a:gd name="connsiteX189" fmla="*/ 543248 w 4190656"/>
                <a:gd name="connsiteY189" fmla="*/ 1147523 h 2083613"/>
                <a:gd name="connsiteX190" fmla="*/ 641344 w 4190656"/>
                <a:gd name="connsiteY190" fmla="*/ 1147523 h 2083613"/>
                <a:gd name="connsiteX191" fmla="*/ 641344 w 4190656"/>
                <a:gd name="connsiteY191" fmla="*/ 1074453 h 2083613"/>
                <a:gd name="connsiteX192" fmla="*/ 3065554 w 4190656"/>
                <a:gd name="connsiteY192" fmla="*/ 331011 h 2083613"/>
                <a:gd name="connsiteX193" fmla="*/ 3065554 w 4190656"/>
                <a:gd name="connsiteY193" fmla="*/ 465308 h 2083613"/>
                <a:gd name="connsiteX194" fmla="*/ 3086674 w 4190656"/>
                <a:gd name="connsiteY194" fmla="*/ 468502 h 2083613"/>
                <a:gd name="connsiteX195" fmla="*/ 3190451 w 4190656"/>
                <a:gd name="connsiteY195" fmla="*/ 562591 h 2083613"/>
                <a:gd name="connsiteX196" fmla="*/ 3200815 w 4190656"/>
                <a:gd name="connsiteY196" fmla="*/ 613926 h 2083613"/>
                <a:gd name="connsiteX197" fmla="*/ 3203518 w 4190656"/>
                <a:gd name="connsiteY197" fmla="*/ 613926 h 2083613"/>
                <a:gd name="connsiteX198" fmla="*/ 3203518 w 4190656"/>
                <a:gd name="connsiteY198" fmla="*/ 627317 h 2083613"/>
                <a:gd name="connsiteX199" fmla="*/ 3203519 w 4190656"/>
                <a:gd name="connsiteY199" fmla="*/ 627321 h 2083613"/>
                <a:gd name="connsiteX200" fmla="*/ 3203518 w 4190656"/>
                <a:gd name="connsiteY200" fmla="*/ 1063497 h 2083613"/>
                <a:gd name="connsiteX201" fmla="*/ 3310645 w 4190656"/>
                <a:gd name="connsiteY201" fmla="*/ 1063497 h 2083613"/>
                <a:gd name="connsiteX202" fmla="*/ 3310645 w 4190656"/>
                <a:gd name="connsiteY202" fmla="*/ 627216 h 2083613"/>
                <a:gd name="connsiteX203" fmla="*/ 3412211 w 4190656"/>
                <a:gd name="connsiteY203" fmla="*/ 473988 h 2083613"/>
                <a:gd name="connsiteX204" fmla="*/ 3465439 w 4190656"/>
                <a:gd name="connsiteY204" fmla="*/ 463242 h 2083613"/>
                <a:gd name="connsiteX205" fmla="*/ 3465439 w 4190656"/>
                <a:gd name="connsiteY205" fmla="*/ 331011 h 2083613"/>
                <a:gd name="connsiteX206" fmla="*/ 2812855 w 4190656"/>
                <a:gd name="connsiteY206" fmla="*/ 331011 h 2083613"/>
                <a:gd name="connsiteX207" fmla="*/ 2812855 w 4190656"/>
                <a:gd name="connsiteY207" fmla="*/ 1063497 h 2083613"/>
                <a:gd name="connsiteX208" fmla="*/ 2870927 w 4190656"/>
                <a:gd name="connsiteY208" fmla="*/ 1063497 h 2083613"/>
                <a:gd name="connsiteX209" fmla="*/ 2870927 w 4190656"/>
                <a:gd name="connsiteY209" fmla="*/ 627321 h 2083613"/>
                <a:gd name="connsiteX210" fmla="*/ 2972493 w 4190656"/>
                <a:gd name="connsiteY210" fmla="*/ 474094 h 2083613"/>
                <a:gd name="connsiteX211" fmla="*/ 3023955 w 4190656"/>
                <a:gd name="connsiteY211" fmla="*/ 463704 h 2083613"/>
                <a:gd name="connsiteX212" fmla="*/ 3023955 w 4190656"/>
                <a:gd name="connsiteY212" fmla="*/ 331011 h 2083613"/>
                <a:gd name="connsiteX213" fmla="*/ 2711332 w 4190656"/>
                <a:gd name="connsiteY213" fmla="*/ 0 h 2083613"/>
                <a:gd name="connsiteX214" fmla="*/ 2812855 w 4190656"/>
                <a:gd name="connsiteY214" fmla="*/ 0 h 2083613"/>
                <a:gd name="connsiteX215" fmla="*/ 2812855 w 4190656"/>
                <a:gd name="connsiteY215" fmla="*/ 1 h 2083613"/>
                <a:gd name="connsiteX216" fmla="*/ 2812855 w 4190656"/>
                <a:gd name="connsiteY216" fmla="*/ 150699 h 2083613"/>
                <a:gd name="connsiteX217" fmla="*/ 2812855 w 4190656"/>
                <a:gd name="connsiteY217" fmla="*/ 150703 h 2083613"/>
                <a:gd name="connsiteX218" fmla="*/ 2812855 w 4190656"/>
                <a:gd name="connsiteY218" fmla="*/ 185573 h 2083613"/>
                <a:gd name="connsiteX219" fmla="*/ 2812855 w 4190656"/>
                <a:gd name="connsiteY219" fmla="*/ 268612 h 2083613"/>
                <a:gd name="connsiteX220" fmla="*/ 3465439 w 4190656"/>
                <a:gd name="connsiteY220" fmla="*/ 268612 h 2083613"/>
                <a:gd name="connsiteX221" fmla="*/ 3465439 w 4190656"/>
                <a:gd name="connsiteY221" fmla="*/ 268180 h 2083613"/>
                <a:gd name="connsiteX222" fmla="*/ 3507038 w 4190656"/>
                <a:gd name="connsiteY222" fmla="*/ 268180 h 2083613"/>
                <a:gd name="connsiteX223" fmla="*/ 3507038 w 4190656"/>
                <a:gd name="connsiteY223" fmla="*/ 466997 h 2083613"/>
                <a:gd name="connsiteX224" fmla="*/ 3541671 w 4190656"/>
                <a:gd name="connsiteY224" fmla="*/ 473988 h 2083613"/>
                <a:gd name="connsiteX225" fmla="*/ 3635761 w 4190656"/>
                <a:gd name="connsiteY225" fmla="*/ 577765 h 2083613"/>
                <a:gd name="connsiteX226" fmla="*/ 3641212 w 4190656"/>
                <a:gd name="connsiteY226" fmla="*/ 613821 h 2083613"/>
                <a:gd name="connsiteX227" fmla="*/ 3643236 w 4190656"/>
                <a:gd name="connsiteY227" fmla="*/ 613821 h 2083613"/>
                <a:gd name="connsiteX228" fmla="*/ 3643236 w 4190656"/>
                <a:gd name="connsiteY228" fmla="*/ 627210 h 2083613"/>
                <a:gd name="connsiteX229" fmla="*/ 3643237 w 4190656"/>
                <a:gd name="connsiteY229" fmla="*/ 627216 h 2083613"/>
                <a:gd name="connsiteX230" fmla="*/ 3643236 w 4190656"/>
                <a:gd name="connsiteY230" fmla="*/ 1063497 h 2083613"/>
                <a:gd name="connsiteX231" fmla="*/ 4190656 w 4190656"/>
                <a:gd name="connsiteY231" fmla="*/ 1063497 h 2083613"/>
                <a:gd name="connsiteX232" fmla="*/ 4190656 w 4190656"/>
                <a:gd name="connsiteY232" fmla="*/ 1184656 h 2083613"/>
                <a:gd name="connsiteX233" fmla="*/ 4190656 w 4190656"/>
                <a:gd name="connsiteY233" fmla="*/ 1530190 h 2083613"/>
                <a:gd name="connsiteX234" fmla="*/ 4190656 w 4190656"/>
                <a:gd name="connsiteY234" fmla="*/ 2078653 h 2083613"/>
                <a:gd name="connsiteX235" fmla="*/ 4190656 w 4190656"/>
                <a:gd name="connsiteY235" fmla="*/ 2082019 h 2083613"/>
                <a:gd name="connsiteX236" fmla="*/ 2526770 w 4190656"/>
                <a:gd name="connsiteY236" fmla="*/ 2082019 h 2083613"/>
                <a:gd name="connsiteX237" fmla="*/ 2526681 w 4190656"/>
                <a:gd name="connsiteY237" fmla="*/ 2082019 h 2083613"/>
                <a:gd name="connsiteX238" fmla="*/ 2449297 w 4190656"/>
                <a:gd name="connsiteY238" fmla="*/ 2082019 h 2083613"/>
                <a:gd name="connsiteX239" fmla="*/ 2449297 w 4190656"/>
                <a:gd name="connsiteY239" fmla="*/ 1864776 h 2083613"/>
                <a:gd name="connsiteX240" fmla="*/ 2354647 w 4190656"/>
                <a:gd name="connsiteY240" fmla="*/ 1864776 h 2083613"/>
                <a:gd name="connsiteX241" fmla="*/ 2354647 w 4190656"/>
                <a:gd name="connsiteY241" fmla="*/ 2082019 h 2083613"/>
                <a:gd name="connsiteX242" fmla="*/ 2277173 w 4190656"/>
                <a:gd name="connsiteY242" fmla="*/ 2082019 h 2083613"/>
                <a:gd name="connsiteX243" fmla="*/ 2277173 w 4190656"/>
                <a:gd name="connsiteY243" fmla="*/ 2082018 h 2083613"/>
                <a:gd name="connsiteX244" fmla="*/ 2190902 w 4190656"/>
                <a:gd name="connsiteY244" fmla="*/ 2082018 h 2083613"/>
                <a:gd name="connsiteX245" fmla="*/ 2190902 w 4190656"/>
                <a:gd name="connsiteY245" fmla="*/ 1864776 h 2083613"/>
                <a:gd name="connsiteX246" fmla="*/ 2096252 w 4190656"/>
                <a:gd name="connsiteY246" fmla="*/ 1864776 h 2083613"/>
                <a:gd name="connsiteX247" fmla="*/ 2096252 w 4190656"/>
                <a:gd name="connsiteY247" fmla="*/ 2082018 h 2083613"/>
                <a:gd name="connsiteX248" fmla="*/ 2028518 w 4190656"/>
                <a:gd name="connsiteY248" fmla="*/ 2082018 h 2083613"/>
                <a:gd name="connsiteX249" fmla="*/ 2028518 w 4190656"/>
                <a:gd name="connsiteY249" fmla="*/ 2083613 h 2083613"/>
                <a:gd name="connsiteX250" fmla="*/ 0 w 4190656"/>
                <a:gd name="connsiteY250" fmla="*/ 2083613 h 2083613"/>
                <a:gd name="connsiteX251" fmla="*/ 0 w 4190656"/>
                <a:gd name="connsiteY251" fmla="*/ 954650 h 2083613"/>
                <a:gd name="connsiteX252" fmla="*/ 525663 w 4190656"/>
                <a:gd name="connsiteY252" fmla="*/ 643073 h 2083613"/>
                <a:gd name="connsiteX253" fmla="*/ 525663 w 4190656"/>
                <a:gd name="connsiteY253" fmla="*/ 940002 h 2083613"/>
                <a:gd name="connsiteX254" fmla="*/ 1026614 w 4190656"/>
                <a:gd name="connsiteY254" fmla="*/ 643073 h 2083613"/>
                <a:gd name="connsiteX255" fmla="*/ 1026614 w 4190656"/>
                <a:gd name="connsiteY255" fmla="*/ 940003 h 2083613"/>
                <a:gd name="connsiteX256" fmla="*/ 1527566 w 4190656"/>
                <a:gd name="connsiteY256" fmla="*/ 643073 h 2083613"/>
                <a:gd name="connsiteX257" fmla="*/ 1527566 w 4190656"/>
                <a:gd name="connsiteY257" fmla="*/ 940003 h 2083613"/>
                <a:gd name="connsiteX258" fmla="*/ 2028518 w 4190656"/>
                <a:gd name="connsiteY258" fmla="*/ 643073 h 2083613"/>
                <a:gd name="connsiteX259" fmla="*/ 2028518 w 4190656"/>
                <a:gd name="connsiteY259" fmla="*/ 954650 h 2083613"/>
                <a:gd name="connsiteX260" fmla="*/ 2028518 w 4190656"/>
                <a:gd name="connsiteY260" fmla="*/ 957207 h 2083613"/>
                <a:gd name="connsiteX261" fmla="*/ 2119418 w 4190656"/>
                <a:gd name="connsiteY261" fmla="*/ 957207 h 2083613"/>
                <a:gd name="connsiteX262" fmla="*/ 2119418 w 4190656"/>
                <a:gd name="connsiteY262" fmla="*/ 351653 h 2083613"/>
                <a:gd name="connsiteX263" fmla="*/ 2119417 w 4190656"/>
                <a:gd name="connsiteY263" fmla="*/ 351653 h 2083613"/>
                <a:gd name="connsiteX264" fmla="*/ 2119417 w 4190656"/>
                <a:gd name="connsiteY264" fmla="*/ 185571 h 2083613"/>
                <a:gd name="connsiteX265" fmla="*/ 2265014 w 4190656"/>
                <a:gd name="connsiteY265" fmla="*/ 185571 h 2083613"/>
                <a:gd name="connsiteX266" fmla="*/ 2410612 w 4190656"/>
                <a:gd name="connsiteY266" fmla="*/ 185571 h 2083613"/>
                <a:gd name="connsiteX267" fmla="*/ 2410613 w 4190656"/>
                <a:gd name="connsiteY267" fmla="*/ 185571 h 2083613"/>
                <a:gd name="connsiteX268" fmla="*/ 2410613 w 4190656"/>
                <a:gd name="connsiteY268" fmla="*/ 337527 h 2083613"/>
                <a:gd name="connsiteX269" fmla="*/ 2410614 w 4190656"/>
                <a:gd name="connsiteY269" fmla="*/ 337527 h 2083613"/>
                <a:gd name="connsiteX270" fmla="*/ 2410614 w 4190656"/>
                <a:gd name="connsiteY270" fmla="*/ 337530 h 2083613"/>
                <a:gd name="connsiteX271" fmla="*/ 2410614 w 4190656"/>
                <a:gd name="connsiteY271" fmla="*/ 955499 h 2083613"/>
                <a:gd name="connsiteX272" fmla="*/ 2526770 w 4190656"/>
                <a:gd name="connsiteY272" fmla="*/ 955499 h 2083613"/>
                <a:gd name="connsiteX273" fmla="*/ 2526770 w 4190656"/>
                <a:gd name="connsiteY273" fmla="*/ 956944 h 2083613"/>
                <a:gd name="connsiteX274" fmla="*/ 2526770 w 4190656"/>
                <a:gd name="connsiteY274" fmla="*/ 1063497 h 2083613"/>
                <a:gd name="connsiteX275" fmla="*/ 2619542 w 4190656"/>
                <a:gd name="connsiteY275" fmla="*/ 1063497 h 2083613"/>
                <a:gd name="connsiteX276" fmla="*/ 2619542 w 4190656"/>
                <a:gd name="connsiteY276" fmla="*/ 185573 h 2083613"/>
                <a:gd name="connsiteX277" fmla="*/ 2619542 w 4190656"/>
                <a:gd name="connsiteY277" fmla="*/ 150703 h 2083613"/>
                <a:gd name="connsiteX278" fmla="*/ 2619542 w 4190656"/>
                <a:gd name="connsiteY278" fmla="*/ 1 h 2083613"/>
                <a:gd name="connsiteX279" fmla="*/ 2711332 w 4190656"/>
                <a:gd name="connsiteY279" fmla="*/ 1 h 208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4190656" h="2083613">
                  <a:moveTo>
                    <a:pt x="1359605" y="2009520"/>
                  </a:moveTo>
                  <a:lnTo>
                    <a:pt x="1359605" y="2049344"/>
                  </a:lnTo>
                  <a:lnTo>
                    <a:pt x="1942246" y="2049344"/>
                  </a:lnTo>
                  <a:lnTo>
                    <a:pt x="1942246" y="2009520"/>
                  </a:lnTo>
                  <a:close/>
                  <a:moveTo>
                    <a:pt x="3736514" y="2004560"/>
                  </a:moveTo>
                  <a:lnTo>
                    <a:pt x="3736514" y="2044384"/>
                  </a:lnTo>
                  <a:lnTo>
                    <a:pt x="4087017" y="2044384"/>
                  </a:lnTo>
                  <a:lnTo>
                    <a:pt x="4087017" y="2004560"/>
                  </a:lnTo>
                  <a:close/>
                  <a:moveTo>
                    <a:pt x="3320982" y="2004560"/>
                  </a:moveTo>
                  <a:lnTo>
                    <a:pt x="3320982" y="2044384"/>
                  </a:lnTo>
                  <a:lnTo>
                    <a:pt x="3671485" y="2044384"/>
                  </a:lnTo>
                  <a:lnTo>
                    <a:pt x="3671485" y="2004560"/>
                  </a:lnTo>
                  <a:close/>
                  <a:moveTo>
                    <a:pt x="1359605" y="1948423"/>
                  </a:moveTo>
                  <a:lnTo>
                    <a:pt x="1359605" y="1988247"/>
                  </a:lnTo>
                  <a:lnTo>
                    <a:pt x="1942246" y="1988247"/>
                  </a:lnTo>
                  <a:lnTo>
                    <a:pt x="1942246" y="1948423"/>
                  </a:lnTo>
                  <a:close/>
                  <a:moveTo>
                    <a:pt x="3736514" y="1943463"/>
                  </a:moveTo>
                  <a:lnTo>
                    <a:pt x="3736514" y="1983287"/>
                  </a:lnTo>
                  <a:lnTo>
                    <a:pt x="4087017" y="1983287"/>
                  </a:lnTo>
                  <a:lnTo>
                    <a:pt x="4087017" y="1943463"/>
                  </a:lnTo>
                  <a:close/>
                  <a:moveTo>
                    <a:pt x="3320982" y="1943463"/>
                  </a:moveTo>
                  <a:lnTo>
                    <a:pt x="3320982" y="1983287"/>
                  </a:lnTo>
                  <a:lnTo>
                    <a:pt x="3671485" y="1983287"/>
                  </a:lnTo>
                  <a:lnTo>
                    <a:pt x="3671485" y="1943463"/>
                  </a:lnTo>
                  <a:close/>
                  <a:moveTo>
                    <a:pt x="1359605" y="1887327"/>
                  </a:moveTo>
                  <a:lnTo>
                    <a:pt x="1359605" y="1927151"/>
                  </a:lnTo>
                  <a:lnTo>
                    <a:pt x="1942246" y="1927151"/>
                  </a:lnTo>
                  <a:lnTo>
                    <a:pt x="1942246" y="1887327"/>
                  </a:lnTo>
                  <a:close/>
                  <a:moveTo>
                    <a:pt x="3736514" y="1882367"/>
                  </a:moveTo>
                  <a:lnTo>
                    <a:pt x="3736514" y="1922191"/>
                  </a:lnTo>
                  <a:lnTo>
                    <a:pt x="4087017" y="1922191"/>
                  </a:lnTo>
                  <a:lnTo>
                    <a:pt x="4087017" y="1882367"/>
                  </a:lnTo>
                  <a:close/>
                  <a:moveTo>
                    <a:pt x="3320982" y="1882367"/>
                  </a:moveTo>
                  <a:lnTo>
                    <a:pt x="3320982" y="1922191"/>
                  </a:lnTo>
                  <a:lnTo>
                    <a:pt x="3671485" y="1922191"/>
                  </a:lnTo>
                  <a:lnTo>
                    <a:pt x="3671485" y="1882367"/>
                  </a:lnTo>
                  <a:close/>
                  <a:moveTo>
                    <a:pt x="3051754" y="1873675"/>
                  </a:moveTo>
                  <a:lnTo>
                    <a:pt x="3051754" y="1939321"/>
                  </a:lnTo>
                  <a:lnTo>
                    <a:pt x="3149850" y="1939321"/>
                  </a:lnTo>
                  <a:lnTo>
                    <a:pt x="3149850" y="1873675"/>
                  </a:lnTo>
                  <a:close/>
                  <a:moveTo>
                    <a:pt x="2868153" y="1873675"/>
                  </a:moveTo>
                  <a:lnTo>
                    <a:pt x="2868153" y="1939321"/>
                  </a:lnTo>
                  <a:lnTo>
                    <a:pt x="2966249" y="1939321"/>
                  </a:lnTo>
                  <a:lnTo>
                    <a:pt x="2966249" y="1873675"/>
                  </a:lnTo>
                  <a:close/>
                  <a:moveTo>
                    <a:pt x="2684553" y="1873675"/>
                  </a:moveTo>
                  <a:lnTo>
                    <a:pt x="2684553" y="1939321"/>
                  </a:lnTo>
                  <a:lnTo>
                    <a:pt x="2782649" y="1939321"/>
                  </a:lnTo>
                  <a:lnTo>
                    <a:pt x="2782649" y="1873675"/>
                  </a:lnTo>
                  <a:close/>
                  <a:moveTo>
                    <a:pt x="1359605" y="1826230"/>
                  </a:moveTo>
                  <a:lnTo>
                    <a:pt x="1359605" y="1866054"/>
                  </a:lnTo>
                  <a:lnTo>
                    <a:pt x="1942246" y="1866054"/>
                  </a:lnTo>
                  <a:lnTo>
                    <a:pt x="1942246" y="1826230"/>
                  </a:lnTo>
                  <a:close/>
                  <a:moveTo>
                    <a:pt x="3736514" y="1821270"/>
                  </a:moveTo>
                  <a:lnTo>
                    <a:pt x="3736514" y="1861094"/>
                  </a:lnTo>
                  <a:lnTo>
                    <a:pt x="4087017" y="1861094"/>
                  </a:lnTo>
                  <a:lnTo>
                    <a:pt x="4087017" y="1821270"/>
                  </a:lnTo>
                  <a:close/>
                  <a:moveTo>
                    <a:pt x="3320982" y="1821270"/>
                  </a:moveTo>
                  <a:lnTo>
                    <a:pt x="3320982" y="1861094"/>
                  </a:lnTo>
                  <a:lnTo>
                    <a:pt x="3671485" y="1861094"/>
                  </a:lnTo>
                  <a:lnTo>
                    <a:pt x="3671485" y="1821270"/>
                  </a:lnTo>
                  <a:close/>
                  <a:moveTo>
                    <a:pt x="3051754" y="1737466"/>
                  </a:moveTo>
                  <a:lnTo>
                    <a:pt x="3051754" y="1803112"/>
                  </a:lnTo>
                  <a:lnTo>
                    <a:pt x="3149850" y="1803112"/>
                  </a:lnTo>
                  <a:lnTo>
                    <a:pt x="3149850" y="1737466"/>
                  </a:lnTo>
                  <a:close/>
                  <a:moveTo>
                    <a:pt x="2868153" y="1737466"/>
                  </a:moveTo>
                  <a:lnTo>
                    <a:pt x="2868153" y="1803112"/>
                  </a:lnTo>
                  <a:lnTo>
                    <a:pt x="2966249" y="1803112"/>
                  </a:lnTo>
                  <a:lnTo>
                    <a:pt x="2966249" y="1737466"/>
                  </a:lnTo>
                  <a:close/>
                  <a:moveTo>
                    <a:pt x="2684553" y="1737466"/>
                  </a:moveTo>
                  <a:lnTo>
                    <a:pt x="2684553" y="1803112"/>
                  </a:lnTo>
                  <a:lnTo>
                    <a:pt x="2782649" y="1803112"/>
                  </a:lnTo>
                  <a:lnTo>
                    <a:pt x="2782649" y="1737466"/>
                  </a:lnTo>
                  <a:close/>
                  <a:moveTo>
                    <a:pt x="3051754" y="1601257"/>
                  </a:moveTo>
                  <a:lnTo>
                    <a:pt x="3051754" y="1666903"/>
                  </a:lnTo>
                  <a:lnTo>
                    <a:pt x="3149850" y="1666903"/>
                  </a:lnTo>
                  <a:lnTo>
                    <a:pt x="3149850" y="1601257"/>
                  </a:lnTo>
                  <a:close/>
                  <a:moveTo>
                    <a:pt x="2868153" y="1601257"/>
                  </a:moveTo>
                  <a:lnTo>
                    <a:pt x="2868153" y="1666903"/>
                  </a:lnTo>
                  <a:lnTo>
                    <a:pt x="2966249" y="1666903"/>
                  </a:lnTo>
                  <a:lnTo>
                    <a:pt x="2966249" y="1601257"/>
                  </a:lnTo>
                  <a:close/>
                  <a:moveTo>
                    <a:pt x="2684553" y="1601257"/>
                  </a:moveTo>
                  <a:lnTo>
                    <a:pt x="2684553" y="1666903"/>
                  </a:lnTo>
                  <a:lnTo>
                    <a:pt x="2782649" y="1666903"/>
                  </a:lnTo>
                  <a:lnTo>
                    <a:pt x="2782649" y="1601257"/>
                  </a:lnTo>
                  <a:close/>
                  <a:moveTo>
                    <a:pt x="1003047" y="1464531"/>
                  </a:moveTo>
                  <a:lnTo>
                    <a:pt x="1003047" y="2082216"/>
                  </a:lnTo>
                  <a:lnTo>
                    <a:pt x="1259865" y="2082216"/>
                  </a:lnTo>
                  <a:lnTo>
                    <a:pt x="1259865" y="1464531"/>
                  </a:lnTo>
                  <a:close/>
                  <a:moveTo>
                    <a:pt x="640721" y="1461809"/>
                  </a:moveTo>
                  <a:lnTo>
                    <a:pt x="640721" y="2079494"/>
                  </a:lnTo>
                  <a:lnTo>
                    <a:pt x="860983" y="2079494"/>
                  </a:lnTo>
                  <a:lnTo>
                    <a:pt x="860983" y="1461809"/>
                  </a:lnTo>
                  <a:close/>
                  <a:moveTo>
                    <a:pt x="3977387" y="1437108"/>
                  </a:moveTo>
                  <a:lnTo>
                    <a:pt x="3977387" y="1502754"/>
                  </a:lnTo>
                  <a:lnTo>
                    <a:pt x="4075483" y="1502754"/>
                  </a:lnTo>
                  <a:lnTo>
                    <a:pt x="4075483" y="1437108"/>
                  </a:lnTo>
                  <a:close/>
                  <a:moveTo>
                    <a:pt x="3793786" y="1437108"/>
                  </a:moveTo>
                  <a:lnTo>
                    <a:pt x="3793786" y="1502754"/>
                  </a:lnTo>
                  <a:lnTo>
                    <a:pt x="3891882" y="1502754"/>
                  </a:lnTo>
                  <a:lnTo>
                    <a:pt x="3891882" y="1437108"/>
                  </a:lnTo>
                  <a:close/>
                  <a:moveTo>
                    <a:pt x="3610186" y="1437108"/>
                  </a:moveTo>
                  <a:lnTo>
                    <a:pt x="3610186" y="1502754"/>
                  </a:lnTo>
                  <a:lnTo>
                    <a:pt x="3708282" y="1502754"/>
                  </a:lnTo>
                  <a:lnTo>
                    <a:pt x="3708282" y="1437108"/>
                  </a:lnTo>
                  <a:close/>
                  <a:moveTo>
                    <a:pt x="3413613" y="1437108"/>
                  </a:moveTo>
                  <a:lnTo>
                    <a:pt x="3413613" y="1502754"/>
                  </a:lnTo>
                  <a:lnTo>
                    <a:pt x="3511709" y="1502754"/>
                  </a:lnTo>
                  <a:lnTo>
                    <a:pt x="3511709" y="1437108"/>
                  </a:lnTo>
                  <a:close/>
                  <a:moveTo>
                    <a:pt x="3230013" y="1437108"/>
                  </a:moveTo>
                  <a:lnTo>
                    <a:pt x="3230013" y="1502754"/>
                  </a:lnTo>
                  <a:lnTo>
                    <a:pt x="3328109" y="1502754"/>
                  </a:lnTo>
                  <a:lnTo>
                    <a:pt x="3328109" y="1437108"/>
                  </a:lnTo>
                  <a:close/>
                  <a:moveTo>
                    <a:pt x="3051754" y="1437108"/>
                  </a:moveTo>
                  <a:lnTo>
                    <a:pt x="3051754" y="1502754"/>
                  </a:lnTo>
                  <a:lnTo>
                    <a:pt x="3149850" y="1502754"/>
                  </a:lnTo>
                  <a:lnTo>
                    <a:pt x="3149850" y="1437108"/>
                  </a:lnTo>
                  <a:close/>
                  <a:moveTo>
                    <a:pt x="2868153" y="1437108"/>
                  </a:moveTo>
                  <a:lnTo>
                    <a:pt x="2868153" y="1502754"/>
                  </a:lnTo>
                  <a:lnTo>
                    <a:pt x="2966249" y="1502754"/>
                  </a:lnTo>
                  <a:lnTo>
                    <a:pt x="2966249" y="1437108"/>
                  </a:lnTo>
                  <a:close/>
                  <a:moveTo>
                    <a:pt x="2684553" y="1437108"/>
                  </a:moveTo>
                  <a:lnTo>
                    <a:pt x="2684553" y="1502754"/>
                  </a:lnTo>
                  <a:lnTo>
                    <a:pt x="2782649" y="1502754"/>
                  </a:lnTo>
                  <a:lnTo>
                    <a:pt x="2782649" y="1437108"/>
                  </a:lnTo>
                  <a:close/>
                  <a:moveTo>
                    <a:pt x="1818380" y="1377680"/>
                  </a:moveTo>
                  <a:lnTo>
                    <a:pt x="1818380" y="1450750"/>
                  </a:lnTo>
                  <a:lnTo>
                    <a:pt x="1916476" y="1450750"/>
                  </a:lnTo>
                  <a:lnTo>
                    <a:pt x="1916476" y="1377680"/>
                  </a:lnTo>
                  <a:close/>
                  <a:moveTo>
                    <a:pt x="1634779" y="1377680"/>
                  </a:moveTo>
                  <a:lnTo>
                    <a:pt x="1634779" y="1450750"/>
                  </a:lnTo>
                  <a:lnTo>
                    <a:pt x="1732875" y="1450750"/>
                  </a:lnTo>
                  <a:lnTo>
                    <a:pt x="1732875" y="1377680"/>
                  </a:lnTo>
                  <a:close/>
                  <a:moveTo>
                    <a:pt x="1451179" y="1377680"/>
                  </a:moveTo>
                  <a:lnTo>
                    <a:pt x="1451179" y="1450750"/>
                  </a:lnTo>
                  <a:lnTo>
                    <a:pt x="1549275" y="1450750"/>
                  </a:lnTo>
                  <a:lnTo>
                    <a:pt x="1549275" y="1377680"/>
                  </a:lnTo>
                  <a:close/>
                  <a:moveTo>
                    <a:pt x="1818380" y="1226067"/>
                  </a:moveTo>
                  <a:lnTo>
                    <a:pt x="1818380" y="1299137"/>
                  </a:lnTo>
                  <a:lnTo>
                    <a:pt x="1916476" y="1299137"/>
                  </a:lnTo>
                  <a:lnTo>
                    <a:pt x="1916476" y="1226067"/>
                  </a:lnTo>
                  <a:close/>
                  <a:moveTo>
                    <a:pt x="1634779" y="1226067"/>
                  </a:moveTo>
                  <a:lnTo>
                    <a:pt x="1634779" y="1299137"/>
                  </a:lnTo>
                  <a:lnTo>
                    <a:pt x="1732875" y="1299137"/>
                  </a:lnTo>
                  <a:lnTo>
                    <a:pt x="1732875" y="1226067"/>
                  </a:lnTo>
                  <a:close/>
                  <a:moveTo>
                    <a:pt x="1451179" y="1226067"/>
                  </a:moveTo>
                  <a:lnTo>
                    <a:pt x="1451179" y="1299137"/>
                  </a:lnTo>
                  <a:lnTo>
                    <a:pt x="1549275" y="1299137"/>
                  </a:lnTo>
                  <a:lnTo>
                    <a:pt x="1549275" y="1226067"/>
                  </a:lnTo>
                  <a:close/>
                  <a:moveTo>
                    <a:pt x="403424" y="1142989"/>
                  </a:moveTo>
                  <a:cubicBezTo>
                    <a:pt x="373157" y="1142989"/>
                    <a:pt x="348620" y="1167526"/>
                    <a:pt x="348620" y="1197793"/>
                  </a:cubicBezTo>
                  <a:lnTo>
                    <a:pt x="348620" y="2081959"/>
                  </a:lnTo>
                  <a:lnTo>
                    <a:pt x="458227" y="2081959"/>
                  </a:lnTo>
                  <a:cubicBezTo>
                    <a:pt x="458227" y="1787237"/>
                    <a:pt x="458228" y="1492515"/>
                    <a:pt x="458228" y="1197793"/>
                  </a:cubicBezTo>
                  <a:cubicBezTo>
                    <a:pt x="458228" y="1167526"/>
                    <a:pt x="433691" y="1142989"/>
                    <a:pt x="403424" y="1142989"/>
                  </a:cubicBezTo>
                  <a:close/>
                  <a:moveTo>
                    <a:pt x="169200" y="1139285"/>
                  </a:moveTo>
                  <a:cubicBezTo>
                    <a:pt x="138933" y="1139285"/>
                    <a:pt x="114396" y="1163822"/>
                    <a:pt x="114396" y="1194089"/>
                  </a:cubicBezTo>
                  <a:lnTo>
                    <a:pt x="114396" y="2078255"/>
                  </a:lnTo>
                  <a:lnTo>
                    <a:pt x="224003" y="2078255"/>
                  </a:lnTo>
                  <a:cubicBezTo>
                    <a:pt x="224003" y="1783533"/>
                    <a:pt x="224004" y="1488811"/>
                    <a:pt x="224004" y="1194089"/>
                  </a:cubicBezTo>
                  <a:cubicBezTo>
                    <a:pt x="224004" y="1163822"/>
                    <a:pt x="199467" y="1139285"/>
                    <a:pt x="169200" y="1139285"/>
                  </a:cubicBezTo>
                  <a:close/>
                  <a:moveTo>
                    <a:pt x="1818380" y="1074453"/>
                  </a:moveTo>
                  <a:lnTo>
                    <a:pt x="1818380" y="1147523"/>
                  </a:lnTo>
                  <a:lnTo>
                    <a:pt x="1916476" y="1147523"/>
                  </a:lnTo>
                  <a:lnTo>
                    <a:pt x="1916476" y="1074453"/>
                  </a:lnTo>
                  <a:close/>
                  <a:moveTo>
                    <a:pt x="1634779" y="1074453"/>
                  </a:moveTo>
                  <a:lnTo>
                    <a:pt x="1634779" y="1147523"/>
                  </a:lnTo>
                  <a:lnTo>
                    <a:pt x="1732875" y="1147523"/>
                  </a:lnTo>
                  <a:lnTo>
                    <a:pt x="1732875" y="1074453"/>
                  </a:lnTo>
                  <a:close/>
                  <a:moveTo>
                    <a:pt x="1451179" y="1074453"/>
                  </a:moveTo>
                  <a:lnTo>
                    <a:pt x="1451179" y="1147523"/>
                  </a:lnTo>
                  <a:lnTo>
                    <a:pt x="1549275" y="1147523"/>
                  </a:lnTo>
                  <a:lnTo>
                    <a:pt x="1549275" y="1074453"/>
                  </a:lnTo>
                  <a:close/>
                  <a:moveTo>
                    <a:pt x="1254606" y="1074453"/>
                  </a:moveTo>
                  <a:lnTo>
                    <a:pt x="1254606" y="1147523"/>
                  </a:lnTo>
                  <a:lnTo>
                    <a:pt x="1352702" y="1147523"/>
                  </a:lnTo>
                  <a:lnTo>
                    <a:pt x="1352702" y="1074453"/>
                  </a:lnTo>
                  <a:close/>
                  <a:moveTo>
                    <a:pt x="1071005" y="1074453"/>
                  </a:moveTo>
                  <a:lnTo>
                    <a:pt x="1071005" y="1147523"/>
                  </a:lnTo>
                  <a:lnTo>
                    <a:pt x="1169101" y="1147523"/>
                  </a:lnTo>
                  <a:lnTo>
                    <a:pt x="1169101" y="1074453"/>
                  </a:lnTo>
                  <a:close/>
                  <a:moveTo>
                    <a:pt x="887405" y="1074453"/>
                  </a:moveTo>
                  <a:lnTo>
                    <a:pt x="887405" y="1147523"/>
                  </a:lnTo>
                  <a:lnTo>
                    <a:pt x="985501" y="1147523"/>
                  </a:lnTo>
                  <a:lnTo>
                    <a:pt x="985501" y="1074453"/>
                  </a:lnTo>
                  <a:close/>
                  <a:moveTo>
                    <a:pt x="726849" y="1074453"/>
                  </a:moveTo>
                  <a:lnTo>
                    <a:pt x="726849" y="1147523"/>
                  </a:lnTo>
                  <a:lnTo>
                    <a:pt x="824945" y="1147523"/>
                  </a:lnTo>
                  <a:lnTo>
                    <a:pt x="824945" y="1074453"/>
                  </a:lnTo>
                  <a:close/>
                  <a:moveTo>
                    <a:pt x="543248" y="1074453"/>
                  </a:moveTo>
                  <a:lnTo>
                    <a:pt x="543248" y="1147523"/>
                  </a:lnTo>
                  <a:lnTo>
                    <a:pt x="641344" y="1147523"/>
                  </a:lnTo>
                  <a:lnTo>
                    <a:pt x="641344" y="1074453"/>
                  </a:lnTo>
                  <a:close/>
                  <a:moveTo>
                    <a:pt x="3065554" y="331011"/>
                  </a:moveTo>
                  <a:lnTo>
                    <a:pt x="3065554" y="465308"/>
                  </a:lnTo>
                  <a:lnTo>
                    <a:pt x="3086674" y="468502"/>
                  </a:lnTo>
                  <a:cubicBezTo>
                    <a:pt x="3133539" y="483078"/>
                    <a:pt x="3171517" y="517827"/>
                    <a:pt x="3190451" y="562591"/>
                  </a:cubicBezTo>
                  <a:lnTo>
                    <a:pt x="3200815" y="613926"/>
                  </a:lnTo>
                  <a:lnTo>
                    <a:pt x="3203518" y="613926"/>
                  </a:lnTo>
                  <a:lnTo>
                    <a:pt x="3203518" y="627317"/>
                  </a:lnTo>
                  <a:lnTo>
                    <a:pt x="3203519" y="627321"/>
                  </a:lnTo>
                  <a:lnTo>
                    <a:pt x="3203518" y="1063497"/>
                  </a:lnTo>
                  <a:lnTo>
                    <a:pt x="3310645" y="1063497"/>
                  </a:lnTo>
                  <a:lnTo>
                    <a:pt x="3310645" y="627216"/>
                  </a:lnTo>
                  <a:cubicBezTo>
                    <a:pt x="3310645" y="558334"/>
                    <a:pt x="3352525" y="499233"/>
                    <a:pt x="3412211" y="473988"/>
                  </a:cubicBezTo>
                  <a:lnTo>
                    <a:pt x="3465439" y="463242"/>
                  </a:lnTo>
                  <a:lnTo>
                    <a:pt x="3465439" y="331011"/>
                  </a:lnTo>
                  <a:close/>
                  <a:moveTo>
                    <a:pt x="2812855" y="331011"/>
                  </a:moveTo>
                  <a:lnTo>
                    <a:pt x="2812855" y="1063497"/>
                  </a:lnTo>
                  <a:lnTo>
                    <a:pt x="2870927" y="1063497"/>
                  </a:lnTo>
                  <a:lnTo>
                    <a:pt x="2870927" y="627321"/>
                  </a:lnTo>
                  <a:cubicBezTo>
                    <a:pt x="2870927" y="558439"/>
                    <a:pt x="2912807" y="499339"/>
                    <a:pt x="2972493" y="474094"/>
                  </a:cubicBezTo>
                  <a:lnTo>
                    <a:pt x="3023955" y="463704"/>
                  </a:lnTo>
                  <a:lnTo>
                    <a:pt x="3023955" y="331011"/>
                  </a:lnTo>
                  <a:close/>
                  <a:moveTo>
                    <a:pt x="2711332" y="0"/>
                  </a:moveTo>
                  <a:lnTo>
                    <a:pt x="2812855" y="0"/>
                  </a:lnTo>
                  <a:lnTo>
                    <a:pt x="2812855" y="1"/>
                  </a:lnTo>
                  <a:lnTo>
                    <a:pt x="2812855" y="150699"/>
                  </a:lnTo>
                  <a:lnTo>
                    <a:pt x="2812855" y="150703"/>
                  </a:lnTo>
                  <a:lnTo>
                    <a:pt x="2812855" y="185573"/>
                  </a:lnTo>
                  <a:lnTo>
                    <a:pt x="2812855" y="268612"/>
                  </a:lnTo>
                  <a:lnTo>
                    <a:pt x="3465439" y="268612"/>
                  </a:lnTo>
                  <a:lnTo>
                    <a:pt x="3465439" y="268180"/>
                  </a:lnTo>
                  <a:lnTo>
                    <a:pt x="3507038" y="268180"/>
                  </a:lnTo>
                  <a:lnTo>
                    <a:pt x="3507038" y="466997"/>
                  </a:lnTo>
                  <a:lnTo>
                    <a:pt x="3541671" y="473988"/>
                  </a:lnTo>
                  <a:cubicBezTo>
                    <a:pt x="3586436" y="492922"/>
                    <a:pt x="3621184" y="530900"/>
                    <a:pt x="3635761" y="577765"/>
                  </a:cubicBezTo>
                  <a:lnTo>
                    <a:pt x="3641212" y="613821"/>
                  </a:lnTo>
                  <a:lnTo>
                    <a:pt x="3643236" y="613821"/>
                  </a:lnTo>
                  <a:lnTo>
                    <a:pt x="3643236" y="627210"/>
                  </a:lnTo>
                  <a:lnTo>
                    <a:pt x="3643237" y="627216"/>
                  </a:lnTo>
                  <a:lnTo>
                    <a:pt x="3643236" y="1063497"/>
                  </a:lnTo>
                  <a:lnTo>
                    <a:pt x="4190656" y="1063497"/>
                  </a:lnTo>
                  <a:lnTo>
                    <a:pt x="4190656" y="1184656"/>
                  </a:lnTo>
                  <a:lnTo>
                    <a:pt x="4190656" y="1530190"/>
                  </a:lnTo>
                  <a:lnTo>
                    <a:pt x="4190656" y="2078653"/>
                  </a:lnTo>
                  <a:lnTo>
                    <a:pt x="4190656" y="2082019"/>
                  </a:lnTo>
                  <a:lnTo>
                    <a:pt x="2526770" y="2082019"/>
                  </a:lnTo>
                  <a:lnTo>
                    <a:pt x="2526681" y="2082019"/>
                  </a:lnTo>
                  <a:lnTo>
                    <a:pt x="2449297" y="2082019"/>
                  </a:lnTo>
                  <a:lnTo>
                    <a:pt x="2449297" y="1864776"/>
                  </a:lnTo>
                  <a:lnTo>
                    <a:pt x="2354647" y="1864776"/>
                  </a:lnTo>
                  <a:lnTo>
                    <a:pt x="2354647" y="2082019"/>
                  </a:lnTo>
                  <a:lnTo>
                    <a:pt x="2277173" y="2082019"/>
                  </a:lnTo>
                  <a:lnTo>
                    <a:pt x="2277173" y="2082018"/>
                  </a:lnTo>
                  <a:lnTo>
                    <a:pt x="2190902" y="2082018"/>
                  </a:lnTo>
                  <a:lnTo>
                    <a:pt x="2190902" y="1864776"/>
                  </a:lnTo>
                  <a:lnTo>
                    <a:pt x="2096252" y="1864776"/>
                  </a:lnTo>
                  <a:lnTo>
                    <a:pt x="2096252" y="2082018"/>
                  </a:lnTo>
                  <a:lnTo>
                    <a:pt x="2028518" y="2082018"/>
                  </a:lnTo>
                  <a:lnTo>
                    <a:pt x="2028518" y="2083613"/>
                  </a:lnTo>
                  <a:lnTo>
                    <a:pt x="0" y="2083613"/>
                  </a:lnTo>
                  <a:lnTo>
                    <a:pt x="0" y="954650"/>
                  </a:lnTo>
                  <a:lnTo>
                    <a:pt x="525663" y="643073"/>
                  </a:lnTo>
                  <a:lnTo>
                    <a:pt x="525663" y="940002"/>
                  </a:lnTo>
                  <a:lnTo>
                    <a:pt x="1026614" y="643073"/>
                  </a:lnTo>
                  <a:lnTo>
                    <a:pt x="1026614" y="940003"/>
                  </a:lnTo>
                  <a:lnTo>
                    <a:pt x="1527566" y="643073"/>
                  </a:lnTo>
                  <a:lnTo>
                    <a:pt x="1527566" y="940003"/>
                  </a:lnTo>
                  <a:lnTo>
                    <a:pt x="2028518" y="643073"/>
                  </a:lnTo>
                  <a:lnTo>
                    <a:pt x="2028518" y="954650"/>
                  </a:lnTo>
                  <a:lnTo>
                    <a:pt x="2028518" y="957207"/>
                  </a:lnTo>
                  <a:lnTo>
                    <a:pt x="2119418" y="957207"/>
                  </a:lnTo>
                  <a:lnTo>
                    <a:pt x="2119418" y="351653"/>
                  </a:lnTo>
                  <a:lnTo>
                    <a:pt x="2119417" y="351653"/>
                  </a:lnTo>
                  <a:lnTo>
                    <a:pt x="2119417" y="185571"/>
                  </a:lnTo>
                  <a:lnTo>
                    <a:pt x="2265014" y="185571"/>
                  </a:lnTo>
                  <a:lnTo>
                    <a:pt x="2410612" y="185571"/>
                  </a:lnTo>
                  <a:lnTo>
                    <a:pt x="2410613" y="185571"/>
                  </a:lnTo>
                  <a:lnTo>
                    <a:pt x="2410613" y="337527"/>
                  </a:lnTo>
                  <a:lnTo>
                    <a:pt x="2410614" y="337527"/>
                  </a:lnTo>
                  <a:lnTo>
                    <a:pt x="2410614" y="337530"/>
                  </a:lnTo>
                  <a:lnTo>
                    <a:pt x="2410614" y="955499"/>
                  </a:lnTo>
                  <a:lnTo>
                    <a:pt x="2526770" y="955499"/>
                  </a:lnTo>
                  <a:lnTo>
                    <a:pt x="2526770" y="956944"/>
                  </a:lnTo>
                  <a:lnTo>
                    <a:pt x="2526770" y="1063497"/>
                  </a:lnTo>
                  <a:lnTo>
                    <a:pt x="2619542" y="1063497"/>
                  </a:lnTo>
                  <a:lnTo>
                    <a:pt x="2619542" y="185573"/>
                  </a:lnTo>
                  <a:lnTo>
                    <a:pt x="2619542" y="150703"/>
                  </a:lnTo>
                  <a:lnTo>
                    <a:pt x="2619542" y="1"/>
                  </a:lnTo>
                  <a:lnTo>
                    <a:pt x="2711332"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Shape 5">
              <a:extLst>
                <a:ext uri="{FF2B5EF4-FFF2-40B4-BE49-F238E27FC236}">
                  <a16:creationId xmlns:a16="http://schemas.microsoft.com/office/drawing/2014/main" id="{168AC211-FDBC-4CB8-A9ED-380FC07B279E}"/>
                </a:ext>
              </a:extLst>
            </p:cNvPr>
            <p:cNvSpPr/>
            <p:nvPr/>
          </p:nvSpPr>
          <p:spPr>
            <a:xfrm>
              <a:off x="6202506" y="1386078"/>
              <a:ext cx="1303698" cy="1355913"/>
            </a:xfrm>
            <a:custGeom>
              <a:avLst/>
              <a:gdLst>
                <a:gd name="connsiteX0" fmla="*/ 91855 w 1303698"/>
                <a:gd name="connsiteY0" fmla="*/ 1312553 h 1355913"/>
                <a:gd name="connsiteX1" fmla="*/ 91855 w 1303698"/>
                <a:gd name="connsiteY1" fmla="*/ 1330841 h 1355913"/>
                <a:gd name="connsiteX2" fmla="*/ 274735 w 1303698"/>
                <a:gd name="connsiteY2" fmla="*/ 1330841 h 1355913"/>
                <a:gd name="connsiteX3" fmla="*/ 274735 w 1303698"/>
                <a:gd name="connsiteY3" fmla="*/ 1312553 h 1355913"/>
                <a:gd name="connsiteX4" fmla="*/ 91855 w 1303698"/>
                <a:gd name="connsiteY4" fmla="*/ 1284733 h 1355913"/>
                <a:gd name="connsiteX5" fmla="*/ 91855 w 1303698"/>
                <a:gd name="connsiteY5" fmla="*/ 1303021 h 1355913"/>
                <a:gd name="connsiteX6" fmla="*/ 274735 w 1303698"/>
                <a:gd name="connsiteY6" fmla="*/ 1303021 h 1355913"/>
                <a:gd name="connsiteX7" fmla="*/ 274735 w 1303698"/>
                <a:gd name="connsiteY7" fmla="*/ 1284733 h 1355913"/>
                <a:gd name="connsiteX8" fmla="*/ 91855 w 1303698"/>
                <a:gd name="connsiteY8" fmla="*/ 1256914 h 1355913"/>
                <a:gd name="connsiteX9" fmla="*/ 91855 w 1303698"/>
                <a:gd name="connsiteY9" fmla="*/ 1275202 h 1355913"/>
                <a:gd name="connsiteX10" fmla="*/ 274735 w 1303698"/>
                <a:gd name="connsiteY10" fmla="*/ 1275202 h 1355913"/>
                <a:gd name="connsiteX11" fmla="*/ 274735 w 1303698"/>
                <a:gd name="connsiteY11" fmla="*/ 1256914 h 1355913"/>
                <a:gd name="connsiteX12" fmla="*/ 91855 w 1303698"/>
                <a:gd name="connsiteY12" fmla="*/ 1229095 h 1355913"/>
                <a:gd name="connsiteX13" fmla="*/ 91855 w 1303698"/>
                <a:gd name="connsiteY13" fmla="*/ 1247383 h 1355913"/>
                <a:gd name="connsiteX14" fmla="*/ 274735 w 1303698"/>
                <a:gd name="connsiteY14" fmla="*/ 1247383 h 1355913"/>
                <a:gd name="connsiteX15" fmla="*/ 274735 w 1303698"/>
                <a:gd name="connsiteY15" fmla="*/ 1229095 h 1355913"/>
                <a:gd name="connsiteX16" fmla="*/ 550507 w 1303698"/>
                <a:gd name="connsiteY16" fmla="*/ 1139433 h 1355913"/>
                <a:gd name="connsiteX17" fmla="*/ 550507 w 1303698"/>
                <a:gd name="connsiteY17" fmla="*/ 1176009 h 1355913"/>
                <a:gd name="connsiteX18" fmla="*/ 596469 w 1303698"/>
                <a:gd name="connsiteY18" fmla="*/ 1176009 h 1355913"/>
                <a:gd name="connsiteX19" fmla="*/ 596469 w 1303698"/>
                <a:gd name="connsiteY19" fmla="*/ 1139433 h 1355913"/>
                <a:gd name="connsiteX20" fmla="*/ 474065 w 1303698"/>
                <a:gd name="connsiteY20" fmla="*/ 1139433 h 1355913"/>
                <a:gd name="connsiteX21" fmla="*/ 474065 w 1303698"/>
                <a:gd name="connsiteY21" fmla="*/ 1176009 h 1355913"/>
                <a:gd name="connsiteX22" fmla="*/ 520027 w 1303698"/>
                <a:gd name="connsiteY22" fmla="*/ 1176009 h 1355913"/>
                <a:gd name="connsiteX23" fmla="*/ 520027 w 1303698"/>
                <a:gd name="connsiteY23" fmla="*/ 1139433 h 1355913"/>
                <a:gd name="connsiteX24" fmla="*/ 397623 w 1303698"/>
                <a:gd name="connsiteY24" fmla="*/ 1139433 h 1355913"/>
                <a:gd name="connsiteX25" fmla="*/ 397623 w 1303698"/>
                <a:gd name="connsiteY25" fmla="*/ 1176009 h 1355913"/>
                <a:gd name="connsiteX26" fmla="*/ 443585 w 1303698"/>
                <a:gd name="connsiteY26" fmla="*/ 1176009 h 1355913"/>
                <a:gd name="connsiteX27" fmla="*/ 443585 w 1303698"/>
                <a:gd name="connsiteY27" fmla="*/ 1139433 h 1355913"/>
                <a:gd name="connsiteX28" fmla="*/ 321181 w 1303698"/>
                <a:gd name="connsiteY28" fmla="*/ 1139433 h 1355913"/>
                <a:gd name="connsiteX29" fmla="*/ 321181 w 1303698"/>
                <a:gd name="connsiteY29" fmla="*/ 1176009 h 1355913"/>
                <a:gd name="connsiteX30" fmla="*/ 367143 w 1303698"/>
                <a:gd name="connsiteY30" fmla="*/ 1176009 h 1355913"/>
                <a:gd name="connsiteX31" fmla="*/ 367143 w 1303698"/>
                <a:gd name="connsiteY31" fmla="*/ 1139433 h 1355913"/>
                <a:gd name="connsiteX32" fmla="*/ 244739 w 1303698"/>
                <a:gd name="connsiteY32" fmla="*/ 1139433 h 1355913"/>
                <a:gd name="connsiteX33" fmla="*/ 244739 w 1303698"/>
                <a:gd name="connsiteY33" fmla="*/ 1176009 h 1355913"/>
                <a:gd name="connsiteX34" fmla="*/ 290701 w 1303698"/>
                <a:gd name="connsiteY34" fmla="*/ 1176009 h 1355913"/>
                <a:gd name="connsiteX35" fmla="*/ 290701 w 1303698"/>
                <a:gd name="connsiteY35" fmla="*/ 1139433 h 1355913"/>
                <a:gd name="connsiteX36" fmla="*/ 168297 w 1303698"/>
                <a:gd name="connsiteY36" fmla="*/ 1139433 h 1355913"/>
                <a:gd name="connsiteX37" fmla="*/ 168297 w 1303698"/>
                <a:gd name="connsiteY37" fmla="*/ 1176009 h 1355913"/>
                <a:gd name="connsiteX38" fmla="*/ 214259 w 1303698"/>
                <a:gd name="connsiteY38" fmla="*/ 1176009 h 1355913"/>
                <a:gd name="connsiteX39" fmla="*/ 214259 w 1303698"/>
                <a:gd name="connsiteY39" fmla="*/ 1139433 h 1355913"/>
                <a:gd name="connsiteX40" fmla="*/ 91855 w 1303698"/>
                <a:gd name="connsiteY40" fmla="*/ 1139433 h 1355913"/>
                <a:gd name="connsiteX41" fmla="*/ 91855 w 1303698"/>
                <a:gd name="connsiteY41" fmla="*/ 1176009 h 1355913"/>
                <a:gd name="connsiteX42" fmla="*/ 137817 w 1303698"/>
                <a:gd name="connsiteY42" fmla="*/ 1176009 h 1355913"/>
                <a:gd name="connsiteX43" fmla="*/ 137817 w 1303698"/>
                <a:gd name="connsiteY43" fmla="*/ 1139433 h 1355913"/>
                <a:gd name="connsiteX44" fmla="*/ 550507 w 1303698"/>
                <a:gd name="connsiteY44" fmla="*/ 1066462 h 1355913"/>
                <a:gd name="connsiteX45" fmla="*/ 550507 w 1303698"/>
                <a:gd name="connsiteY45" fmla="*/ 1103038 h 1355913"/>
                <a:gd name="connsiteX46" fmla="*/ 596469 w 1303698"/>
                <a:gd name="connsiteY46" fmla="*/ 1103038 h 1355913"/>
                <a:gd name="connsiteX47" fmla="*/ 596469 w 1303698"/>
                <a:gd name="connsiteY47" fmla="*/ 1066462 h 1355913"/>
                <a:gd name="connsiteX48" fmla="*/ 474065 w 1303698"/>
                <a:gd name="connsiteY48" fmla="*/ 1066462 h 1355913"/>
                <a:gd name="connsiteX49" fmla="*/ 474065 w 1303698"/>
                <a:gd name="connsiteY49" fmla="*/ 1103038 h 1355913"/>
                <a:gd name="connsiteX50" fmla="*/ 520027 w 1303698"/>
                <a:gd name="connsiteY50" fmla="*/ 1103038 h 1355913"/>
                <a:gd name="connsiteX51" fmla="*/ 520027 w 1303698"/>
                <a:gd name="connsiteY51" fmla="*/ 1066462 h 1355913"/>
                <a:gd name="connsiteX52" fmla="*/ 397623 w 1303698"/>
                <a:gd name="connsiteY52" fmla="*/ 1066462 h 1355913"/>
                <a:gd name="connsiteX53" fmla="*/ 397623 w 1303698"/>
                <a:gd name="connsiteY53" fmla="*/ 1103038 h 1355913"/>
                <a:gd name="connsiteX54" fmla="*/ 443585 w 1303698"/>
                <a:gd name="connsiteY54" fmla="*/ 1103038 h 1355913"/>
                <a:gd name="connsiteX55" fmla="*/ 443585 w 1303698"/>
                <a:gd name="connsiteY55" fmla="*/ 1066462 h 1355913"/>
                <a:gd name="connsiteX56" fmla="*/ 321181 w 1303698"/>
                <a:gd name="connsiteY56" fmla="*/ 1066462 h 1355913"/>
                <a:gd name="connsiteX57" fmla="*/ 321181 w 1303698"/>
                <a:gd name="connsiteY57" fmla="*/ 1103038 h 1355913"/>
                <a:gd name="connsiteX58" fmla="*/ 367143 w 1303698"/>
                <a:gd name="connsiteY58" fmla="*/ 1103038 h 1355913"/>
                <a:gd name="connsiteX59" fmla="*/ 367143 w 1303698"/>
                <a:gd name="connsiteY59" fmla="*/ 1066462 h 1355913"/>
                <a:gd name="connsiteX60" fmla="*/ 244739 w 1303698"/>
                <a:gd name="connsiteY60" fmla="*/ 1066462 h 1355913"/>
                <a:gd name="connsiteX61" fmla="*/ 244739 w 1303698"/>
                <a:gd name="connsiteY61" fmla="*/ 1103038 h 1355913"/>
                <a:gd name="connsiteX62" fmla="*/ 290701 w 1303698"/>
                <a:gd name="connsiteY62" fmla="*/ 1103038 h 1355913"/>
                <a:gd name="connsiteX63" fmla="*/ 290701 w 1303698"/>
                <a:gd name="connsiteY63" fmla="*/ 1066462 h 1355913"/>
                <a:gd name="connsiteX64" fmla="*/ 168297 w 1303698"/>
                <a:gd name="connsiteY64" fmla="*/ 1066462 h 1355913"/>
                <a:gd name="connsiteX65" fmla="*/ 168297 w 1303698"/>
                <a:gd name="connsiteY65" fmla="*/ 1103038 h 1355913"/>
                <a:gd name="connsiteX66" fmla="*/ 214259 w 1303698"/>
                <a:gd name="connsiteY66" fmla="*/ 1103038 h 1355913"/>
                <a:gd name="connsiteX67" fmla="*/ 214259 w 1303698"/>
                <a:gd name="connsiteY67" fmla="*/ 1066462 h 1355913"/>
                <a:gd name="connsiteX68" fmla="*/ 91855 w 1303698"/>
                <a:gd name="connsiteY68" fmla="*/ 1066462 h 1355913"/>
                <a:gd name="connsiteX69" fmla="*/ 91855 w 1303698"/>
                <a:gd name="connsiteY69" fmla="*/ 1103038 h 1355913"/>
                <a:gd name="connsiteX70" fmla="*/ 137817 w 1303698"/>
                <a:gd name="connsiteY70" fmla="*/ 1103038 h 1355913"/>
                <a:gd name="connsiteX71" fmla="*/ 137817 w 1303698"/>
                <a:gd name="connsiteY71" fmla="*/ 1066462 h 1355913"/>
                <a:gd name="connsiteX72" fmla="*/ 406719 w 1303698"/>
                <a:gd name="connsiteY72" fmla="*/ 768369 h 1355913"/>
                <a:gd name="connsiteX73" fmla="*/ 392429 w 1303698"/>
                <a:gd name="connsiteY73" fmla="*/ 781560 h 1355913"/>
                <a:gd name="connsiteX74" fmla="*/ 391879 w 1303698"/>
                <a:gd name="connsiteY74" fmla="*/ 942049 h 1355913"/>
                <a:gd name="connsiteX75" fmla="*/ 405620 w 1303698"/>
                <a:gd name="connsiteY75" fmla="*/ 956339 h 1355913"/>
                <a:gd name="connsiteX76" fmla="*/ 419360 w 1303698"/>
                <a:gd name="connsiteY76" fmla="*/ 942049 h 1355913"/>
                <a:gd name="connsiteX77" fmla="*/ 419360 w 1303698"/>
                <a:gd name="connsiteY77" fmla="*/ 863453 h 1355913"/>
                <a:gd name="connsiteX78" fmla="*/ 419360 w 1303698"/>
                <a:gd name="connsiteY78" fmla="*/ 782110 h 1355913"/>
                <a:gd name="connsiteX79" fmla="*/ 406719 w 1303698"/>
                <a:gd name="connsiteY79" fmla="*/ 768369 h 1355913"/>
                <a:gd name="connsiteX80" fmla="*/ 555116 w 1303698"/>
                <a:gd name="connsiteY80" fmla="*/ 723300 h 1355913"/>
                <a:gd name="connsiteX81" fmla="*/ 544674 w 1303698"/>
                <a:gd name="connsiteY81" fmla="*/ 734842 h 1355913"/>
                <a:gd name="connsiteX82" fmla="*/ 545223 w 1303698"/>
                <a:gd name="connsiteY82" fmla="*/ 944797 h 1355913"/>
                <a:gd name="connsiteX83" fmla="*/ 556765 w 1303698"/>
                <a:gd name="connsiteY83" fmla="*/ 956339 h 1355913"/>
                <a:gd name="connsiteX84" fmla="*/ 600185 w 1303698"/>
                <a:gd name="connsiteY84" fmla="*/ 956339 h 1355913"/>
                <a:gd name="connsiteX85" fmla="*/ 615025 w 1303698"/>
                <a:gd name="connsiteY85" fmla="*/ 941499 h 1355913"/>
                <a:gd name="connsiteX86" fmla="*/ 615025 w 1303698"/>
                <a:gd name="connsiteY86" fmla="*/ 866751 h 1355913"/>
                <a:gd name="connsiteX87" fmla="*/ 621071 w 1303698"/>
                <a:gd name="connsiteY87" fmla="*/ 853010 h 1355913"/>
                <a:gd name="connsiteX88" fmla="*/ 637559 w 1303698"/>
                <a:gd name="connsiteY88" fmla="*/ 827728 h 1355913"/>
                <a:gd name="connsiteX89" fmla="*/ 625468 w 1303698"/>
                <a:gd name="connsiteY89" fmla="*/ 816735 h 1355913"/>
                <a:gd name="connsiteX90" fmla="*/ 585895 w 1303698"/>
                <a:gd name="connsiteY90" fmla="*/ 816735 h 1355913"/>
                <a:gd name="connsiteX91" fmla="*/ 567208 w 1303698"/>
                <a:gd name="connsiteY91" fmla="*/ 798598 h 1355913"/>
                <a:gd name="connsiteX92" fmla="*/ 567208 w 1303698"/>
                <a:gd name="connsiteY92" fmla="*/ 767819 h 1355913"/>
                <a:gd name="connsiteX93" fmla="*/ 566659 w 1303698"/>
                <a:gd name="connsiteY93" fmla="*/ 767819 h 1355913"/>
                <a:gd name="connsiteX94" fmla="*/ 566659 w 1303698"/>
                <a:gd name="connsiteY94" fmla="*/ 735392 h 1355913"/>
                <a:gd name="connsiteX95" fmla="*/ 555116 w 1303698"/>
                <a:gd name="connsiteY95" fmla="*/ 723300 h 1355913"/>
                <a:gd name="connsiteX96" fmla="*/ 509498 w 1303698"/>
                <a:gd name="connsiteY96" fmla="*/ 565559 h 1355913"/>
                <a:gd name="connsiteX97" fmla="*/ 495208 w 1303698"/>
                <a:gd name="connsiteY97" fmla="*/ 572704 h 1355913"/>
                <a:gd name="connsiteX98" fmla="*/ 502353 w 1303698"/>
                <a:gd name="connsiteY98" fmla="*/ 601284 h 1355913"/>
                <a:gd name="connsiteX99" fmla="*/ 545223 w 1303698"/>
                <a:gd name="connsiteY99" fmla="*/ 674384 h 1355913"/>
                <a:gd name="connsiteX100" fmla="*/ 571605 w 1303698"/>
                <a:gd name="connsiteY100" fmla="*/ 702964 h 1355913"/>
                <a:gd name="connsiteX101" fmla="*/ 578750 w 1303698"/>
                <a:gd name="connsiteY101" fmla="*/ 703514 h 1355913"/>
                <a:gd name="connsiteX102" fmla="*/ 588643 w 1303698"/>
                <a:gd name="connsiteY102" fmla="*/ 715056 h 1355913"/>
                <a:gd name="connsiteX103" fmla="*/ 588093 w 1303698"/>
                <a:gd name="connsiteY103" fmla="*/ 767270 h 1355913"/>
                <a:gd name="connsiteX104" fmla="*/ 613376 w 1303698"/>
                <a:gd name="connsiteY104" fmla="*/ 794751 h 1355913"/>
                <a:gd name="connsiteX105" fmla="*/ 617773 w 1303698"/>
                <a:gd name="connsiteY105" fmla="*/ 795300 h 1355913"/>
                <a:gd name="connsiteX106" fmla="*/ 637559 w 1303698"/>
                <a:gd name="connsiteY106" fmla="*/ 783758 h 1355913"/>
                <a:gd name="connsiteX107" fmla="*/ 620521 w 1303698"/>
                <a:gd name="connsiteY107" fmla="*/ 754629 h 1355913"/>
                <a:gd name="connsiteX108" fmla="*/ 597987 w 1303698"/>
                <a:gd name="connsiteY108" fmla="*/ 731545 h 1355913"/>
                <a:gd name="connsiteX109" fmla="*/ 597987 w 1303698"/>
                <a:gd name="connsiteY109" fmla="*/ 656796 h 1355913"/>
                <a:gd name="connsiteX110" fmla="*/ 597437 w 1303698"/>
                <a:gd name="connsiteY110" fmla="*/ 656796 h 1355913"/>
                <a:gd name="connsiteX111" fmla="*/ 597437 w 1303698"/>
                <a:gd name="connsiteY111" fmla="*/ 580949 h 1355913"/>
                <a:gd name="connsiteX112" fmla="*/ 582597 w 1303698"/>
                <a:gd name="connsiteY112" fmla="*/ 565559 h 1355913"/>
                <a:gd name="connsiteX113" fmla="*/ 509498 w 1303698"/>
                <a:gd name="connsiteY113" fmla="*/ 565559 h 1355913"/>
                <a:gd name="connsiteX114" fmla="*/ 1099240 w 1303698"/>
                <a:gd name="connsiteY114" fmla="*/ 0 h 1355913"/>
                <a:gd name="connsiteX115" fmla="*/ 1179484 w 1303698"/>
                <a:gd name="connsiteY115" fmla="*/ 0 h 1355913"/>
                <a:gd name="connsiteX116" fmla="*/ 1216309 w 1303698"/>
                <a:gd name="connsiteY116" fmla="*/ 756827 h 1355913"/>
                <a:gd name="connsiteX117" fmla="*/ 1303698 w 1303698"/>
                <a:gd name="connsiteY117" fmla="*/ 758476 h 1355913"/>
                <a:gd name="connsiteX118" fmla="*/ 1301500 w 1303698"/>
                <a:gd name="connsiteY118" fmla="*/ 1355913 h 1355913"/>
                <a:gd name="connsiteX119" fmla="*/ 0 w 1303698"/>
                <a:gd name="connsiteY119" fmla="*/ 1355913 h 1355913"/>
                <a:gd name="connsiteX120" fmla="*/ 2199 w 1303698"/>
                <a:gd name="connsiteY120" fmla="*/ 951942 h 1355913"/>
                <a:gd name="connsiteX121" fmla="*/ 149497 w 1303698"/>
                <a:gd name="connsiteY121" fmla="*/ 867850 h 1355913"/>
                <a:gd name="connsiteX122" fmla="*/ 190719 w 1303698"/>
                <a:gd name="connsiteY122" fmla="*/ 943698 h 1355913"/>
                <a:gd name="connsiteX123" fmla="*/ 325925 w 1303698"/>
                <a:gd name="connsiteY123" fmla="*/ 867300 h 1355913"/>
                <a:gd name="connsiteX124" fmla="*/ 364398 w 1303698"/>
                <a:gd name="connsiteY124" fmla="*/ 938751 h 1355913"/>
                <a:gd name="connsiteX125" fmla="*/ 366047 w 1303698"/>
                <a:gd name="connsiteY125" fmla="*/ 767270 h 1355913"/>
                <a:gd name="connsiteX126" fmla="*/ 391879 w 1303698"/>
                <a:gd name="connsiteY126" fmla="*/ 741987 h 1355913"/>
                <a:gd name="connsiteX127" fmla="*/ 419910 w 1303698"/>
                <a:gd name="connsiteY127" fmla="*/ 714506 h 1355913"/>
                <a:gd name="connsiteX128" fmla="*/ 419910 w 1303698"/>
                <a:gd name="connsiteY128" fmla="*/ 661193 h 1355913"/>
                <a:gd name="connsiteX129" fmla="*/ 454536 w 1303698"/>
                <a:gd name="connsiteY129" fmla="*/ 606231 h 1355913"/>
                <a:gd name="connsiteX130" fmla="*/ 467727 w 1303698"/>
                <a:gd name="connsiteY130" fmla="*/ 584796 h 1355913"/>
                <a:gd name="connsiteX131" fmla="*/ 467177 w 1303698"/>
                <a:gd name="connsiteY131" fmla="*/ 555116 h 1355913"/>
                <a:gd name="connsiteX132" fmla="*/ 482017 w 1303698"/>
                <a:gd name="connsiteY132" fmla="*/ 539178 h 1355913"/>
                <a:gd name="connsiteX133" fmla="*/ 607330 w 1303698"/>
                <a:gd name="connsiteY133" fmla="*/ 539178 h 1355913"/>
                <a:gd name="connsiteX134" fmla="*/ 624368 w 1303698"/>
                <a:gd name="connsiteY134" fmla="*/ 558414 h 1355913"/>
                <a:gd name="connsiteX135" fmla="*/ 624368 w 1303698"/>
                <a:gd name="connsiteY135" fmla="*/ 673834 h 1355913"/>
                <a:gd name="connsiteX136" fmla="*/ 626017 w 1303698"/>
                <a:gd name="connsiteY136" fmla="*/ 717254 h 1355913"/>
                <a:gd name="connsiteX137" fmla="*/ 632063 w 1303698"/>
                <a:gd name="connsiteY137" fmla="*/ 726598 h 1355913"/>
                <a:gd name="connsiteX138" fmla="*/ 637010 w 1303698"/>
                <a:gd name="connsiteY138" fmla="*/ 717804 h 1355913"/>
                <a:gd name="connsiteX139" fmla="*/ 637010 w 1303698"/>
                <a:gd name="connsiteY139" fmla="*/ 690873 h 1355913"/>
                <a:gd name="connsiteX140" fmla="*/ 653498 w 1303698"/>
                <a:gd name="connsiteY140" fmla="*/ 674384 h 1355913"/>
                <a:gd name="connsiteX141" fmla="*/ 671086 w 1303698"/>
                <a:gd name="connsiteY141" fmla="*/ 658445 h 1355913"/>
                <a:gd name="connsiteX142" fmla="*/ 695819 w 1303698"/>
                <a:gd name="connsiteY142" fmla="*/ 611727 h 1355913"/>
                <a:gd name="connsiteX143" fmla="*/ 715056 w 1303698"/>
                <a:gd name="connsiteY143" fmla="*/ 594140 h 1355913"/>
                <a:gd name="connsiteX144" fmla="*/ 753529 w 1303698"/>
                <a:gd name="connsiteY144" fmla="*/ 597987 h 1355913"/>
                <a:gd name="connsiteX145" fmla="*/ 762323 w 1303698"/>
                <a:gd name="connsiteY145" fmla="*/ 606231 h 1355913"/>
                <a:gd name="connsiteX146" fmla="*/ 795850 w 1303698"/>
                <a:gd name="connsiteY146" fmla="*/ 665590 h 1355913"/>
                <a:gd name="connsiteX147" fmla="*/ 795850 w 1303698"/>
                <a:gd name="connsiteY147" fmla="*/ 765071 h 1355913"/>
                <a:gd name="connsiteX148" fmla="*/ 862903 w 1303698"/>
                <a:gd name="connsiteY148" fmla="*/ 761773 h 1355913"/>
                <a:gd name="connsiteX149" fmla="*/ 898079 w 1303698"/>
                <a:gd name="connsiteY149" fmla="*/ 155543 h 1355913"/>
                <a:gd name="connsiteX150" fmla="*/ 979973 w 1303698"/>
                <a:gd name="connsiteY150" fmla="*/ 155543 h 1355913"/>
                <a:gd name="connsiteX151" fmla="*/ 1016797 w 1303698"/>
                <a:gd name="connsiteY151" fmla="*/ 759026 h 1355913"/>
                <a:gd name="connsiteX152" fmla="*/ 1063515 w 1303698"/>
                <a:gd name="connsiteY152" fmla="*/ 757376 h 13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303698" h="1355913">
                  <a:moveTo>
                    <a:pt x="91855" y="1312553"/>
                  </a:moveTo>
                  <a:lnTo>
                    <a:pt x="91855" y="1330841"/>
                  </a:lnTo>
                  <a:lnTo>
                    <a:pt x="274735" y="1330841"/>
                  </a:lnTo>
                  <a:lnTo>
                    <a:pt x="274735" y="1312553"/>
                  </a:lnTo>
                  <a:close/>
                  <a:moveTo>
                    <a:pt x="91855" y="1284733"/>
                  </a:moveTo>
                  <a:lnTo>
                    <a:pt x="91855" y="1303021"/>
                  </a:lnTo>
                  <a:lnTo>
                    <a:pt x="274735" y="1303021"/>
                  </a:lnTo>
                  <a:lnTo>
                    <a:pt x="274735" y="1284733"/>
                  </a:lnTo>
                  <a:close/>
                  <a:moveTo>
                    <a:pt x="91855" y="1256914"/>
                  </a:moveTo>
                  <a:lnTo>
                    <a:pt x="91855" y="1275202"/>
                  </a:lnTo>
                  <a:lnTo>
                    <a:pt x="274735" y="1275202"/>
                  </a:lnTo>
                  <a:lnTo>
                    <a:pt x="274735" y="1256914"/>
                  </a:lnTo>
                  <a:close/>
                  <a:moveTo>
                    <a:pt x="91855" y="1229095"/>
                  </a:moveTo>
                  <a:lnTo>
                    <a:pt x="91855" y="1247383"/>
                  </a:lnTo>
                  <a:lnTo>
                    <a:pt x="274735" y="1247383"/>
                  </a:lnTo>
                  <a:lnTo>
                    <a:pt x="274735" y="1229095"/>
                  </a:lnTo>
                  <a:close/>
                  <a:moveTo>
                    <a:pt x="550507" y="1139433"/>
                  </a:moveTo>
                  <a:lnTo>
                    <a:pt x="550507" y="1176009"/>
                  </a:lnTo>
                  <a:lnTo>
                    <a:pt x="596469" y="1176009"/>
                  </a:lnTo>
                  <a:lnTo>
                    <a:pt x="596469" y="1139433"/>
                  </a:lnTo>
                  <a:close/>
                  <a:moveTo>
                    <a:pt x="474065" y="1139433"/>
                  </a:moveTo>
                  <a:lnTo>
                    <a:pt x="474065" y="1176009"/>
                  </a:lnTo>
                  <a:lnTo>
                    <a:pt x="520027" y="1176009"/>
                  </a:lnTo>
                  <a:lnTo>
                    <a:pt x="520027" y="1139433"/>
                  </a:lnTo>
                  <a:close/>
                  <a:moveTo>
                    <a:pt x="397623" y="1139433"/>
                  </a:moveTo>
                  <a:lnTo>
                    <a:pt x="397623" y="1176009"/>
                  </a:lnTo>
                  <a:lnTo>
                    <a:pt x="443585" y="1176009"/>
                  </a:lnTo>
                  <a:lnTo>
                    <a:pt x="443585" y="1139433"/>
                  </a:lnTo>
                  <a:close/>
                  <a:moveTo>
                    <a:pt x="321181" y="1139433"/>
                  </a:moveTo>
                  <a:lnTo>
                    <a:pt x="321181" y="1176009"/>
                  </a:lnTo>
                  <a:lnTo>
                    <a:pt x="367143" y="1176009"/>
                  </a:lnTo>
                  <a:lnTo>
                    <a:pt x="367143" y="1139433"/>
                  </a:lnTo>
                  <a:close/>
                  <a:moveTo>
                    <a:pt x="244739" y="1139433"/>
                  </a:moveTo>
                  <a:lnTo>
                    <a:pt x="244739" y="1176009"/>
                  </a:lnTo>
                  <a:lnTo>
                    <a:pt x="290701" y="1176009"/>
                  </a:lnTo>
                  <a:lnTo>
                    <a:pt x="290701" y="1139433"/>
                  </a:lnTo>
                  <a:close/>
                  <a:moveTo>
                    <a:pt x="168297" y="1139433"/>
                  </a:moveTo>
                  <a:lnTo>
                    <a:pt x="168297" y="1176009"/>
                  </a:lnTo>
                  <a:lnTo>
                    <a:pt x="214259" y="1176009"/>
                  </a:lnTo>
                  <a:lnTo>
                    <a:pt x="214259" y="1139433"/>
                  </a:lnTo>
                  <a:close/>
                  <a:moveTo>
                    <a:pt x="91855" y="1139433"/>
                  </a:moveTo>
                  <a:lnTo>
                    <a:pt x="91855" y="1176009"/>
                  </a:lnTo>
                  <a:lnTo>
                    <a:pt x="137817" y="1176009"/>
                  </a:lnTo>
                  <a:lnTo>
                    <a:pt x="137817" y="1139433"/>
                  </a:lnTo>
                  <a:close/>
                  <a:moveTo>
                    <a:pt x="550507" y="1066462"/>
                  </a:moveTo>
                  <a:lnTo>
                    <a:pt x="550507" y="1103038"/>
                  </a:lnTo>
                  <a:lnTo>
                    <a:pt x="596469" y="1103038"/>
                  </a:lnTo>
                  <a:lnTo>
                    <a:pt x="596469" y="1066462"/>
                  </a:lnTo>
                  <a:close/>
                  <a:moveTo>
                    <a:pt x="474065" y="1066462"/>
                  </a:moveTo>
                  <a:lnTo>
                    <a:pt x="474065" y="1103038"/>
                  </a:lnTo>
                  <a:lnTo>
                    <a:pt x="520027" y="1103038"/>
                  </a:lnTo>
                  <a:lnTo>
                    <a:pt x="520027" y="1066462"/>
                  </a:lnTo>
                  <a:close/>
                  <a:moveTo>
                    <a:pt x="397623" y="1066462"/>
                  </a:moveTo>
                  <a:lnTo>
                    <a:pt x="397623" y="1103038"/>
                  </a:lnTo>
                  <a:lnTo>
                    <a:pt x="443585" y="1103038"/>
                  </a:lnTo>
                  <a:lnTo>
                    <a:pt x="443585" y="1066462"/>
                  </a:lnTo>
                  <a:close/>
                  <a:moveTo>
                    <a:pt x="321181" y="1066462"/>
                  </a:moveTo>
                  <a:lnTo>
                    <a:pt x="321181" y="1103038"/>
                  </a:lnTo>
                  <a:lnTo>
                    <a:pt x="367143" y="1103038"/>
                  </a:lnTo>
                  <a:lnTo>
                    <a:pt x="367143" y="1066462"/>
                  </a:lnTo>
                  <a:close/>
                  <a:moveTo>
                    <a:pt x="244739" y="1066462"/>
                  </a:moveTo>
                  <a:lnTo>
                    <a:pt x="244739" y="1103038"/>
                  </a:lnTo>
                  <a:lnTo>
                    <a:pt x="290701" y="1103038"/>
                  </a:lnTo>
                  <a:lnTo>
                    <a:pt x="290701" y="1066462"/>
                  </a:lnTo>
                  <a:close/>
                  <a:moveTo>
                    <a:pt x="168297" y="1066462"/>
                  </a:moveTo>
                  <a:lnTo>
                    <a:pt x="168297" y="1103038"/>
                  </a:lnTo>
                  <a:lnTo>
                    <a:pt x="214259" y="1103038"/>
                  </a:lnTo>
                  <a:lnTo>
                    <a:pt x="214259" y="1066462"/>
                  </a:lnTo>
                  <a:close/>
                  <a:moveTo>
                    <a:pt x="91855" y="1066462"/>
                  </a:moveTo>
                  <a:lnTo>
                    <a:pt x="91855" y="1103038"/>
                  </a:lnTo>
                  <a:lnTo>
                    <a:pt x="137817" y="1103038"/>
                  </a:lnTo>
                  <a:lnTo>
                    <a:pt x="137817" y="1066462"/>
                  </a:lnTo>
                  <a:close/>
                  <a:moveTo>
                    <a:pt x="406719" y="768369"/>
                  </a:moveTo>
                  <a:cubicBezTo>
                    <a:pt x="397376" y="768369"/>
                    <a:pt x="392429" y="770567"/>
                    <a:pt x="392429" y="781560"/>
                  </a:cubicBezTo>
                  <a:cubicBezTo>
                    <a:pt x="392979" y="834873"/>
                    <a:pt x="392979" y="888736"/>
                    <a:pt x="391879" y="942049"/>
                  </a:cubicBezTo>
                  <a:cubicBezTo>
                    <a:pt x="391879" y="951942"/>
                    <a:pt x="395177" y="956339"/>
                    <a:pt x="405620" y="956339"/>
                  </a:cubicBezTo>
                  <a:cubicBezTo>
                    <a:pt x="416063" y="956339"/>
                    <a:pt x="419360" y="952492"/>
                    <a:pt x="419360" y="942049"/>
                  </a:cubicBezTo>
                  <a:cubicBezTo>
                    <a:pt x="418811" y="915667"/>
                    <a:pt x="419360" y="889835"/>
                    <a:pt x="419360" y="863453"/>
                  </a:cubicBezTo>
                  <a:cubicBezTo>
                    <a:pt x="419360" y="836522"/>
                    <a:pt x="418811" y="809041"/>
                    <a:pt x="419360" y="782110"/>
                  </a:cubicBezTo>
                  <a:cubicBezTo>
                    <a:pt x="419360" y="772766"/>
                    <a:pt x="417162" y="768369"/>
                    <a:pt x="406719" y="768369"/>
                  </a:cubicBezTo>
                  <a:close/>
                  <a:moveTo>
                    <a:pt x="555116" y="723300"/>
                  </a:moveTo>
                  <a:cubicBezTo>
                    <a:pt x="546872" y="723300"/>
                    <a:pt x="544674" y="727697"/>
                    <a:pt x="544674" y="734842"/>
                  </a:cubicBezTo>
                  <a:cubicBezTo>
                    <a:pt x="544674" y="804644"/>
                    <a:pt x="544674" y="874446"/>
                    <a:pt x="545223" y="944797"/>
                  </a:cubicBezTo>
                  <a:cubicBezTo>
                    <a:pt x="544674" y="953041"/>
                    <a:pt x="548521" y="956339"/>
                    <a:pt x="556765" y="956339"/>
                  </a:cubicBezTo>
                  <a:cubicBezTo>
                    <a:pt x="571056" y="955789"/>
                    <a:pt x="585895" y="955789"/>
                    <a:pt x="600185" y="956339"/>
                  </a:cubicBezTo>
                  <a:cubicBezTo>
                    <a:pt x="611177" y="956889"/>
                    <a:pt x="615025" y="952492"/>
                    <a:pt x="615025" y="941499"/>
                  </a:cubicBezTo>
                  <a:cubicBezTo>
                    <a:pt x="614475" y="916217"/>
                    <a:pt x="615025" y="891484"/>
                    <a:pt x="615025" y="866751"/>
                  </a:cubicBezTo>
                  <a:cubicBezTo>
                    <a:pt x="615025" y="861255"/>
                    <a:pt x="613926" y="853010"/>
                    <a:pt x="621071" y="853010"/>
                  </a:cubicBezTo>
                  <a:cubicBezTo>
                    <a:pt x="640857" y="853010"/>
                    <a:pt x="637010" y="839270"/>
                    <a:pt x="637559" y="827728"/>
                  </a:cubicBezTo>
                  <a:cubicBezTo>
                    <a:pt x="637559" y="818934"/>
                    <a:pt x="633712" y="816735"/>
                    <a:pt x="625468" y="816735"/>
                  </a:cubicBezTo>
                  <a:cubicBezTo>
                    <a:pt x="612277" y="816735"/>
                    <a:pt x="599086" y="816186"/>
                    <a:pt x="585895" y="816735"/>
                  </a:cubicBezTo>
                  <a:cubicBezTo>
                    <a:pt x="572704" y="817285"/>
                    <a:pt x="567208" y="811239"/>
                    <a:pt x="567208" y="798598"/>
                  </a:cubicBezTo>
                  <a:cubicBezTo>
                    <a:pt x="567208" y="788705"/>
                    <a:pt x="567208" y="778262"/>
                    <a:pt x="567208" y="767819"/>
                  </a:cubicBezTo>
                  <a:cubicBezTo>
                    <a:pt x="566659" y="767819"/>
                    <a:pt x="566659" y="767819"/>
                    <a:pt x="566659" y="767819"/>
                  </a:cubicBezTo>
                  <a:cubicBezTo>
                    <a:pt x="566659" y="756827"/>
                    <a:pt x="566659" y="746384"/>
                    <a:pt x="566659" y="735392"/>
                  </a:cubicBezTo>
                  <a:cubicBezTo>
                    <a:pt x="566659" y="727148"/>
                    <a:pt x="563910" y="723300"/>
                    <a:pt x="555116" y="723300"/>
                  </a:cubicBezTo>
                  <a:close/>
                  <a:moveTo>
                    <a:pt x="509498" y="565559"/>
                  </a:moveTo>
                  <a:cubicBezTo>
                    <a:pt x="503452" y="565559"/>
                    <a:pt x="495208" y="563910"/>
                    <a:pt x="495208" y="572704"/>
                  </a:cubicBezTo>
                  <a:cubicBezTo>
                    <a:pt x="495208" y="582597"/>
                    <a:pt x="488063" y="595239"/>
                    <a:pt x="502353" y="601284"/>
                  </a:cubicBezTo>
                  <a:cubicBezTo>
                    <a:pt x="534781" y="615025"/>
                    <a:pt x="546322" y="640857"/>
                    <a:pt x="545223" y="674384"/>
                  </a:cubicBezTo>
                  <a:cubicBezTo>
                    <a:pt x="544674" y="705712"/>
                    <a:pt x="543025" y="702964"/>
                    <a:pt x="571605" y="702964"/>
                  </a:cubicBezTo>
                  <a:cubicBezTo>
                    <a:pt x="574353" y="702964"/>
                    <a:pt x="576552" y="702964"/>
                    <a:pt x="578750" y="703514"/>
                  </a:cubicBezTo>
                  <a:cubicBezTo>
                    <a:pt x="584796" y="704613"/>
                    <a:pt x="589193" y="706262"/>
                    <a:pt x="588643" y="715056"/>
                  </a:cubicBezTo>
                  <a:cubicBezTo>
                    <a:pt x="586994" y="732644"/>
                    <a:pt x="588093" y="749682"/>
                    <a:pt x="588093" y="767270"/>
                  </a:cubicBezTo>
                  <a:cubicBezTo>
                    <a:pt x="588093" y="793651"/>
                    <a:pt x="588093" y="793651"/>
                    <a:pt x="613376" y="794751"/>
                  </a:cubicBezTo>
                  <a:cubicBezTo>
                    <a:pt x="615025" y="794751"/>
                    <a:pt x="616124" y="795300"/>
                    <a:pt x="617773" y="795300"/>
                  </a:cubicBezTo>
                  <a:cubicBezTo>
                    <a:pt x="627117" y="795850"/>
                    <a:pt x="637010" y="799148"/>
                    <a:pt x="637559" y="783758"/>
                  </a:cubicBezTo>
                  <a:cubicBezTo>
                    <a:pt x="638658" y="756827"/>
                    <a:pt x="638658" y="755178"/>
                    <a:pt x="620521" y="754629"/>
                  </a:cubicBezTo>
                  <a:cubicBezTo>
                    <a:pt x="602384" y="753529"/>
                    <a:pt x="597987" y="749682"/>
                    <a:pt x="597987" y="731545"/>
                  </a:cubicBezTo>
                  <a:cubicBezTo>
                    <a:pt x="597987" y="706262"/>
                    <a:pt x="597987" y="681529"/>
                    <a:pt x="597987" y="656796"/>
                  </a:cubicBezTo>
                  <a:cubicBezTo>
                    <a:pt x="597437" y="656796"/>
                    <a:pt x="597437" y="656796"/>
                    <a:pt x="597437" y="656796"/>
                  </a:cubicBezTo>
                  <a:cubicBezTo>
                    <a:pt x="597437" y="631514"/>
                    <a:pt x="596887" y="606231"/>
                    <a:pt x="597437" y="580949"/>
                  </a:cubicBezTo>
                  <a:cubicBezTo>
                    <a:pt x="597987" y="569956"/>
                    <a:pt x="594689" y="565009"/>
                    <a:pt x="582597" y="565559"/>
                  </a:cubicBezTo>
                  <a:cubicBezTo>
                    <a:pt x="558414" y="566109"/>
                    <a:pt x="533681" y="565559"/>
                    <a:pt x="509498" y="565559"/>
                  </a:cubicBezTo>
                  <a:close/>
                  <a:moveTo>
                    <a:pt x="1099240" y="0"/>
                  </a:moveTo>
                  <a:lnTo>
                    <a:pt x="1179484" y="0"/>
                  </a:lnTo>
                  <a:lnTo>
                    <a:pt x="1216309" y="756827"/>
                  </a:lnTo>
                  <a:lnTo>
                    <a:pt x="1303698" y="758476"/>
                  </a:lnTo>
                  <a:lnTo>
                    <a:pt x="1301500" y="1355913"/>
                  </a:lnTo>
                  <a:lnTo>
                    <a:pt x="0" y="1355913"/>
                  </a:lnTo>
                  <a:lnTo>
                    <a:pt x="2199" y="951942"/>
                  </a:lnTo>
                  <a:lnTo>
                    <a:pt x="149497" y="867850"/>
                  </a:lnTo>
                  <a:lnTo>
                    <a:pt x="190719" y="943698"/>
                  </a:lnTo>
                  <a:lnTo>
                    <a:pt x="325925" y="867300"/>
                  </a:lnTo>
                  <a:lnTo>
                    <a:pt x="364398" y="938751"/>
                  </a:lnTo>
                  <a:cubicBezTo>
                    <a:pt x="364398" y="881591"/>
                    <a:pt x="365498" y="824430"/>
                    <a:pt x="366047" y="767270"/>
                  </a:cubicBezTo>
                  <a:cubicBezTo>
                    <a:pt x="366047" y="743636"/>
                    <a:pt x="367696" y="741987"/>
                    <a:pt x="391879" y="741987"/>
                  </a:cubicBezTo>
                  <a:cubicBezTo>
                    <a:pt x="423208" y="741987"/>
                    <a:pt x="419910" y="745835"/>
                    <a:pt x="419910" y="714506"/>
                  </a:cubicBezTo>
                  <a:cubicBezTo>
                    <a:pt x="419910" y="696918"/>
                    <a:pt x="419910" y="678781"/>
                    <a:pt x="419910" y="661193"/>
                  </a:cubicBezTo>
                  <a:cubicBezTo>
                    <a:pt x="420460" y="635911"/>
                    <a:pt x="431452" y="616674"/>
                    <a:pt x="454536" y="606231"/>
                  </a:cubicBezTo>
                  <a:cubicBezTo>
                    <a:pt x="464979" y="601834"/>
                    <a:pt x="468826" y="595788"/>
                    <a:pt x="467727" y="584796"/>
                  </a:cubicBezTo>
                  <a:cubicBezTo>
                    <a:pt x="466628" y="574903"/>
                    <a:pt x="467177" y="565009"/>
                    <a:pt x="467177" y="555116"/>
                  </a:cubicBezTo>
                  <a:cubicBezTo>
                    <a:pt x="466628" y="544674"/>
                    <a:pt x="471574" y="539178"/>
                    <a:pt x="482017" y="539178"/>
                  </a:cubicBezTo>
                  <a:cubicBezTo>
                    <a:pt x="523788" y="539178"/>
                    <a:pt x="565559" y="539178"/>
                    <a:pt x="607330" y="539178"/>
                  </a:cubicBezTo>
                  <a:cubicBezTo>
                    <a:pt x="620521" y="539178"/>
                    <a:pt x="624368" y="546872"/>
                    <a:pt x="624368" y="558414"/>
                  </a:cubicBezTo>
                  <a:cubicBezTo>
                    <a:pt x="623819" y="596887"/>
                    <a:pt x="623819" y="635361"/>
                    <a:pt x="624368" y="673834"/>
                  </a:cubicBezTo>
                  <a:cubicBezTo>
                    <a:pt x="624368" y="688124"/>
                    <a:pt x="625468" y="702964"/>
                    <a:pt x="626017" y="717254"/>
                  </a:cubicBezTo>
                  <a:cubicBezTo>
                    <a:pt x="626017" y="721651"/>
                    <a:pt x="626017" y="727148"/>
                    <a:pt x="632063" y="726598"/>
                  </a:cubicBezTo>
                  <a:cubicBezTo>
                    <a:pt x="637559" y="726048"/>
                    <a:pt x="637010" y="721651"/>
                    <a:pt x="637010" y="717804"/>
                  </a:cubicBezTo>
                  <a:cubicBezTo>
                    <a:pt x="637010" y="708461"/>
                    <a:pt x="637559" y="699667"/>
                    <a:pt x="637010" y="690873"/>
                  </a:cubicBezTo>
                  <a:cubicBezTo>
                    <a:pt x="636460" y="679330"/>
                    <a:pt x="641407" y="672735"/>
                    <a:pt x="653498" y="674384"/>
                  </a:cubicBezTo>
                  <a:cubicBezTo>
                    <a:pt x="665590" y="676033"/>
                    <a:pt x="671086" y="672186"/>
                    <a:pt x="671086" y="658445"/>
                  </a:cubicBezTo>
                  <a:cubicBezTo>
                    <a:pt x="671086" y="639208"/>
                    <a:pt x="680430" y="623819"/>
                    <a:pt x="695819" y="611727"/>
                  </a:cubicBezTo>
                  <a:cubicBezTo>
                    <a:pt x="702414" y="606231"/>
                    <a:pt x="710109" y="602933"/>
                    <a:pt x="715056" y="594140"/>
                  </a:cubicBezTo>
                  <a:cubicBezTo>
                    <a:pt x="720002" y="585346"/>
                    <a:pt x="748582" y="588643"/>
                    <a:pt x="753529" y="597987"/>
                  </a:cubicBezTo>
                  <a:cubicBezTo>
                    <a:pt x="755728" y="601834"/>
                    <a:pt x="758476" y="604033"/>
                    <a:pt x="762323" y="606231"/>
                  </a:cubicBezTo>
                  <a:cubicBezTo>
                    <a:pt x="785407" y="619422"/>
                    <a:pt x="795850" y="639758"/>
                    <a:pt x="795850" y="665590"/>
                  </a:cubicBezTo>
                  <a:cubicBezTo>
                    <a:pt x="795850" y="698567"/>
                    <a:pt x="795850" y="732094"/>
                    <a:pt x="795850" y="765071"/>
                  </a:cubicBezTo>
                  <a:lnTo>
                    <a:pt x="862903" y="761773"/>
                  </a:lnTo>
                  <a:lnTo>
                    <a:pt x="898079" y="155543"/>
                  </a:lnTo>
                  <a:lnTo>
                    <a:pt x="979973" y="155543"/>
                  </a:lnTo>
                  <a:lnTo>
                    <a:pt x="1016797" y="759026"/>
                  </a:lnTo>
                  <a:lnTo>
                    <a:pt x="1063515" y="757376"/>
                  </a:lnTo>
                  <a:close/>
                </a:path>
              </a:pathLst>
            </a:custGeom>
            <a:solidFill>
              <a:schemeClr val="accent2"/>
            </a:solidFill>
            <a:ln w="9525" cap="flat">
              <a:noFill/>
              <a:prstDash val="solid"/>
              <a:miter/>
            </a:ln>
          </p:spPr>
          <p:txBody>
            <a:bodyPr wrap="square" rtlCol="0" anchor="ctr">
              <a:noAutofit/>
            </a:bodyPr>
            <a:lstStyle/>
            <a:p>
              <a:pPr algn="ctr"/>
              <a:endParaRPr lang="en-US"/>
            </a:p>
          </p:txBody>
        </p:sp>
      </p:grpSp>
    </p:spTree>
    <p:extLst>
      <p:ext uri="{BB962C8B-B14F-4D97-AF65-F5344CB8AC3E}">
        <p14:creationId xmlns:p14="http://schemas.microsoft.com/office/powerpoint/2010/main" val="145487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Cover and End Slide Master">
  <a:themeElements>
    <a:clrScheme name="ALLPPT-COLOR-A34">
      <a:dk1>
        <a:sysClr val="windowText" lastClr="000000"/>
      </a:dk1>
      <a:lt1>
        <a:sysClr val="window" lastClr="FFFFFF"/>
      </a:lt1>
      <a:dk2>
        <a:srgbClr val="1F497D"/>
      </a:dk2>
      <a:lt2>
        <a:srgbClr val="EEECE1"/>
      </a:lt2>
      <a:accent1>
        <a:srgbClr val="277DBA"/>
      </a:accent1>
      <a:accent2>
        <a:srgbClr val="19A695"/>
      </a:accent2>
      <a:accent3>
        <a:srgbClr val="9AB854"/>
      </a:accent3>
      <a:accent4>
        <a:srgbClr val="EE9E13"/>
      </a:accent4>
      <a:accent5>
        <a:srgbClr val="BA3C2E"/>
      </a:accent5>
      <a:accent6>
        <a:srgbClr val="35455E"/>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A38">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2C2F45"/>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COLOR-A34">
      <a:dk1>
        <a:sysClr val="windowText" lastClr="000000"/>
      </a:dk1>
      <a:lt1>
        <a:sysClr val="window" lastClr="FFFFFF"/>
      </a:lt1>
      <a:dk2>
        <a:srgbClr val="1F497D"/>
      </a:dk2>
      <a:lt2>
        <a:srgbClr val="EEECE1"/>
      </a:lt2>
      <a:accent1>
        <a:srgbClr val="277DBA"/>
      </a:accent1>
      <a:accent2>
        <a:srgbClr val="19A695"/>
      </a:accent2>
      <a:accent3>
        <a:srgbClr val="9AB854"/>
      </a:accent3>
      <a:accent4>
        <a:srgbClr val="EE9E13"/>
      </a:accent4>
      <a:accent5>
        <a:srgbClr val="BA3C2E"/>
      </a:accent5>
      <a:accent6>
        <a:srgbClr val="35455E"/>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4788</TotalTime>
  <Words>703</Words>
  <Application>Microsoft Office PowerPoint</Application>
  <PresentationFormat>Widescreen</PresentationFormat>
  <Paragraphs>79</Paragraphs>
  <Slides>13</Slides>
  <Notes>9</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13</vt:i4>
      </vt:variant>
    </vt:vector>
  </HeadingPairs>
  <TitlesOfParts>
    <vt:vector size="22" baseType="lpstr">
      <vt:lpstr>맑은 고딕</vt:lpstr>
      <vt:lpstr>Aharoni</vt:lpstr>
      <vt:lpstr>Arial</vt:lpstr>
      <vt:lpstr>Arial Unicode MS</vt:lpstr>
      <vt:lpstr>Calibri</vt:lpstr>
      <vt:lpstr>Calibri Light</vt: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Neltah Mosimanegape</cp:lastModifiedBy>
  <cp:revision>182</cp:revision>
  <dcterms:created xsi:type="dcterms:W3CDTF">2019-01-14T06:35:35Z</dcterms:created>
  <dcterms:modified xsi:type="dcterms:W3CDTF">2021-01-06T19:05:10Z</dcterms:modified>
</cp:coreProperties>
</file>