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7" r:id="rId2"/>
    <p:sldId id="260" r:id="rId3"/>
    <p:sldId id="270" r:id="rId4"/>
    <p:sldId id="262" r:id="rId5"/>
    <p:sldId id="263" r:id="rId6"/>
    <p:sldId id="265" r:id="rId7"/>
    <p:sldId id="266" r:id="rId8"/>
    <p:sldId id="264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DF077B-FDAD-4E7C-AC58-D9949CA058F1}" v="1" dt="2021-01-04T03:08:28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" userId="b2de9f93-845f-4937-905c-10abb85db4c7" providerId="ADAL" clId="{83127352-F6DE-4D5A-8D50-461703FEA839}"/>
    <pc:docChg chg="undo custSel addSld delSld modSld sldOrd">
      <pc:chgData name="John" userId="b2de9f93-845f-4937-905c-10abb85db4c7" providerId="ADAL" clId="{83127352-F6DE-4D5A-8D50-461703FEA839}" dt="2020-10-06T06:03:53.140" v="322" actId="20577"/>
      <pc:docMkLst>
        <pc:docMk/>
      </pc:docMkLst>
      <pc:sldChg chg="addSp delSp modSp del mod modClrScheme chgLayout">
        <pc:chgData name="John" userId="b2de9f93-845f-4937-905c-10abb85db4c7" providerId="ADAL" clId="{83127352-F6DE-4D5A-8D50-461703FEA839}" dt="2020-09-28T01:56:36.366" v="47" actId="2696"/>
        <pc:sldMkLst>
          <pc:docMk/>
          <pc:sldMk cId="2203791079" sldId="259"/>
        </pc:sldMkLst>
        <pc:spChg chg="add del mod">
          <ac:chgData name="John" userId="b2de9f93-845f-4937-905c-10abb85db4c7" providerId="ADAL" clId="{83127352-F6DE-4D5A-8D50-461703FEA839}" dt="2020-09-28T01:44:44.074" v="43" actId="14100"/>
          <ac:spMkLst>
            <pc:docMk/>
            <pc:sldMk cId="2203791079" sldId="259"/>
            <ac:spMk id="8" creationId="{8C9A6647-D16D-4B83-9397-5DBAD2CF1096}"/>
          </ac:spMkLst>
        </pc:spChg>
        <pc:spChg chg="add del mod">
          <ac:chgData name="John" userId="b2de9f93-845f-4937-905c-10abb85db4c7" providerId="ADAL" clId="{83127352-F6DE-4D5A-8D50-461703FEA839}" dt="2020-09-28T01:41:42.162" v="17" actId="26606"/>
          <ac:spMkLst>
            <pc:docMk/>
            <pc:sldMk cId="2203791079" sldId="259"/>
            <ac:spMk id="13" creationId="{AAB72D7F-ED90-43F8-87EE-76DDC85D8EA5}"/>
          </ac:spMkLst>
        </pc:spChg>
        <pc:spChg chg="add del mod">
          <ac:chgData name="John" userId="b2de9f93-845f-4937-905c-10abb85db4c7" providerId="ADAL" clId="{83127352-F6DE-4D5A-8D50-461703FEA839}" dt="2020-09-28T01:41:42.162" v="17" actId="26606"/>
          <ac:spMkLst>
            <pc:docMk/>
            <pc:sldMk cId="2203791079" sldId="259"/>
            <ac:spMk id="15" creationId="{EA32685E-DEC3-4538-9AFA-000480BF40E2}"/>
          </ac:spMkLst>
        </pc:spChg>
        <pc:picChg chg="add mod">
          <ac:chgData name="John" userId="b2de9f93-845f-4937-905c-10abb85db4c7" providerId="ADAL" clId="{83127352-F6DE-4D5A-8D50-461703FEA839}" dt="2020-09-28T01:43:57.115" v="41" actId="1076"/>
          <ac:picMkLst>
            <pc:docMk/>
            <pc:sldMk cId="2203791079" sldId="259"/>
            <ac:picMk id="3" creationId="{67B2E91D-8FB2-470D-A68E-AC0BF1871E9A}"/>
          </ac:picMkLst>
        </pc:picChg>
        <pc:picChg chg="add del mod">
          <ac:chgData name="John" userId="b2de9f93-845f-4937-905c-10abb85db4c7" providerId="ADAL" clId="{83127352-F6DE-4D5A-8D50-461703FEA839}" dt="2020-09-28T01:56:18.836" v="44" actId="21"/>
          <ac:picMkLst>
            <pc:docMk/>
            <pc:sldMk cId="2203791079" sldId="259"/>
            <ac:picMk id="5" creationId="{08E2F375-E59F-4037-960B-20A96BE069BA}"/>
          </ac:picMkLst>
        </pc:picChg>
      </pc:sldChg>
      <pc:sldChg chg="addSp delSp modSp new add del mod setBg">
        <pc:chgData name="John" userId="b2de9f93-845f-4937-905c-10abb85db4c7" providerId="ADAL" clId="{83127352-F6DE-4D5A-8D50-461703FEA839}" dt="2020-09-29T23:10:28.400" v="136"/>
        <pc:sldMkLst>
          <pc:docMk/>
          <pc:sldMk cId="2547244782" sldId="260"/>
        </pc:sldMkLst>
        <pc:spChg chg="add del mod">
          <ac:chgData name="John" userId="b2de9f93-845f-4937-905c-10abb85db4c7" providerId="ADAL" clId="{83127352-F6DE-4D5A-8D50-461703FEA839}" dt="2020-09-28T06:09:00.816" v="103"/>
          <ac:spMkLst>
            <pc:docMk/>
            <pc:sldMk cId="2547244782" sldId="260"/>
            <ac:spMk id="2" creationId="{BDBF724F-9D6D-4351-A302-DE1E584ED99D}"/>
          </ac:spMkLst>
        </pc:spChg>
        <pc:spChg chg="add del mod">
          <ac:chgData name="John" userId="b2de9f93-845f-4937-905c-10abb85db4c7" providerId="ADAL" clId="{83127352-F6DE-4D5A-8D50-461703FEA839}" dt="2020-09-28T06:14:46.098" v="105"/>
          <ac:spMkLst>
            <pc:docMk/>
            <pc:sldMk cId="2547244782" sldId="260"/>
            <ac:spMk id="4" creationId="{D4273596-E3E7-4F1B-B6D4-73AA153A150F}"/>
          </ac:spMkLst>
        </pc:spChg>
        <pc:spChg chg="add del mod">
          <ac:chgData name="John" userId="b2de9f93-845f-4937-905c-10abb85db4c7" providerId="ADAL" clId="{83127352-F6DE-4D5A-8D50-461703FEA839}" dt="2020-09-28T02:05:20.030" v="85"/>
          <ac:spMkLst>
            <pc:docMk/>
            <pc:sldMk cId="2547244782" sldId="260"/>
            <ac:spMk id="7" creationId="{818565C0-3704-4255-A937-71F8011A3AA3}"/>
          </ac:spMkLst>
        </pc:spChg>
        <pc:spChg chg="add del mod">
          <ac:chgData name="John" userId="b2de9f93-845f-4937-905c-10abb85db4c7" providerId="ADAL" clId="{83127352-F6DE-4D5A-8D50-461703FEA839}" dt="2020-09-28T02:05:29.690" v="88"/>
          <ac:spMkLst>
            <pc:docMk/>
            <pc:sldMk cId="2547244782" sldId="260"/>
            <ac:spMk id="8" creationId="{4A9FBDE0-DD84-4F42-8C23-AC5B0CAB8298}"/>
          </ac:spMkLst>
        </pc:spChg>
        <pc:spChg chg="add mod">
          <ac:chgData name="John" userId="b2de9f93-845f-4937-905c-10abb85db4c7" providerId="ADAL" clId="{83127352-F6DE-4D5A-8D50-461703FEA839}" dt="2020-09-28T02:05:50.771" v="91" actId="14100"/>
          <ac:spMkLst>
            <pc:docMk/>
            <pc:sldMk cId="2547244782" sldId="260"/>
            <ac:spMk id="9" creationId="{C00DF86F-FA00-4521-8458-13C25074B851}"/>
          </ac:spMkLst>
        </pc:spChg>
        <pc:picChg chg="add mod">
          <ac:chgData name="John" userId="b2de9f93-845f-4937-905c-10abb85db4c7" providerId="ADAL" clId="{83127352-F6DE-4D5A-8D50-461703FEA839}" dt="2020-09-28T01:56:32.910" v="46" actId="1076"/>
          <ac:picMkLst>
            <pc:docMk/>
            <pc:sldMk cId="2547244782" sldId="260"/>
            <ac:picMk id="3" creationId="{3AE3F3EE-42DA-4F5E-A950-07DADFB7AF6B}"/>
          </ac:picMkLst>
        </pc:picChg>
        <pc:picChg chg="add del mod">
          <ac:chgData name="John" userId="b2de9f93-845f-4937-905c-10abb85db4c7" providerId="ADAL" clId="{83127352-F6DE-4D5A-8D50-461703FEA839}" dt="2020-09-28T01:57:00.931" v="52" actId="21"/>
          <ac:picMkLst>
            <pc:docMk/>
            <pc:sldMk cId="2547244782" sldId="260"/>
            <ac:picMk id="4" creationId="{AF7FA706-1341-4219-AF6C-BDD87C65838E}"/>
          </ac:picMkLst>
        </pc:picChg>
        <pc:picChg chg="add mod">
          <ac:chgData name="John" userId="b2de9f93-845f-4937-905c-10abb85db4c7" providerId="ADAL" clId="{83127352-F6DE-4D5A-8D50-461703FEA839}" dt="2020-09-28T05:40:33.088" v="98" actId="1076"/>
          <ac:picMkLst>
            <pc:docMk/>
            <pc:sldMk cId="2547244782" sldId="260"/>
            <ac:picMk id="6" creationId="{11C9CF1A-4380-45EC-A14C-704DD5E68B8C}"/>
          </ac:picMkLst>
        </pc:picChg>
      </pc:sldChg>
      <pc:sldChg chg="addSp delSp modSp mod modClrScheme chgLayout">
        <pc:chgData name="John" userId="b2de9f93-845f-4937-905c-10abb85db4c7" providerId="ADAL" clId="{83127352-F6DE-4D5A-8D50-461703FEA839}" dt="2020-09-28T05:38:49.549" v="94" actId="26606"/>
        <pc:sldMkLst>
          <pc:docMk/>
          <pc:sldMk cId="1558510394" sldId="261"/>
        </pc:sldMkLst>
        <pc:spChg chg="del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2" creationId="{12FC8436-DFE6-424C-86B9-4908F9B202B3}"/>
          </ac:spMkLst>
        </pc:spChg>
        <pc:spChg chg="del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3" creationId="{808D2BDA-354E-4217-91EA-34C81189D2F5}"/>
          </ac:spMkLst>
        </pc:spChg>
        <pc:spChg chg="del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4" creationId="{76D0B84B-F385-419C-8096-702925BCF1CA}"/>
          </ac:spMkLst>
        </pc:spChg>
        <pc:spChg chg="add mod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7" creationId="{025962EF-1454-4D21-89F3-F1AE888E6EE3}"/>
          </ac:spMkLst>
        </pc:spChg>
        <pc:spChg chg="add mod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9" creationId="{B42796B5-5B70-4F20-BE21-31CADE6C76DF}"/>
          </ac:spMkLst>
        </pc:spChg>
        <pc:spChg chg="add del">
          <ac:chgData name="John" userId="b2de9f93-845f-4937-905c-10abb85db4c7" providerId="ADAL" clId="{83127352-F6DE-4D5A-8D50-461703FEA839}" dt="2020-09-28T02:21:06.447" v="93" actId="931"/>
          <ac:spMkLst>
            <pc:docMk/>
            <pc:sldMk cId="1558510394" sldId="261"/>
            <ac:spMk id="11" creationId="{66470916-DF0F-4E1B-96AE-1291A86A6813}"/>
          </ac:spMkLst>
        </pc:spChg>
        <pc:spChg chg="add mod">
          <ac:chgData name="John" userId="b2de9f93-845f-4937-905c-10abb85db4c7" providerId="ADAL" clId="{83127352-F6DE-4D5A-8D50-461703FEA839}" dt="2020-09-28T05:38:49.549" v="94" actId="26606"/>
          <ac:spMkLst>
            <pc:docMk/>
            <pc:sldMk cId="1558510394" sldId="261"/>
            <ac:spMk id="13" creationId="{9871BD10-DFBA-4EC2-B855-AD88F10B84BC}"/>
          </ac:spMkLst>
        </pc:spChg>
        <pc:picChg chg="add del mod">
          <ac:chgData name="John" userId="b2de9f93-845f-4937-905c-10abb85db4c7" providerId="ADAL" clId="{83127352-F6DE-4D5A-8D50-461703FEA839}" dt="2020-09-28T02:21:06.447" v="93" actId="931"/>
          <ac:picMkLst>
            <pc:docMk/>
            <pc:sldMk cId="1558510394" sldId="261"/>
            <ac:picMk id="6" creationId="{E0046120-DFDF-492C-A765-CA7B9F1DE7D9}"/>
          </ac:picMkLst>
        </pc:picChg>
      </pc:sldChg>
      <pc:sldChg chg="addSp delSp modSp">
        <pc:chgData name="John" userId="b2de9f93-845f-4937-905c-10abb85db4c7" providerId="ADAL" clId="{83127352-F6DE-4D5A-8D50-461703FEA839}" dt="2020-09-29T22:49:09.033" v="108" actId="931"/>
        <pc:sldMkLst>
          <pc:docMk/>
          <pc:sldMk cId="4111184622" sldId="261"/>
        </pc:sldMkLst>
        <pc:spChg chg="add del">
          <ac:chgData name="John" userId="b2de9f93-845f-4937-905c-10abb85db4c7" providerId="ADAL" clId="{83127352-F6DE-4D5A-8D50-461703FEA839}" dt="2020-09-29T22:49:09.033" v="108" actId="931"/>
          <ac:spMkLst>
            <pc:docMk/>
            <pc:sldMk cId="4111184622" sldId="261"/>
            <ac:spMk id="9" creationId="{3254CC8E-34C9-426F-A93D-D0980283B229}"/>
          </ac:spMkLst>
        </pc:spChg>
        <pc:picChg chg="add del mod">
          <ac:chgData name="John" userId="b2de9f93-845f-4937-905c-10abb85db4c7" providerId="ADAL" clId="{83127352-F6DE-4D5A-8D50-461703FEA839}" dt="2020-09-29T22:49:09.033" v="108" actId="931"/>
          <ac:picMkLst>
            <pc:docMk/>
            <pc:sldMk cId="4111184622" sldId="261"/>
            <ac:picMk id="3" creationId="{9F49AEBF-FF06-456A-8ADC-E6A11153CF08}"/>
          </ac:picMkLst>
        </pc:picChg>
      </pc:sldChg>
      <pc:sldChg chg="addSp delSp modSp setBg">
        <pc:chgData name="John" userId="b2de9f93-845f-4937-905c-10abb85db4c7" providerId="ADAL" clId="{83127352-F6DE-4D5A-8D50-461703FEA839}" dt="2020-09-29T23:10:04.214" v="133"/>
        <pc:sldMkLst>
          <pc:docMk/>
          <pc:sldMk cId="2380436302" sldId="262"/>
        </pc:sldMkLst>
        <pc:spChg chg="del">
          <ac:chgData name="John" userId="b2de9f93-845f-4937-905c-10abb85db4c7" providerId="ADAL" clId="{83127352-F6DE-4D5A-8D50-461703FEA839}" dt="2020-09-29T22:51:57.095" v="110" actId="931"/>
          <ac:spMkLst>
            <pc:docMk/>
            <pc:sldMk cId="2380436302" sldId="262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1:57.095" v="110" actId="931"/>
          <ac:picMkLst>
            <pc:docMk/>
            <pc:sldMk cId="2380436302" sldId="262"/>
            <ac:picMk id="6" creationId="{42C0DA52-E783-4AD7-B8A8-252DED32552C}"/>
          </ac:picMkLst>
        </pc:picChg>
      </pc:sldChg>
      <pc:sldChg chg="addSp delSp modSp setBg">
        <pc:chgData name="John" userId="b2de9f93-845f-4937-905c-10abb85db4c7" providerId="ADAL" clId="{83127352-F6DE-4D5A-8D50-461703FEA839}" dt="2020-09-29T23:09:41.330" v="132"/>
        <pc:sldMkLst>
          <pc:docMk/>
          <pc:sldMk cId="4181703221" sldId="263"/>
        </pc:sldMkLst>
        <pc:spChg chg="del">
          <ac:chgData name="John" userId="b2de9f93-845f-4937-905c-10abb85db4c7" providerId="ADAL" clId="{83127352-F6DE-4D5A-8D50-461703FEA839}" dt="2020-09-28T06:24:40.311" v="106" actId="931"/>
          <ac:spMkLst>
            <pc:docMk/>
            <pc:sldMk cId="4181703221" sldId="263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8T06:24:40.311" v="106" actId="931"/>
          <ac:picMkLst>
            <pc:docMk/>
            <pc:sldMk cId="4181703221" sldId="263"/>
            <ac:picMk id="6" creationId="{E6C0AF1F-9C78-4E68-8DDC-67FBD3C9612F}"/>
          </ac:picMkLst>
        </pc:picChg>
      </pc:sldChg>
      <pc:sldChg chg="addSp delSp modSp setBg">
        <pc:chgData name="John" userId="b2de9f93-845f-4937-905c-10abb85db4c7" providerId="ADAL" clId="{83127352-F6DE-4D5A-8D50-461703FEA839}" dt="2020-09-29T23:09:21.946" v="131"/>
        <pc:sldMkLst>
          <pc:docMk/>
          <pc:sldMk cId="1584574165" sldId="264"/>
        </pc:sldMkLst>
        <pc:spChg chg="del">
          <ac:chgData name="John" userId="b2de9f93-845f-4937-905c-10abb85db4c7" providerId="ADAL" clId="{83127352-F6DE-4D5A-8D50-461703FEA839}" dt="2020-09-29T22:54:13.966" v="111" actId="931"/>
          <ac:spMkLst>
            <pc:docMk/>
            <pc:sldMk cId="1584574165" sldId="264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4:13.966" v="111" actId="931"/>
          <ac:picMkLst>
            <pc:docMk/>
            <pc:sldMk cId="1584574165" sldId="264"/>
            <ac:picMk id="6" creationId="{7F2A77FA-D12D-4CDB-A7C1-9C0577A5B6D2}"/>
          </ac:picMkLst>
        </pc:picChg>
      </pc:sldChg>
      <pc:sldChg chg="addSp delSp modSp mod ord setBg">
        <pc:chgData name="John" userId="b2de9f93-845f-4937-905c-10abb85db4c7" providerId="ADAL" clId="{83127352-F6DE-4D5A-8D50-461703FEA839}" dt="2020-10-06T06:03:53.140" v="322" actId="20577"/>
        <pc:sldMkLst>
          <pc:docMk/>
          <pc:sldMk cId="1445544516" sldId="265"/>
        </pc:sldMkLst>
        <pc:spChg chg="del">
          <ac:chgData name="John" userId="b2de9f93-845f-4937-905c-10abb85db4c7" providerId="ADAL" clId="{83127352-F6DE-4D5A-8D50-461703FEA839}" dt="2020-09-29T22:55:09.734" v="112" actId="931"/>
          <ac:spMkLst>
            <pc:docMk/>
            <pc:sldMk cId="1445544516" sldId="265"/>
            <ac:spMk id="3" creationId="{0A395B0E-9F14-4499-8636-38D67BB62727}"/>
          </ac:spMkLst>
        </pc:spChg>
        <pc:spChg chg="mod">
          <ac:chgData name="John" userId="b2de9f93-845f-4937-905c-10abb85db4c7" providerId="ADAL" clId="{83127352-F6DE-4D5A-8D50-461703FEA839}" dt="2020-10-06T06:03:53.140" v="322" actId="20577"/>
          <ac:spMkLst>
            <pc:docMk/>
            <pc:sldMk cId="1445544516" sldId="265"/>
            <ac:spMk id="18" creationId="{95BAD686-A8B7-4FB6-8CFD-980025554AFC}"/>
          </ac:spMkLst>
        </pc:spChg>
        <pc:picChg chg="add mod">
          <ac:chgData name="John" userId="b2de9f93-845f-4937-905c-10abb85db4c7" providerId="ADAL" clId="{83127352-F6DE-4D5A-8D50-461703FEA839}" dt="2020-09-29T22:55:09.734" v="112" actId="931"/>
          <ac:picMkLst>
            <pc:docMk/>
            <pc:sldMk cId="1445544516" sldId="265"/>
            <ac:picMk id="6" creationId="{5FEFB89E-0694-4BBA-8496-B5ABF2BD5AAC}"/>
          </ac:picMkLst>
        </pc:picChg>
      </pc:sldChg>
      <pc:sldChg chg="addSp delSp modSp ord setBg">
        <pc:chgData name="John" userId="b2de9f93-845f-4937-905c-10abb85db4c7" providerId="ADAL" clId="{83127352-F6DE-4D5A-8D50-461703FEA839}" dt="2020-10-06T05:42:53.644" v="140"/>
        <pc:sldMkLst>
          <pc:docMk/>
          <pc:sldMk cId="628639672" sldId="266"/>
        </pc:sldMkLst>
        <pc:spChg chg="del">
          <ac:chgData name="John" userId="b2de9f93-845f-4937-905c-10abb85db4c7" providerId="ADAL" clId="{83127352-F6DE-4D5A-8D50-461703FEA839}" dt="2020-09-29T22:57:19.266" v="113" actId="931"/>
          <ac:spMkLst>
            <pc:docMk/>
            <pc:sldMk cId="628639672" sldId="266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7:19.266" v="113" actId="931"/>
          <ac:picMkLst>
            <pc:docMk/>
            <pc:sldMk cId="628639672" sldId="266"/>
            <ac:picMk id="6" creationId="{7DF7278F-CF9A-4744-95DC-112CDF3A1CEF}"/>
          </ac:picMkLst>
        </pc:picChg>
      </pc:sldChg>
      <pc:sldChg chg="addSp delSp modSp setBg">
        <pc:chgData name="John" userId="b2de9f93-845f-4937-905c-10abb85db4c7" providerId="ADAL" clId="{83127352-F6DE-4D5A-8D50-461703FEA839}" dt="2020-09-29T23:08:01.874" v="125"/>
        <pc:sldMkLst>
          <pc:docMk/>
          <pc:sldMk cId="2710608501" sldId="267"/>
        </pc:sldMkLst>
        <pc:spChg chg="del">
          <ac:chgData name="John" userId="b2de9f93-845f-4937-905c-10abb85db4c7" providerId="ADAL" clId="{83127352-F6DE-4D5A-8D50-461703FEA839}" dt="2020-09-29T22:57:43.107" v="114" actId="931"/>
          <ac:spMkLst>
            <pc:docMk/>
            <pc:sldMk cId="2710608501" sldId="267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7:43.107" v="114" actId="931"/>
          <ac:picMkLst>
            <pc:docMk/>
            <pc:sldMk cId="2710608501" sldId="267"/>
            <ac:picMk id="6" creationId="{865F1EE4-B0D3-4C0A-AB3C-8C58AF1A4C13}"/>
          </ac:picMkLst>
        </pc:picChg>
      </pc:sldChg>
      <pc:sldChg chg="addSp delSp modSp setBg">
        <pc:chgData name="John" userId="b2de9f93-845f-4937-905c-10abb85db4c7" providerId="ADAL" clId="{83127352-F6DE-4D5A-8D50-461703FEA839}" dt="2020-09-29T23:07:49.908" v="123"/>
        <pc:sldMkLst>
          <pc:docMk/>
          <pc:sldMk cId="2094814684" sldId="268"/>
        </pc:sldMkLst>
        <pc:spChg chg="del">
          <ac:chgData name="John" userId="b2de9f93-845f-4937-905c-10abb85db4c7" providerId="ADAL" clId="{83127352-F6DE-4D5A-8D50-461703FEA839}" dt="2020-09-29T22:58:06.212" v="115" actId="931"/>
          <ac:spMkLst>
            <pc:docMk/>
            <pc:sldMk cId="2094814684" sldId="268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8:06.212" v="115" actId="931"/>
          <ac:picMkLst>
            <pc:docMk/>
            <pc:sldMk cId="2094814684" sldId="268"/>
            <ac:picMk id="6" creationId="{39BAF21C-7B1A-4565-A661-72C00914F77D}"/>
          </ac:picMkLst>
        </pc:picChg>
      </pc:sldChg>
      <pc:sldChg chg="addSp delSp modSp setBg">
        <pc:chgData name="John" userId="b2de9f93-845f-4937-905c-10abb85db4c7" providerId="ADAL" clId="{83127352-F6DE-4D5A-8D50-461703FEA839}" dt="2020-09-29T23:02:31.198" v="120"/>
        <pc:sldMkLst>
          <pc:docMk/>
          <pc:sldMk cId="3004339229" sldId="269"/>
        </pc:sldMkLst>
        <pc:spChg chg="del">
          <ac:chgData name="John" userId="b2de9f93-845f-4937-905c-10abb85db4c7" providerId="ADAL" clId="{83127352-F6DE-4D5A-8D50-461703FEA839}" dt="2020-09-29T22:58:34.684" v="116" actId="931"/>
          <ac:spMkLst>
            <pc:docMk/>
            <pc:sldMk cId="3004339229" sldId="269"/>
            <ac:spMk id="3" creationId="{0A395B0E-9F14-4499-8636-38D67BB62727}"/>
          </ac:spMkLst>
        </pc:spChg>
        <pc:picChg chg="add mod">
          <ac:chgData name="John" userId="b2de9f93-845f-4937-905c-10abb85db4c7" providerId="ADAL" clId="{83127352-F6DE-4D5A-8D50-461703FEA839}" dt="2020-09-29T22:58:34.684" v="116" actId="931"/>
          <ac:picMkLst>
            <pc:docMk/>
            <pc:sldMk cId="3004339229" sldId="269"/>
            <ac:picMk id="6" creationId="{1C42F1BD-9EE0-4B49-B54D-F2D87818C0AF}"/>
          </ac:picMkLst>
        </pc:picChg>
      </pc:sldChg>
      <pc:sldChg chg="addSp modSp">
        <pc:chgData name="John" userId="b2de9f93-845f-4937-905c-10abb85db4c7" providerId="ADAL" clId="{83127352-F6DE-4D5A-8D50-461703FEA839}" dt="2020-09-29T22:51:19.421" v="109" actId="931"/>
        <pc:sldMkLst>
          <pc:docMk/>
          <pc:sldMk cId="2150405322" sldId="270"/>
        </pc:sldMkLst>
        <pc:picChg chg="add mod">
          <ac:chgData name="John" userId="b2de9f93-845f-4937-905c-10abb85db4c7" providerId="ADAL" clId="{83127352-F6DE-4D5A-8D50-461703FEA839}" dt="2020-09-29T22:51:19.421" v="109" actId="931"/>
          <ac:picMkLst>
            <pc:docMk/>
            <pc:sldMk cId="2150405322" sldId="270"/>
            <ac:picMk id="3" creationId="{DD3D760B-7BF8-4704-9F80-10F7BB0EC5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8000" dirty="0"/>
              <a:t>Why we Love Stupid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JOHN Minns – Independent Group</a:t>
            </a: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Opportunity</a:t>
            </a:r>
            <a:endParaRPr lang="en-AU" dirty="0"/>
          </a:p>
        </p:txBody>
      </p:sp>
      <p:pic>
        <p:nvPicPr>
          <p:cNvPr id="6" name="Content Placeholder 5" descr="Two people standing in a room&#10;&#10;Description automatically generated">
            <a:extLst>
              <a:ext uri="{FF2B5EF4-FFF2-40B4-BE49-F238E27FC236}">
                <a16:creationId xmlns:a16="http://schemas.microsoft.com/office/drawing/2014/main" id="{39BAF21C-7B1A-4565-A661-72C00914F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484048"/>
            <a:ext cx="5927725" cy="39518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A8ECD-A216-4F54-B307-92B0E1FE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Make the Agent Look Great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09481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Deliver Value</a:t>
            </a:r>
            <a:endParaRPr lang="en-AU" dirty="0"/>
          </a:p>
        </p:txBody>
      </p:sp>
      <p:pic>
        <p:nvPicPr>
          <p:cNvPr id="6" name="Content Placeholder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42F1BD-9EE0-4B49-B54D-F2D87818C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21785" b="-1"/>
          <a:stretch/>
        </p:blipFill>
        <p:spPr>
          <a:xfrm>
            <a:off x="5458984" y="812799"/>
            <a:ext cx="5928344" cy="5294757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A8ECD-A216-4F54-B307-92B0E1FE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AU" dirty="0"/>
              <a:t>DO: 	Be a Great Investment</a:t>
            </a:r>
          </a:p>
          <a:p>
            <a:r>
              <a:rPr lang="en-AU" dirty="0"/>
              <a:t>DON’T:	Try </a:t>
            </a:r>
            <a:r>
              <a:rPr lang="en-AU"/>
              <a:t>to Replace Humans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433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3F3EE-42DA-4F5E-A950-07DADFB7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390" y="190084"/>
            <a:ext cx="3340898" cy="5931922"/>
          </a:xfrm>
          <a:prstGeom prst="rect">
            <a:avLst/>
          </a:prstGeom>
        </p:spPr>
      </p:pic>
      <p:pic>
        <p:nvPicPr>
          <p:cNvPr id="6" name="Picture 5" descr="A picture containing monitor, computer, sitting, computer&#10;&#10;Description automatically generated">
            <a:extLst>
              <a:ext uri="{FF2B5EF4-FFF2-40B4-BE49-F238E27FC236}">
                <a16:creationId xmlns:a16="http://schemas.microsoft.com/office/drawing/2014/main" id="{11C9CF1A-4380-45EC-A14C-704DD5E68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113" y="1022445"/>
            <a:ext cx="5689600" cy="426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0DF86F-FA00-4521-8458-13C25074B851}"/>
              </a:ext>
            </a:extLst>
          </p:cNvPr>
          <p:cNvSpPr txBox="1"/>
          <p:nvPr/>
        </p:nvSpPr>
        <p:spPr>
          <a:xfrm>
            <a:off x="41535" y="311245"/>
            <a:ext cx="34527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Ollie the Wonderdog</a:t>
            </a:r>
          </a:p>
          <a:p>
            <a:endParaRPr lang="en-US" sz="2400" dirty="0"/>
          </a:p>
          <a:p>
            <a:r>
              <a:rPr lang="en-US" sz="2400" dirty="0"/>
              <a:t>2009 - 2020</a:t>
            </a:r>
          </a:p>
          <a:p>
            <a:endParaRPr lang="en-US" sz="2400" dirty="0"/>
          </a:p>
          <a:p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254724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DD3D760B-7BF8-4704-9F80-10F7BB0EC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0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Meet Mike &amp; Jess</a:t>
            </a:r>
            <a:endParaRPr lang="en-AU" dirty="0"/>
          </a:p>
        </p:txBody>
      </p:sp>
      <p:pic>
        <p:nvPicPr>
          <p:cNvPr id="6" name="Content Placeholder 5" descr="A person sitting on a couch&#10;&#10;Description automatically generated">
            <a:extLst>
              <a:ext uri="{FF2B5EF4-FFF2-40B4-BE49-F238E27FC236}">
                <a16:creationId xmlns:a16="http://schemas.microsoft.com/office/drawing/2014/main" id="{42C0DA52-E783-4AD7-B8A8-252DED325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6631" b="2"/>
          <a:stretch/>
        </p:blipFill>
        <p:spPr>
          <a:xfrm>
            <a:off x="5458984" y="812799"/>
            <a:ext cx="5928344" cy="5294757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CED3F3C-907B-4E91-B816-EC674FD1B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3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of Truth</a:t>
            </a:r>
            <a:endParaRPr lang="en-AU" dirty="0"/>
          </a:p>
        </p:txBody>
      </p:sp>
      <p:pic>
        <p:nvPicPr>
          <p:cNvPr id="6" name="Content Placeholder 5" descr="Chart, radar chart&#10;&#10;Description automatically generated">
            <a:extLst>
              <a:ext uri="{FF2B5EF4-FFF2-40B4-BE49-F238E27FC236}">
                <a16:creationId xmlns:a16="http://schemas.microsoft.com/office/drawing/2014/main" id="{E6C0AF1F-9C78-4E68-8DDC-67FBD3C96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27" y="812800"/>
            <a:ext cx="5256496" cy="52943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A8ECD-A216-4F54-B307-92B0E1FE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A Real Estate agency Business Model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418170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Virtual Agent</a:t>
            </a:r>
            <a:br>
              <a:rPr lang="en-US" dirty="0"/>
            </a:br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EFB89E-0694-4BBA-8496-B5ABF2BD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94" y="1833370"/>
            <a:ext cx="6339840" cy="3512848"/>
          </a:xfr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5BAD686-A8B7-4FB6-8CFD-980025554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24/7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Relevant</a:t>
            </a:r>
          </a:p>
        </p:txBody>
      </p:sp>
    </p:spTree>
    <p:extLst>
      <p:ext uri="{BB962C8B-B14F-4D97-AF65-F5344CB8AC3E}">
        <p14:creationId xmlns:p14="http://schemas.microsoft.com/office/powerpoint/2010/main" val="144554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Enabling Performance</a:t>
            </a:r>
            <a:endParaRPr lang="en-AU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DF7278F-CF9A-4744-95DC-112CDF3A1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495800"/>
            <a:ext cx="5927725" cy="39283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A8ECD-A216-4F54-B307-92B0E1FE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Predictive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Propensity Scoring</a:t>
            </a:r>
          </a:p>
        </p:txBody>
      </p:sp>
    </p:spTree>
    <p:extLst>
      <p:ext uri="{BB962C8B-B14F-4D97-AF65-F5344CB8AC3E}">
        <p14:creationId xmlns:p14="http://schemas.microsoft.com/office/powerpoint/2010/main" val="62863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86383"/>
            <a:ext cx="3517566" cy="2093975"/>
          </a:xfrm>
        </p:spPr>
        <p:txBody>
          <a:bodyPr anchor="b">
            <a:normAutofit/>
          </a:bodyPr>
          <a:lstStyle/>
          <a:p>
            <a:r>
              <a:rPr lang="en-US" sz="3300"/>
              <a:t>Marketing &amp; Communication</a:t>
            </a:r>
            <a:endParaRPr lang="en-AU" sz="33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2A77FA-D12D-4CDB-A7C1-9C0577A5B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8345" b="2"/>
          <a:stretch/>
        </p:blipFill>
        <p:spPr>
          <a:xfrm>
            <a:off x="5458984" y="812799"/>
            <a:ext cx="5928344" cy="5294757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669D37-CBAD-4B54-851B-56C9027BF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Re-Targeting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</a:t>
            </a:r>
            <a:r>
              <a:rPr lang="en-US" dirty="0" err="1"/>
              <a:t>Customisation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Cross-selling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AA96-4E4B-4E29-BD63-0444762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  <a:endParaRPr lang="en-AU" dirty="0"/>
          </a:p>
        </p:txBody>
      </p:sp>
      <p:pic>
        <p:nvPicPr>
          <p:cNvPr id="6" name="Content Placeholder 5" descr="A picture containing indoor, window, table, sitting&#10;&#10;Description automatically generated">
            <a:extLst>
              <a:ext uri="{FF2B5EF4-FFF2-40B4-BE49-F238E27FC236}">
                <a16:creationId xmlns:a16="http://schemas.microsoft.com/office/drawing/2014/main" id="{865F1EE4-B0D3-4C0A-AB3C-8C58AF1A4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681639"/>
            <a:ext cx="5927725" cy="35566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A8ECD-A216-4F54-B307-92B0E1FE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Be a Great Team Member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710608501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87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Bookman Old Style</vt:lpstr>
      <vt:lpstr>Calibri</vt:lpstr>
      <vt:lpstr>Franklin Gothic Book</vt:lpstr>
      <vt:lpstr>1_RetrospectVTI</vt:lpstr>
      <vt:lpstr>Why we Love Stupid AI</vt:lpstr>
      <vt:lpstr>PowerPoint Presentation</vt:lpstr>
      <vt:lpstr>PowerPoint Presentation</vt:lpstr>
      <vt:lpstr>Meet Mike &amp; Jess</vt:lpstr>
      <vt:lpstr>Moments of Truth</vt:lpstr>
      <vt:lpstr>Virtual Agent </vt:lpstr>
      <vt:lpstr>Big Data Enabling Performance</vt:lpstr>
      <vt:lpstr>Marketing &amp; Communication</vt:lpstr>
      <vt:lpstr>Performance</vt:lpstr>
      <vt:lpstr>Create Opportunity</vt:lpstr>
      <vt:lpstr>Deliver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we Love Stupid AI</dc:title>
  <dc:creator>John</dc:creator>
  <cp:lastModifiedBy>John Minns</cp:lastModifiedBy>
  <cp:revision>1</cp:revision>
  <dcterms:created xsi:type="dcterms:W3CDTF">2020-09-29T22:56:07Z</dcterms:created>
  <dcterms:modified xsi:type="dcterms:W3CDTF">2021-01-04T03:09:01Z</dcterms:modified>
</cp:coreProperties>
</file>