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62" r:id="rId3"/>
  </p:sldMasterIdLst>
  <p:notesMasterIdLst>
    <p:notesMasterId r:id="rId23"/>
  </p:notesMasterIdLst>
  <p:sldIdLst>
    <p:sldId id="323" r:id="rId4"/>
    <p:sldId id="257" r:id="rId5"/>
    <p:sldId id="259" r:id="rId6"/>
    <p:sldId id="260" r:id="rId7"/>
    <p:sldId id="261" r:id="rId8"/>
    <p:sldId id="265" r:id="rId9"/>
    <p:sldId id="333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329" r:id="rId19"/>
    <p:sldId id="275" r:id="rId20"/>
    <p:sldId id="330" r:id="rId21"/>
    <p:sldId id="280" r:id="rId22"/>
  </p:sldIdLst>
  <p:sldSz cx="12192000" cy="6858000"/>
  <p:notesSz cx="6858000" cy="9144000"/>
  <p:embeddedFontLst>
    <p:embeddedFont>
      <p:font typeface="Arial Narrow" panose="020B0604020202020204" pitchFamily="34" charset="0"/>
      <p:regular r:id="rId24"/>
      <p:bold r:id="rId25"/>
      <p:italic r:id="rId26"/>
      <p:boldItalic r:id="rId27"/>
    </p:embeddedFont>
    <p:embeddedFont>
      <p:font typeface="Barlow Semi Condensed" pitchFamily="2" charset="77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Saira ExtraCondensed SemiBold" pitchFamily="2" charset="77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jIOHa0Zwa7femlp5W/rMvA88J4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4"/>
  </p:normalViewPr>
  <p:slideViewPr>
    <p:cSldViewPr snapToGrid="0" snapToObjects="1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56" Type="http://customschemas.google.com/relationships/presentationmetadata" Target="meta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494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Resource library</a:t>
            </a:r>
            <a:endParaRPr/>
          </a:p>
        </p:txBody>
      </p:sp>
      <p:sp>
        <p:nvSpPr>
          <p:cNvPr id="441" name="Google Shape;44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4201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Tracking, screening for infection, contact tracing, </a:t>
            </a:r>
            <a:endParaRPr/>
          </a:p>
        </p:txBody>
      </p:sp>
      <p:sp>
        <p:nvSpPr>
          <p:cNvPr id="133" name="Google Shape;13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Big data cannot stand-alone but it should exist as one</a:t>
            </a:r>
            <a:endParaRPr/>
          </a:p>
        </p:txBody>
      </p:sp>
      <p:sp>
        <p:nvSpPr>
          <p:cNvPr id="363" name="Google Shape;36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786267" y="-26900"/>
            <a:ext cx="5459533" cy="6920767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485069" y="1720233"/>
            <a:ext cx="48528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4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535069" y="3676829"/>
            <a:ext cx="5802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3733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626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999200" y="4406900"/>
            <a:ext cx="692400" cy="59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/>
          <p:nvPr/>
        </p:nvSpPr>
        <p:spPr>
          <a:xfrm>
            <a:off x="7482100" y="4406900"/>
            <a:ext cx="692400" cy="59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>
            <a:off x="2254200" y="2566733"/>
            <a:ext cx="692400" cy="59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3"/>
          <p:cNvSpPr/>
          <p:nvPr/>
        </p:nvSpPr>
        <p:spPr>
          <a:xfrm>
            <a:off x="5749800" y="2566733"/>
            <a:ext cx="692400" cy="59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3"/>
          <p:cNvSpPr/>
          <p:nvPr/>
        </p:nvSpPr>
        <p:spPr>
          <a:xfrm>
            <a:off x="9306833" y="2566733"/>
            <a:ext cx="692400" cy="59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3"/>
          <p:cNvGrpSpPr/>
          <p:nvPr/>
        </p:nvGrpSpPr>
        <p:grpSpPr>
          <a:xfrm>
            <a:off x="-8781" y="-53967"/>
            <a:ext cx="12240768" cy="1845696"/>
            <a:chOff x="0" y="-40481"/>
            <a:chExt cx="9144000" cy="1384272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290317" y="3561533"/>
            <a:ext cx="2620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536117" y="3120741"/>
            <a:ext cx="212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2"/>
          </p:nvPr>
        </p:nvSpPr>
        <p:spPr>
          <a:xfrm>
            <a:off x="4786000" y="3561533"/>
            <a:ext cx="2620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3"/>
          </p:nvPr>
        </p:nvSpPr>
        <p:spPr>
          <a:xfrm>
            <a:off x="5031784" y="3120741"/>
            <a:ext cx="212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4"/>
          </p:nvPr>
        </p:nvSpPr>
        <p:spPr>
          <a:xfrm>
            <a:off x="8352701" y="3561533"/>
            <a:ext cx="2620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5"/>
          </p:nvPr>
        </p:nvSpPr>
        <p:spPr>
          <a:xfrm>
            <a:off x="8598501" y="3120741"/>
            <a:ext cx="212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6"/>
          </p:nvPr>
        </p:nvSpPr>
        <p:spPr>
          <a:xfrm>
            <a:off x="3028015" y="5374800"/>
            <a:ext cx="2620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7"/>
          </p:nvPr>
        </p:nvSpPr>
        <p:spPr>
          <a:xfrm>
            <a:off x="3273815" y="4934008"/>
            <a:ext cx="212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8"/>
          </p:nvPr>
        </p:nvSpPr>
        <p:spPr>
          <a:xfrm>
            <a:off x="6523699" y="5374800"/>
            <a:ext cx="26200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9"/>
          </p:nvPr>
        </p:nvSpPr>
        <p:spPr>
          <a:xfrm>
            <a:off x="6769499" y="4934008"/>
            <a:ext cx="21284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3"/>
          </p:nvPr>
        </p:nvSpPr>
        <p:spPr>
          <a:xfrm>
            <a:off x="4107967" y="531667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4" hasCustomPrompt="1"/>
          </p:nvPr>
        </p:nvSpPr>
        <p:spPr>
          <a:xfrm>
            <a:off x="2101117" y="2683300"/>
            <a:ext cx="998400" cy="4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5" hasCustomPrompt="1"/>
          </p:nvPr>
        </p:nvSpPr>
        <p:spPr>
          <a:xfrm>
            <a:off x="5596824" y="2683300"/>
            <a:ext cx="998400" cy="4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16" hasCustomPrompt="1"/>
          </p:nvPr>
        </p:nvSpPr>
        <p:spPr>
          <a:xfrm>
            <a:off x="9163501" y="2683300"/>
            <a:ext cx="998400" cy="4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17" hasCustomPrompt="1"/>
          </p:nvPr>
        </p:nvSpPr>
        <p:spPr>
          <a:xfrm>
            <a:off x="3838815" y="4515533"/>
            <a:ext cx="998400" cy="4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18" hasCustomPrompt="1"/>
          </p:nvPr>
        </p:nvSpPr>
        <p:spPr>
          <a:xfrm>
            <a:off x="7334505" y="4515533"/>
            <a:ext cx="998400" cy="4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867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53131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-1536867" y="-583533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-5816767" y="-583533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 flipH="1">
            <a:off x="2518967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518967" y="2337913"/>
            <a:ext cx="3972400" cy="1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86851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 flipH="1">
            <a:off x="-596899" y="-56167"/>
            <a:ext cx="7658100" cy="6934200"/>
          </a:xfrm>
          <a:custGeom>
            <a:avLst/>
            <a:gdLst/>
            <a:ahLst/>
            <a:cxnLst/>
            <a:rect l="l" t="t" r="r" b="b"/>
            <a:pathLst>
              <a:path w="229743" h="208026" extrusionOk="0">
                <a:moveTo>
                  <a:pt x="62865" y="1524"/>
                </a:moveTo>
                <a:lnTo>
                  <a:pt x="0" y="208026"/>
                </a:lnTo>
                <a:lnTo>
                  <a:pt x="229743" y="208026"/>
                </a:lnTo>
                <a:lnTo>
                  <a:pt x="2297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44" name="Google Shape;44;p5"/>
          <p:cNvSpPr txBox="1">
            <a:spLocks noGrp="1"/>
          </p:cNvSpPr>
          <p:nvPr>
            <p:ph type="ctrTitle"/>
          </p:nvPr>
        </p:nvSpPr>
        <p:spPr>
          <a:xfrm>
            <a:off x="840833" y="2212683"/>
            <a:ext cx="5156400" cy="12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840833" y="3351317"/>
            <a:ext cx="44540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55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ctrTitle" idx="2"/>
          </p:nvPr>
        </p:nvSpPr>
        <p:spPr>
          <a:xfrm flipH="1">
            <a:off x="2217433" y="3475064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 flipH="1">
            <a:off x="1909967" y="3754257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 idx="3"/>
          </p:nvPr>
        </p:nvSpPr>
        <p:spPr>
          <a:xfrm flipH="1">
            <a:off x="6468200" y="3475231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4"/>
          </p:nvPr>
        </p:nvSpPr>
        <p:spPr>
          <a:xfrm flipH="1">
            <a:off x="6160733" y="3754257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ctrTitle" idx="5"/>
          </p:nvPr>
        </p:nvSpPr>
        <p:spPr>
          <a:xfrm flipH="1">
            <a:off x="4342833" y="2350987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6"/>
          </p:nvPr>
        </p:nvSpPr>
        <p:spPr>
          <a:xfrm flipH="1">
            <a:off x="4035351" y="2630020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ctrTitle" idx="7"/>
          </p:nvPr>
        </p:nvSpPr>
        <p:spPr>
          <a:xfrm flipH="1">
            <a:off x="8593567" y="2350987"/>
            <a:ext cx="1382800" cy="43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8"/>
          </p:nvPr>
        </p:nvSpPr>
        <p:spPr>
          <a:xfrm flipH="1">
            <a:off x="8286084" y="2630020"/>
            <a:ext cx="19976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84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85">
          <p15:clr>
            <a:srgbClr val="FA7B17"/>
          </p15:clr>
        </p15:guide>
        <p15:guide id="2" orient="horz" pos="146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 flipH="1">
            <a:off x="5744668" y="-566388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7"/>
          <p:cNvSpPr/>
          <p:nvPr/>
        </p:nvSpPr>
        <p:spPr>
          <a:xfrm flipH="1">
            <a:off x="10024568" y="-566388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5360355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 idx="2" hasCustomPrompt="1"/>
          </p:nvPr>
        </p:nvSpPr>
        <p:spPr>
          <a:xfrm>
            <a:off x="5763155" y="2337913"/>
            <a:ext cx="3972400" cy="1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6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6716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Title + subtitle 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12699"/>
            <a:ext cx="4140251" cy="6946844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814495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7652403" y="2212675"/>
            <a:ext cx="3866800" cy="12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7652403" y="3351325"/>
            <a:ext cx="33400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785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Title + subtitle 3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9061071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960000" y="2643100"/>
            <a:ext cx="35620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1685600" y="3351329"/>
            <a:ext cx="28364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167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-50999" y="-25499"/>
            <a:ext cx="4538033" cy="6951500"/>
          </a:xfrm>
          <a:custGeom>
            <a:avLst/>
            <a:gdLst/>
            <a:ahLst/>
            <a:cxnLst/>
            <a:rect l="l" t="t" r="r" b="b"/>
            <a:pathLst>
              <a:path w="136141" h="208545" extrusionOk="0">
                <a:moveTo>
                  <a:pt x="114980" y="0"/>
                </a:moveTo>
                <a:lnTo>
                  <a:pt x="136141" y="208545"/>
                </a:lnTo>
                <a:lnTo>
                  <a:pt x="0" y="208545"/>
                </a:lnTo>
                <a:lnTo>
                  <a:pt x="0" y="2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74" name="Google Shape;74;p10"/>
          <p:cNvSpPr/>
          <p:nvPr/>
        </p:nvSpPr>
        <p:spPr>
          <a:xfrm>
            <a:off x="7639833" y="-8498"/>
            <a:ext cx="5056400" cy="6866500"/>
          </a:xfrm>
          <a:custGeom>
            <a:avLst/>
            <a:gdLst/>
            <a:ahLst/>
            <a:cxnLst/>
            <a:rect l="l" t="t" r="r" b="b"/>
            <a:pathLst>
              <a:path w="151692" h="205995" extrusionOk="0">
                <a:moveTo>
                  <a:pt x="34162" y="510"/>
                </a:moveTo>
                <a:lnTo>
                  <a:pt x="0" y="205995"/>
                </a:lnTo>
                <a:lnTo>
                  <a:pt x="140729" y="205995"/>
                </a:lnTo>
                <a:lnTo>
                  <a:pt x="151692" y="177186"/>
                </a:lnTo>
                <a:lnTo>
                  <a:pt x="1409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5" name="Google Shape;75;p10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ctrTitle" idx="2"/>
          </p:nvPr>
        </p:nvSpPr>
        <p:spPr>
          <a:xfrm flipH="1">
            <a:off x="959967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ubTitle" idx="1"/>
          </p:nvPr>
        </p:nvSpPr>
        <p:spPr>
          <a:xfrm flipH="1">
            <a:off x="960000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ctrTitle" idx="3"/>
          </p:nvPr>
        </p:nvSpPr>
        <p:spPr>
          <a:xfrm flipH="1">
            <a:off x="5179800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ubTitle" idx="4"/>
          </p:nvPr>
        </p:nvSpPr>
        <p:spPr>
          <a:xfrm flipH="1">
            <a:off x="4772600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ctrTitle" idx="5"/>
          </p:nvPr>
        </p:nvSpPr>
        <p:spPr>
          <a:xfrm flipH="1">
            <a:off x="9390967" y="3231433"/>
            <a:ext cx="18324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ubTitle" idx="6"/>
          </p:nvPr>
        </p:nvSpPr>
        <p:spPr>
          <a:xfrm flipH="1">
            <a:off x="8576567" y="3939667"/>
            <a:ext cx="2646800" cy="1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9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Title + design 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814495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51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9057333" y="540448"/>
            <a:ext cx="23164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5951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6061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5744668" y="-547675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4"/>
          <p:cNvSpPr/>
          <p:nvPr/>
        </p:nvSpPr>
        <p:spPr>
          <a:xfrm flipH="1">
            <a:off x="10024568" y="-547675"/>
            <a:ext cx="8001200" cy="76196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7368024" y="2202733"/>
            <a:ext cx="2308800" cy="8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24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467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5333259" y="3140713"/>
            <a:ext cx="4375200" cy="1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467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459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redi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-85733" y="1431601"/>
            <a:ext cx="12335833" cy="5477833"/>
          </a:xfrm>
          <a:custGeom>
            <a:avLst/>
            <a:gdLst/>
            <a:ahLst/>
            <a:cxnLst/>
            <a:rect l="l" t="t" r="r" b="b"/>
            <a:pathLst>
              <a:path w="370075" h="164335" extrusionOk="0">
                <a:moveTo>
                  <a:pt x="2058" y="32147"/>
                </a:moveTo>
                <a:lnTo>
                  <a:pt x="186709" y="0"/>
                </a:lnTo>
                <a:lnTo>
                  <a:pt x="370075" y="32147"/>
                </a:lnTo>
                <a:lnTo>
                  <a:pt x="370075" y="164335"/>
                </a:lnTo>
                <a:lnTo>
                  <a:pt x="0" y="16433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3706800" y="2846400"/>
            <a:ext cx="47784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467">
                <a:solidFill>
                  <a:schemeClr val="lt1"/>
                </a:solidFill>
              </a:defRPr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467">
                <a:solidFill>
                  <a:schemeClr val="lt1"/>
                </a:solidFill>
              </a:defRPr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100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21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6"/>
          <p:cNvGrpSpPr/>
          <p:nvPr/>
        </p:nvGrpSpPr>
        <p:grpSpPr>
          <a:xfrm>
            <a:off x="-8781" y="-257167"/>
            <a:ext cx="12232233" cy="1845696"/>
            <a:chOff x="0" y="-40481"/>
            <a:chExt cx="9144000" cy="1384272"/>
          </a:xfrm>
        </p:grpSpPr>
        <p:sp>
          <p:nvSpPr>
            <p:cNvPr id="99" name="Google Shape;99;p16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960000" y="1578267"/>
            <a:ext cx="50288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1pPr>
            <a:lvl2pPr marL="1219170" lvl="1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2pPr>
            <a:lvl3pPr marL="1828754" lvl="2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3pPr>
            <a:lvl4pPr marL="2438339" lvl="3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4pPr>
            <a:lvl5pPr marL="3047924" lvl="4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5pPr>
            <a:lvl6pPr marL="3657509" lvl="5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6pPr>
            <a:lvl7pPr marL="4267093" lvl="6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1200">
                <a:solidFill>
                  <a:srgbClr val="000000"/>
                </a:solidFill>
              </a:defRPr>
            </a:lvl7pPr>
            <a:lvl8pPr marL="4876678" lvl="7" indent="-3809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1200">
                <a:solidFill>
                  <a:srgbClr val="000000"/>
                </a:solidFill>
              </a:defRPr>
            </a:lvl8pPr>
            <a:lvl9pPr marL="5486263" lvl="8" indent="-3809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900"/>
              <a:buChar char="■"/>
              <a:defRPr sz="1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ctrTitle"/>
          </p:nvPr>
        </p:nvSpPr>
        <p:spPr>
          <a:xfrm>
            <a:off x="4107967" y="540448"/>
            <a:ext cx="3976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867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899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958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170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ctrTitle"/>
          </p:nvPr>
        </p:nvSpPr>
        <p:spPr>
          <a:xfrm>
            <a:off x="6948895" y="2000991"/>
            <a:ext cx="4852800" cy="23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s" dirty="0"/>
              <a:t>The Future of Quantity Surveying with Big Data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14" name="Google Shape;114;p20"/>
          <p:cNvSpPr/>
          <p:nvPr/>
        </p:nvSpPr>
        <p:spPr>
          <a:xfrm flipH="1">
            <a:off x="7892667" y="-281416"/>
            <a:ext cx="6202900" cy="2576495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C4C7AF-9BD3-A34B-8E7D-0B29F27149D5}"/>
              </a:ext>
            </a:extLst>
          </p:cNvPr>
          <p:cNvCxnSpPr/>
          <p:nvPr/>
        </p:nvCxnSpPr>
        <p:spPr>
          <a:xfrm>
            <a:off x="8237695" y="4520979"/>
            <a:ext cx="3672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DE746AC-7006-814A-BC54-FD024C9E4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524" y="4774297"/>
            <a:ext cx="2326612" cy="88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0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"/>
          <p:cNvSpPr/>
          <p:nvPr/>
        </p:nvSpPr>
        <p:spPr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3"/>
          <p:cNvSpPr txBox="1">
            <a:spLocks noGrp="1"/>
          </p:cNvSpPr>
          <p:nvPr>
            <p:ph type="title"/>
          </p:nvPr>
        </p:nvSpPr>
        <p:spPr>
          <a:xfrm>
            <a:off x="4995062" y="3925673"/>
            <a:ext cx="6687250" cy="63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Big Data Transformation</a:t>
            </a:r>
            <a:endParaRPr/>
          </a:p>
        </p:txBody>
      </p:sp>
      <p:pic>
        <p:nvPicPr>
          <p:cNvPr id="425" name="Google Shape;425;p13" descr="A city stree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9386" r="1" b="1"/>
          <a:stretch/>
        </p:blipFill>
        <p:spPr>
          <a:xfrm>
            <a:off x="8338687" y="321733"/>
            <a:ext cx="3461885" cy="2985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13"/>
          <p:cNvCxnSpPr/>
          <p:nvPr/>
        </p:nvCxnSpPr>
        <p:spPr>
          <a:xfrm>
            <a:off x="5138287" y="5443086"/>
            <a:ext cx="6400800" cy="0"/>
          </a:xfrm>
          <a:prstGeom prst="straightConnector1">
            <a:avLst/>
          </a:prstGeom>
          <a:noFill/>
          <a:ln w="22225" cap="flat" cmpd="sng">
            <a:solidFill>
              <a:srgbClr val="D9D9D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" name="Google Shape;427;p13"/>
          <p:cNvSpPr txBox="1"/>
          <p:nvPr/>
        </p:nvSpPr>
        <p:spPr>
          <a:xfrm>
            <a:off x="5138287" y="4801603"/>
            <a:ext cx="6400800" cy="1477328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Cost control/ estimation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Contractual strategy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Tender evaluation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Pre-qualification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rPr>
              <a:t>Contractor selection</a:t>
            </a:r>
            <a:endParaRPr/>
          </a:p>
        </p:txBody>
      </p:sp>
      <p:cxnSp>
        <p:nvCxnSpPr>
          <p:cNvPr id="428" name="Google Shape;428;p13"/>
          <p:cNvCxnSpPr/>
          <p:nvPr/>
        </p:nvCxnSpPr>
        <p:spPr>
          <a:xfrm>
            <a:off x="5138287" y="4705216"/>
            <a:ext cx="6400800" cy="0"/>
          </a:xfrm>
          <a:prstGeom prst="straightConnector1">
            <a:avLst/>
          </a:prstGeom>
          <a:noFill/>
          <a:ln w="1905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9" name="Google Shape;429;p13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766" y="3578648"/>
            <a:ext cx="4160451" cy="289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" descr="A screen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767" y="321732"/>
            <a:ext cx="4160451" cy="2985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" descr="A view of a city stree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35510" y="313425"/>
            <a:ext cx="3461885" cy="299412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13"/>
          <p:cNvSpPr txBox="1"/>
          <p:nvPr/>
        </p:nvSpPr>
        <p:spPr>
          <a:xfrm>
            <a:off x="560675" y="4773871"/>
            <a:ext cx="1073572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Contracts</a:t>
            </a:r>
            <a:endParaRPr/>
          </a:p>
        </p:txBody>
      </p:sp>
      <p:sp>
        <p:nvSpPr>
          <p:cNvPr id="433" name="Google Shape;433;p13"/>
          <p:cNvSpPr txBox="1"/>
          <p:nvPr/>
        </p:nvSpPr>
        <p:spPr>
          <a:xfrm>
            <a:off x="1919304" y="4773871"/>
            <a:ext cx="1073572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Contracts Category</a:t>
            </a:r>
            <a:endParaRPr/>
          </a:p>
        </p:txBody>
      </p:sp>
      <p:sp>
        <p:nvSpPr>
          <p:cNvPr id="434" name="Google Shape;434;p13"/>
          <p:cNvSpPr txBox="1"/>
          <p:nvPr/>
        </p:nvSpPr>
        <p:spPr>
          <a:xfrm>
            <a:off x="3271449" y="5678543"/>
            <a:ext cx="1073572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 5 Contractor</a:t>
            </a:r>
            <a:endParaRPr/>
          </a:p>
        </p:txBody>
      </p:sp>
      <p:sp>
        <p:nvSpPr>
          <p:cNvPr id="435" name="Google Shape;435;p13"/>
          <p:cNvSpPr txBox="1"/>
          <p:nvPr/>
        </p:nvSpPr>
        <p:spPr>
          <a:xfrm>
            <a:off x="547840" y="5678543"/>
            <a:ext cx="2052688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Cashflow Performance Review</a:t>
            </a:r>
            <a:endParaRPr/>
          </a:p>
        </p:txBody>
      </p:sp>
      <p:sp>
        <p:nvSpPr>
          <p:cNvPr id="436" name="Google Shape;436;p13"/>
          <p:cNvSpPr txBox="1"/>
          <p:nvPr/>
        </p:nvSpPr>
        <p:spPr>
          <a:xfrm>
            <a:off x="3041515" y="3897323"/>
            <a:ext cx="1303506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Contractor Performance</a:t>
            </a:r>
            <a:endParaRPr/>
          </a:p>
        </p:txBody>
      </p:sp>
      <p:sp>
        <p:nvSpPr>
          <p:cNvPr id="437" name="Google Shape;437;p13"/>
          <p:cNvSpPr txBox="1"/>
          <p:nvPr/>
        </p:nvSpPr>
        <p:spPr>
          <a:xfrm>
            <a:off x="547839" y="3889055"/>
            <a:ext cx="2444479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Calibri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Cost and Revenue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4"/>
          <p:cNvSpPr/>
          <p:nvPr/>
        </p:nvSpPr>
        <p:spPr>
          <a:xfrm>
            <a:off x="0" y="0"/>
            <a:ext cx="1983504" cy="6858000"/>
          </a:xfrm>
          <a:custGeom>
            <a:avLst/>
            <a:gdLst/>
            <a:ahLst/>
            <a:cxnLst/>
            <a:rect l="l" t="t" r="r" b="b"/>
            <a:pathLst>
              <a:path w="1983504" h="6858000" extrusionOk="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lt2">
              <a:alpha val="4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14" descr="Graphical user interface, application, Wo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37728"/>
          <a:stretch/>
        </p:blipFill>
        <p:spPr>
          <a:xfrm>
            <a:off x="473529" y="276737"/>
            <a:ext cx="4620985" cy="269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4" descr="Graphical user interface, application, table, Exce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1116"/>
          <a:stretch/>
        </p:blipFill>
        <p:spPr>
          <a:xfrm>
            <a:off x="473529" y="3248537"/>
            <a:ext cx="4620985" cy="333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4" descr="Graphical user interface, application, table, Exce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38036"/>
          <a:stretch/>
        </p:blipFill>
        <p:spPr>
          <a:xfrm>
            <a:off x="5331278" y="276737"/>
            <a:ext cx="6623957" cy="630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2196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15" descr="Graphical user interface, application, table, Excel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604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noFill/>
          <a:ln w="1905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76200" dist="19050" dir="5400000" algn="t" rotWithShape="0">
              <a:srgbClr val="000000">
                <a:alpha val="54901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17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778" b="1"/>
          <a:stretch/>
        </p:blipFill>
        <p:spPr>
          <a:xfrm>
            <a:off x="0" y="310243"/>
            <a:ext cx="9470571" cy="6351814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7"/>
          <p:cNvSpPr/>
          <p:nvPr/>
        </p:nvSpPr>
        <p:spPr>
          <a:xfrm>
            <a:off x="4896524" y="1"/>
            <a:ext cx="7295477" cy="6853457"/>
          </a:xfrm>
          <a:custGeom>
            <a:avLst/>
            <a:gdLst/>
            <a:ahLst/>
            <a:cxnLst/>
            <a:rect l="l" t="t" r="r" b="b"/>
            <a:pathLst>
              <a:path w="7295477" h="6853457" extrusionOk="0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17" descr="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39928" r="1" b="1"/>
          <a:stretch/>
        </p:blipFill>
        <p:spPr>
          <a:xfrm>
            <a:off x="5552946" y="4543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 extrusionOk="0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8"/>
          <p:cNvSpPr txBox="1">
            <a:spLocks noGrp="1"/>
          </p:cNvSpPr>
          <p:nvPr>
            <p:ph type="title"/>
          </p:nvPr>
        </p:nvSpPr>
        <p:spPr>
          <a:xfrm>
            <a:off x="721547" y="1649853"/>
            <a:ext cx="3565446" cy="164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Font typeface="Calibri"/>
              <a:buNone/>
            </a:pPr>
            <a:r>
              <a:rPr lang="en-US" sz="4100" dirty="0"/>
              <a:t>The Big Data Transformation</a:t>
            </a:r>
            <a:endParaRPr dirty="0"/>
          </a:p>
        </p:txBody>
      </p:sp>
      <p:sp>
        <p:nvSpPr>
          <p:cNvPr id="474" name="Google Shape;474;p18"/>
          <p:cNvSpPr/>
          <p:nvPr/>
        </p:nvSpPr>
        <p:spPr>
          <a:xfrm>
            <a:off x="4538409" y="0"/>
            <a:ext cx="7653591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8"/>
          <p:cNvSpPr/>
          <p:nvPr/>
        </p:nvSpPr>
        <p:spPr>
          <a:xfrm>
            <a:off x="4860141" y="321732"/>
            <a:ext cx="4111054" cy="36748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8"/>
          <p:cNvSpPr/>
          <p:nvPr/>
        </p:nvSpPr>
        <p:spPr>
          <a:xfrm>
            <a:off x="9118156" y="321732"/>
            <a:ext cx="2766017" cy="3026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8"/>
          <p:cNvSpPr/>
          <p:nvPr/>
        </p:nvSpPr>
        <p:spPr>
          <a:xfrm>
            <a:off x="4860141" y="4155753"/>
            <a:ext cx="4111054" cy="23805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18"/>
          <p:cNvSpPr/>
          <p:nvPr/>
        </p:nvSpPr>
        <p:spPr>
          <a:xfrm>
            <a:off x="9118156" y="3509431"/>
            <a:ext cx="2766017" cy="30268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18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3177" b="3"/>
          <a:stretch/>
        </p:blipFill>
        <p:spPr>
          <a:xfrm>
            <a:off x="5094256" y="500744"/>
            <a:ext cx="3658228" cy="314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8"/>
          <p:cNvPicPr preferRelativeResize="0"/>
          <p:nvPr/>
        </p:nvPicPr>
        <p:blipFill rotWithShape="1">
          <a:blip r:embed="rId4">
            <a:alphaModFix/>
          </a:blip>
          <a:srcRect r="53122"/>
          <a:stretch/>
        </p:blipFill>
        <p:spPr>
          <a:xfrm>
            <a:off x="9243220" y="321732"/>
            <a:ext cx="2835877" cy="6134416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18"/>
          <p:cNvSpPr txBox="1"/>
          <p:nvPr/>
        </p:nvSpPr>
        <p:spPr>
          <a:xfrm>
            <a:off x="914401" y="3397676"/>
            <a:ext cx="332217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Real time construction &amp; documentation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Project planning &amp; risk mitigation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Safety planning &amp; mitigation</a:t>
            </a:r>
            <a:endParaRPr/>
          </a:p>
        </p:txBody>
      </p:sp>
      <p:cxnSp>
        <p:nvCxnSpPr>
          <p:cNvPr id="482" name="Google Shape;482;p18"/>
          <p:cNvCxnSpPr/>
          <p:nvPr/>
        </p:nvCxnSpPr>
        <p:spPr>
          <a:xfrm>
            <a:off x="721547" y="3158836"/>
            <a:ext cx="3565447" cy="0"/>
          </a:xfrm>
          <a:prstGeom prst="straightConnector1">
            <a:avLst/>
          </a:prstGeom>
          <a:noFill/>
          <a:ln w="254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83" name="Google Shape;483;p18"/>
          <p:cNvGrpSpPr/>
          <p:nvPr/>
        </p:nvGrpSpPr>
        <p:grpSpPr>
          <a:xfrm>
            <a:off x="4957763" y="4155753"/>
            <a:ext cx="3914775" cy="2380509"/>
            <a:chOff x="4957763" y="4155753"/>
            <a:chExt cx="3914775" cy="2380509"/>
          </a:xfrm>
        </p:grpSpPr>
        <p:pic>
          <p:nvPicPr>
            <p:cNvPr id="484" name="Google Shape;484;p18" descr="A screenshot of a cell phon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 t="11689" r="-2" b="29000"/>
            <a:stretch/>
          </p:blipFill>
          <p:spPr>
            <a:xfrm>
              <a:off x="4957763" y="4263810"/>
              <a:ext cx="3914775" cy="22724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5" name="Google Shape;485;p18"/>
            <p:cNvSpPr txBox="1"/>
            <p:nvPr/>
          </p:nvSpPr>
          <p:spPr>
            <a:xfrm>
              <a:off x="4976131" y="4173528"/>
              <a:ext cx="903510" cy="3385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Project Work Status</a:t>
              </a:r>
              <a:endParaRPr/>
            </a:p>
          </p:txBody>
        </p:sp>
        <p:sp>
          <p:nvSpPr>
            <p:cNvPr id="486" name="Google Shape;486;p18"/>
            <p:cNvSpPr txBox="1"/>
            <p:nvPr/>
          </p:nvSpPr>
          <p:spPr>
            <a:xfrm>
              <a:off x="5963332" y="4170883"/>
              <a:ext cx="881738" cy="3385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Projects by Stage</a:t>
              </a:r>
              <a:endParaRPr/>
            </a:p>
          </p:txBody>
        </p:sp>
        <p:sp>
          <p:nvSpPr>
            <p:cNvPr id="487" name="Google Shape;487;p18"/>
            <p:cNvSpPr txBox="1"/>
            <p:nvPr/>
          </p:nvSpPr>
          <p:spPr>
            <a:xfrm>
              <a:off x="6935220" y="4155753"/>
              <a:ext cx="881738" cy="3385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Project Completion</a:t>
              </a:r>
              <a:endParaRPr/>
            </a:p>
          </p:txBody>
        </p:sp>
        <p:sp>
          <p:nvSpPr>
            <p:cNvPr id="488" name="Google Shape;488;p18"/>
            <p:cNvSpPr txBox="1"/>
            <p:nvPr/>
          </p:nvSpPr>
          <p:spPr>
            <a:xfrm>
              <a:off x="7911930" y="4185171"/>
              <a:ext cx="881738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Utilized Duration</a:t>
              </a:r>
              <a:endParaRPr/>
            </a:p>
          </p:txBody>
        </p:sp>
        <p:sp>
          <p:nvSpPr>
            <p:cNvPr id="489" name="Google Shape;489;p18"/>
            <p:cNvSpPr txBox="1"/>
            <p:nvPr/>
          </p:nvSpPr>
          <p:spPr>
            <a:xfrm>
              <a:off x="4972729" y="5185728"/>
              <a:ext cx="881738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Budget Variance</a:t>
              </a:r>
              <a:endParaRPr/>
            </a:p>
          </p:txBody>
        </p:sp>
        <p:sp>
          <p:nvSpPr>
            <p:cNvPr id="490" name="Google Shape;490;p18"/>
            <p:cNvSpPr txBox="1"/>
            <p:nvPr/>
          </p:nvSpPr>
          <p:spPr>
            <a:xfrm>
              <a:off x="6311750" y="5185178"/>
              <a:ext cx="1097950" cy="3385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Actual Vs Planned Resources</a:t>
              </a:r>
              <a:endParaRPr/>
            </a:p>
          </p:txBody>
        </p:sp>
        <p:sp>
          <p:nvSpPr>
            <p:cNvPr id="491" name="Google Shape;491;p18"/>
            <p:cNvSpPr txBox="1"/>
            <p:nvPr/>
          </p:nvSpPr>
          <p:spPr>
            <a:xfrm>
              <a:off x="7590336" y="5178034"/>
              <a:ext cx="934742" cy="21544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Workload</a:t>
              </a:r>
              <a:endParaRPr/>
            </a:p>
          </p:txBody>
        </p:sp>
      </p:grpSp>
      <p:sp>
        <p:nvSpPr>
          <p:cNvPr id="492" name="Google Shape;492;p18"/>
          <p:cNvSpPr txBox="1"/>
          <p:nvPr/>
        </p:nvSpPr>
        <p:spPr>
          <a:xfrm>
            <a:off x="5750038" y="1240834"/>
            <a:ext cx="706212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</a:t>
            </a:r>
            <a:endParaRPr/>
          </a:p>
        </p:txBody>
      </p:sp>
      <p:sp>
        <p:nvSpPr>
          <p:cNvPr id="493" name="Google Shape;493;p18"/>
          <p:cNvSpPr txBox="1"/>
          <p:nvPr/>
        </p:nvSpPr>
        <p:spPr>
          <a:xfrm>
            <a:off x="6514763" y="1248180"/>
            <a:ext cx="662926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Variation</a:t>
            </a:r>
            <a:endParaRPr/>
          </a:p>
        </p:txBody>
      </p:sp>
      <p:sp>
        <p:nvSpPr>
          <p:cNvPr id="494" name="Google Shape;494;p18"/>
          <p:cNvSpPr txBox="1"/>
          <p:nvPr/>
        </p:nvSpPr>
        <p:spPr>
          <a:xfrm>
            <a:off x="7177689" y="1240834"/>
            <a:ext cx="662926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Workflow</a:t>
            </a:r>
            <a:endParaRPr/>
          </a:p>
        </p:txBody>
      </p:sp>
      <p:sp>
        <p:nvSpPr>
          <p:cNvPr id="495" name="Google Shape;495;p18"/>
          <p:cNvSpPr txBox="1"/>
          <p:nvPr/>
        </p:nvSpPr>
        <p:spPr>
          <a:xfrm>
            <a:off x="7876757" y="1240834"/>
            <a:ext cx="648321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Issues</a:t>
            </a:r>
            <a:endParaRPr/>
          </a:p>
        </p:txBody>
      </p:sp>
      <p:sp>
        <p:nvSpPr>
          <p:cNvPr id="496" name="Google Shape;496;p18"/>
          <p:cNvSpPr txBox="1"/>
          <p:nvPr/>
        </p:nvSpPr>
        <p:spPr>
          <a:xfrm>
            <a:off x="8530078" y="1237486"/>
            <a:ext cx="444423" cy="2154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C0C0C"/>
              </a:gs>
              <a:gs pos="36000">
                <a:srgbClr val="0C0C0C"/>
              </a:gs>
              <a:gs pos="81000">
                <a:srgbClr val="0C0C0C">
                  <a:alpha val="0"/>
                </a:srgbClr>
              </a:gs>
              <a:gs pos="100000">
                <a:srgbClr val="0C0C0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3" name="Google Shape;503;p19"/>
          <p:cNvCxnSpPr/>
          <p:nvPr/>
        </p:nvCxnSpPr>
        <p:spPr>
          <a:xfrm rot="10800000">
            <a:off x="838200" y="3681408"/>
            <a:ext cx="11353799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4" name="Google Shape;504;p19"/>
          <p:cNvSpPr/>
          <p:nvPr/>
        </p:nvSpPr>
        <p:spPr>
          <a:xfrm>
            <a:off x="-4886" y="0"/>
            <a:ext cx="4446258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9"/>
          <p:cNvSpPr txBox="1">
            <a:spLocks noGrp="1"/>
          </p:cNvSpPr>
          <p:nvPr>
            <p:ph type="title"/>
          </p:nvPr>
        </p:nvSpPr>
        <p:spPr>
          <a:xfrm>
            <a:off x="173181" y="1840698"/>
            <a:ext cx="4125687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sz="4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Revolutionizing </a:t>
            </a:r>
            <a:br>
              <a:rPr lang="en-US" sz="4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5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Business Model</a:t>
            </a:r>
            <a:endParaRPr sz="4500" dirty="0"/>
          </a:p>
        </p:txBody>
      </p:sp>
      <p:pic>
        <p:nvPicPr>
          <p:cNvPr id="506" name="Google Shape;506;p19" descr="A picture containing green, holding, clock, foo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41372" y="1"/>
            <a:ext cx="7750628" cy="3515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1371" y="3429000"/>
            <a:ext cx="7750628" cy="3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FADBFF-D49D-AC4A-9921-06FCD43BFBB9}"/>
              </a:ext>
            </a:extLst>
          </p:cNvPr>
          <p:cNvSpPr/>
          <p:nvPr/>
        </p:nvSpPr>
        <p:spPr>
          <a:xfrm>
            <a:off x="169333" y="152400"/>
            <a:ext cx="11853333" cy="65193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E213DE-D9F7-074E-BADE-A8D66A3632C6}"/>
              </a:ext>
            </a:extLst>
          </p:cNvPr>
          <p:cNvSpPr/>
          <p:nvPr/>
        </p:nvSpPr>
        <p:spPr>
          <a:xfrm>
            <a:off x="378242" y="334432"/>
            <a:ext cx="11435514" cy="615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ECD3E4-7848-0A4B-BC50-1BA197E6E492}"/>
              </a:ext>
            </a:extLst>
          </p:cNvPr>
          <p:cNvSpPr txBox="1"/>
          <p:nvPr/>
        </p:nvSpPr>
        <p:spPr>
          <a:xfrm>
            <a:off x="8464236" y="5554682"/>
            <a:ext cx="2060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Carbon Accounting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9232877-B114-7141-A284-167CA4CF1FEF}"/>
              </a:ext>
            </a:extLst>
          </p:cNvPr>
          <p:cNvSpPr txBox="1"/>
          <p:nvPr/>
        </p:nvSpPr>
        <p:spPr>
          <a:xfrm>
            <a:off x="7899984" y="4890650"/>
            <a:ext cx="282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Financial management of multiple project/supply chain</a:t>
            </a: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A49238EC-4B7E-CF48-BDC6-5ECF62EB85FD}"/>
              </a:ext>
            </a:extLst>
          </p:cNvPr>
          <p:cNvSpPr/>
          <p:nvPr/>
        </p:nvSpPr>
        <p:spPr>
          <a:xfrm>
            <a:off x="1334868" y="350812"/>
            <a:ext cx="4940288" cy="6155268"/>
          </a:xfrm>
          <a:prstGeom prst="chevron">
            <a:avLst>
              <a:gd name="adj" fmla="val 35605"/>
            </a:avLst>
          </a:prstGeom>
          <a:solidFill>
            <a:schemeClr val="accent4">
              <a:lumMod val="40000"/>
              <a:lumOff val="60000"/>
              <a:alpha val="42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173B8F-36E3-F442-B182-65FF233CC1C2}"/>
              </a:ext>
            </a:extLst>
          </p:cNvPr>
          <p:cNvGrpSpPr/>
          <p:nvPr/>
        </p:nvGrpSpPr>
        <p:grpSpPr>
          <a:xfrm>
            <a:off x="2240427" y="672878"/>
            <a:ext cx="3765465" cy="5524722"/>
            <a:chOff x="1261363" y="624720"/>
            <a:chExt cx="3765465" cy="552472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00D067-C00C-C245-8756-A41A61339BBA}"/>
                </a:ext>
              </a:extLst>
            </p:cNvPr>
            <p:cNvSpPr txBox="1"/>
            <p:nvPr/>
          </p:nvSpPr>
          <p:spPr>
            <a:xfrm>
              <a:off x="1477444" y="624720"/>
              <a:ext cx="1498586" cy="342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Measurement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CE9F03-C7FF-874B-8EF1-BBE6F675B18A}"/>
                </a:ext>
              </a:extLst>
            </p:cNvPr>
            <p:cNvSpPr txBox="1"/>
            <p:nvPr/>
          </p:nvSpPr>
          <p:spPr>
            <a:xfrm>
              <a:off x="1840281" y="1220384"/>
              <a:ext cx="15692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Feasibility Study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44C6CC-2D34-B244-A06D-B57630633120}"/>
                </a:ext>
              </a:extLst>
            </p:cNvPr>
            <p:cNvSpPr txBox="1"/>
            <p:nvPr/>
          </p:nvSpPr>
          <p:spPr>
            <a:xfrm>
              <a:off x="2351454" y="1780557"/>
              <a:ext cx="15692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Final Account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436CE7-A1DD-E54B-B4A7-FB5EF75BD63B}"/>
                </a:ext>
              </a:extLst>
            </p:cNvPr>
            <p:cNvSpPr txBox="1"/>
            <p:nvPr/>
          </p:nvSpPr>
          <p:spPr>
            <a:xfrm>
              <a:off x="2630986" y="3713622"/>
              <a:ext cx="19630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Procurement, Law and Contract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4C4D89-D2DF-9240-B7C4-6E2C32B4ED92}"/>
                </a:ext>
              </a:extLst>
            </p:cNvPr>
            <p:cNvSpPr txBox="1"/>
            <p:nvPr/>
          </p:nvSpPr>
          <p:spPr>
            <a:xfrm>
              <a:off x="3063766" y="2890124"/>
              <a:ext cx="19630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Tendering Documentation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7B5DA0-AEC5-734B-B056-02989AD46EBC}"/>
                </a:ext>
              </a:extLst>
            </p:cNvPr>
            <p:cNvSpPr txBox="1"/>
            <p:nvPr/>
          </p:nvSpPr>
          <p:spPr>
            <a:xfrm>
              <a:off x="2208144" y="2399976"/>
              <a:ext cx="1963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Value Management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4AF3152-8D57-DA45-B213-EAA2A1F4F7CB}"/>
                </a:ext>
              </a:extLst>
            </p:cNvPr>
            <p:cNvSpPr txBox="1"/>
            <p:nvPr/>
          </p:nvSpPr>
          <p:spPr>
            <a:xfrm>
              <a:off x="2077463" y="4567397"/>
              <a:ext cx="19630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Arbitration &amp; Dispute Resolution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B27D2CA-A3EF-8B4A-B573-41B5F3179E09}"/>
                </a:ext>
              </a:extLst>
            </p:cNvPr>
            <p:cNvSpPr txBox="1"/>
            <p:nvPr/>
          </p:nvSpPr>
          <p:spPr>
            <a:xfrm>
              <a:off x="1261363" y="5318445"/>
              <a:ext cx="21989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</a:rPr>
                <a:t>Construction Insurance, tax &amp; insolvency management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B7A40C8-CADF-5842-90D2-6FEBA4D2B9AB}"/>
              </a:ext>
            </a:extLst>
          </p:cNvPr>
          <p:cNvSpPr txBox="1"/>
          <p:nvPr/>
        </p:nvSpPr>
        <p:spPr>
          <a:xfrm>
            <a:off x="7792226" y="1735244"/>
            <a:ext cx="30122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Risk Management &amp; Analysis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A420B1-2038-864D-B1BC-803A08821D03}"/>
              </a:ext>
            </a:extLst>
          </p:cNvPr>
          <p:cNvSpPr txBox="1"/>
          <p:nvPr/>
        </p:nvSpPr>
        <p:spPr>
          <a:xfrm>
            <a:off x="8444697" y="2185784"/>
            <a:ext cx="1871127" cy="38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Value Engineering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D5668A-4241-F343-933F-BD13D37BDF3B}"/>
              </a:ext>
            </a:extLst>
          </p:cNvPr>
          <p:cNvSpPr txBox="1"/>
          <p:nvPr/>
        </p:nvSpPr>
        <p:spPr>
          <a:xfrm>
            <a:off x="8497239" y="2662897"/>
            <a:ext cx="2336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Life Cycle Costing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330FE2-425C-564F-BC5F-BC936A01C6E0}"/>
              </a:ext>
            </a:extLst>
          </p:cNvPr>
          <p:cNvSpPr txBox="1"/>
          <p:nvPr/>
        </p:nvSpPr>
        <p:spPr>
          <a:xfrm>
            <a:off x="8350102" y="4495870"/>
            <a:ext cx="300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Dispute Management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BF4CC2-871A-FE45-8E4F-14D9DE13583B}"/>
              </a:ext>
            </a:extLst>
          </p:cNvPr>
          <p:cNvSpPr txBox="1"/>
          <p:nvPr/>
        </p:nvSpPr>
        <p:spPr>
          <a:xfrm>
            <a:off x="8281074" y="3138842"/>
            <a:ext cx="2060316" cy="662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Data Management &amp; Information Skills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3BF6E37-0C99-0442-B002-3C5B68D1AA30}"/>
              </a:ext>
            </a:extLst>
          </p:cNvPr>
          <p:cNvSpPr txBox="1"/>
          <p:nvPr/>
        </p:nvSpPr>
        <p:spPr>
          <a:xfrm>
            <a:off x="7664066" y="3801112"/>
            <a:ext cx="3294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</a:rPr>
              <a:t>Building Information Modelling &amp; Mapping Measurement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8ABD67-5A9D-1441-A223-6A07AFD82AFE}"/>
              </a:ext>
            </a:extLst>
          </p:cNvPr>
          <p:cNvSpPr/>
          <p:nvPr/>
        </p:nvSpPr>
        <p:spPr>
          <a:xfrm>
            <a:off x="7537698" y="477080"/>
            <a:ext cx="3420699" cy="5673576"/>
          </a:xfrm>
          <a:prstGeom prst="rect">
            <a:avLst/>
          </a:prstGeom>
          <a:noFill/>
          <a:ln w="889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999CC7-F792-EE4E-9349-685285241414}"/>
              </a:ext>
            </a:extLst>
          </p:cNvPr>
          <p:cNvCxnSpPr/>
          <p:nvPr/>
        </p:nvCxnSpPr>
        <p:spPr>
          <a:xfrm>
            <a:off x="5737593" y="1431548"/>
            <a:ext cx="1404000" cy="0"/>
          </a:xfrm>
          <a:prstGeom prst="straightConnector1">
            <a:avLst/>
          </a:prstGeom>
          <a:ln w="4762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809B4B4-7604-3144-94E1-D492B76170C6}"/>
              </a:ext>
            </a:extLst>
          </p:cNvPr>
          <p:cNvCxnSpPr>
            <a:cxnSpLocks/>
          </p:cNvCxnSpPr>
          <p:nvPr/>
        </p:nvCxnSpPr>
        <p:spPr>
          <a:xfrm>
            <a:off x="6410833" y="3346375"/>
            <a:ext cx="756000" cy="0"/>
          </a:xfrm>
          <a:prstGeom prst="straightConnector1">
            <a:avLst/>
          </a:prstGeom>
          <a:ln w="4762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8AF0D9E-2D0B-5648-BAF9-6834B3755E1C}"/>
              </a:ext>
            </a:extLst>
          </p:cNvPr>
          <p:cNvCxnSpPr/>
          <p:nvPr/>
        </p:nvCxnSpPr>
        <p:spPr>
          <a:xfrm>
            <a:off x="5762833" y="5343175"/>
            <a:ext cx="1404000" cy="0"/>
          </a:xfrm>
          <a:prstGeom prst="straightConnector1">
            <a:avLst/>
          </a:prstGeom>
          <a:ln w="4762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8A9AF76C-2A43-B045-A059-2DF7BE2BB3D9}"/>
              </a:ext>
            </a:extLst>
          </p:cNvPr>
          <p:cNvSpPr txBox="1">
            <a:spLocks/>
          </p:cNvSpPr>
          <p:nvPr/>
        </p:nvSpPr>
        <p:spPr>
          <a:xfrm>
            <a:off x="7675415" y="600552"/>
            <a:ext cx="3158362" cy="83099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Current &amp; Future Roles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B2F271-B99F-FE46-ABDB-FF58B69A4FFB}"/>
              </a:ext>
            </a:extLst>
          </p:cNvPr>
          <p:cNvCxnSpPr/>
          <p:nvPr/>
        </p:nvCxnSpPr>
        <p:spPr>
          <a:xfrm>
            <a:off x="7843676" y="1610141"/>
            <a:ext cx="2844000" cy="0"/>
          </a:xfrm>
          <a:prstGeom prst="line">
            <a:avLst/>
          </a:prstGeom>
          <a:ln w="412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1976986-7740-4148-9155-258137954D64}"/>
              </a:ext>
            </a:extLst>
          </p:cNvPr>
          <p:cNvSpPr txBox="1">
            <a:spLocks/>
          </p:cNvSpPr>
          <p:nvPr/>
        </p:nvSpPr>
        <p:spPr>
          <a:xfrm>
            <a:off x="406155" y="3165140"/>
            <a:ext cx="3158362" cy="83099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Past Roles</a:t>
            </a:r>
          </a:p>
        </p:txBody>
      </p:sp>
    </p:spTree>
    <p:extLst>
      <p:ext uri="{BB962C8B-B14F-4D97-AF65-F5344CB8AC3E}">
        <p14:creationId xmlns:p14="http://schemas.microsoft.com/office/powerpoint/2010/main" val="1313445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0"/>
          <p:cNvGrpSpPr/>
          <p:nvPr/>
        </p:nvGrpSpPr>
        <p:grpSpPr>
          <a:xfrm>
            <a:off x="1691193" y="5319359"/>
            <a:ext cx="9000237" cy="1401932"/>
            <a:chOff x="304806" y="201295"/>
            <a:chExt cx="9000237" cy="1849944"/>
          </a:xfrm>
        </p:grpSpPr>
        <p:sp>
          <p:nvSpPr>
            <p:cNvPr id="513" name="Google Shape;513;p20"/>
            <p:cNvSpPr/>
            <p:nvPr/>
          </p:nvSpPr>
          <p:spPr>
            <a:xfrm>
              <a:off x="304806" y="201295"/>
              <a:ext cx="9000237" cy="18499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501632" y="464053"/>
              <a:ext cx="8606583" cy="13788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20"/>
          <p:cNvGrpSpPr/>
          <p:nvPr/>
        </p:nvGrpSpPr>
        <p:grpSpPr>
          <a:xfrm>
            <a:off x="993302" y="94239"/>
            <a:ext cx="5245441" cy="5181705"/>
            <a:chOff x="2695402" y="1099970"/>
            <a:chExt cx="5135125" cy="5098498"/>
          </a:xfrm>
        </p:grpSpPr>
        <p:pic>
          <p:nvPicPr>
            <p:cNvPr id="516" name="Google Shape;516;p20" descr="A picture containing diagram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8778" t="4762" r="8777" b="2317"/>
            <a:stretch/>
          </p:blipFill>
          <p:spPr>
            <a:xfrm>
              <a:off x="2695402" y="1099970"/>
              <a:ext cx="5135125" cy="50984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7" name="Google Shape;517;p20"/>
            <p:cNvGrpSpPr/>
            <p:nvPr/>
          </p:nvGrpSpPr>
          <p:grpSpPr>
            <a:xfrm>
              <a:off x="3827774" y="2245894"/>
              <a:ext cx="2896686" cy="2823050"/>
              <a:chOff x="3811732" y="2229852"/>
              <a:chExt cx="2896686" cy="2823050"/>
            </a:xfrm>
          </p:grpSpPr>
          <p:pic>
            <p:nvPicPr>
              <p:cNvPr id="518" name="Google Shape;518;p20" descr="A person using a computer sitting on top of a table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 l="9530" t="8566" r="9705" b="8098"/>
              <a:stretch/>
            </p:blipFill>
            <p:spPr>
              <a:xfrm>
                <a:off x="3978267" y="2390789"/>
                <a:ext cx="2519123" cy="2470485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519" name="Google Shape;519;p20"/>
              <p:cNvSpPr/>
              <p:nvPr/>
            </p:nvSpPr>
            <p:spPr>
              <a:xfrm>
                <a:off x="3811732" y="2229852"/>
                <a:ext cx="2896686" cy="2823050"/>
              </a:xfrm>
              <a:prstGeom prst="ellipse">
                <a:avLst/>
              </a:prstGeom>
              <a:noFill/>
              <a:ln w="28575" cap="flat" cmpd="sng">
                <a:solidFill>
                  <a:srgbClr val="7F7F7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0" name="Google Shape;520;p20"/>
          <p:cNvSpPr txBox="1"/>
          <p:nvPr/>
        </p:nvSpPr>
        <p:spPr>
          <a:xfrm flipH="1">
            <a:off x="7072283" y="923961"/>
            <a:ext cx="4126415" cy="3917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optimization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costing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Investment risk assessment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planning &amp; risk mitigation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Safety planning &amp; mitigation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Facilities management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management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Waste management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business model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rlow Semi Condensed"/>
              <a:buNone/>
            </a:pPr>
            <a:endParaRPr sz="1600" b="0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Barlow Semi Condensed"/>
              <a:buNone/>
            </a:pPr>
            <a:endParaRPr sz="1600" b="0" i="0" u="none" strike="noStrike" cap="none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21" name="Google Shape;521;p20"/>
          <p:cNvSpPr txBox="1">
            <a:spLocks noGrp="1"/>
          </p:cNvSpPr>
          <p:nvPr>
            <p:ph type="title"/>
          </p:nvPr>
        </p:nvSpPr>
        <p:spPr>
          <a:xfrm>
            <a:off x="2300139" y="5406188"/>
            <a:ext cx="7591721" cy="122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Big Data: Endless Possibility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7"/>
          <p:cNvSpPr/>
          <p:nvPr/>
        </p:nvSpPr>
        <p:spPr>
          <a:xfrm>
            <a:off x="2572592" y="3131936"/>
            <a:ext cx="1240640" cy="1240638"/>
          </a:xfrm>
          <a:prstGeom prst="ellipse">
            <a:avLst/>
          </a:prstGeom>
          <a:solidFill>
            <a:schemeClr val="accent6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7"/>
          <p:cNvSpPr/>
          <p:nvPr/>
        </p:nvSpPr>
        <p:spPr>
          <a:xfrm>
            <a:off x="2717981" y="4546924"/>
            <a:ext cx="2369988" cy="2311077"/>
          </a:xfrm>
          <a:custGeom>
            <a:avLst/>
            <a:gdLst/>
            <a:ahLst/>
            <a:cxnLst/>
            <a:rect l="l" t="t" r="r" b="b"/>
            <a:pathLst>
              <a:path w="2369988" h="2311077" extrusionOk="0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rgbClr val="7F7F7F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p17" descr="A close up of a restaur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77" r="5480"/>
          <a:stretch/>
        </p:blipFill>
        <p:spPr>
          <a:xfrm>
            <a:off x="4062632" y="10"/>
            <a:ext cx="8129366" cy="6857990"/>
          </a:xfrm>
          <a:custGeom>
            <a:avLst/>
            <a:gdLst/>
            <a:ahLst/>
            <a:cxnLst/>
            <a:rect l="l" t="t" r="r" b="b"/>
            <a:pathLst>
              <a:path w="8129366" h="6858000" extrusionOk="0">
                <a:moveTo>
                  <a:pt x="1619628" y="0"/>
                </a:moveTo>
                <a:lnTo>
                  <a:pt x="4520115" y="0"/>
                </a:lnTo>
                <a:lnTo>
                  <a:pt x="6067239" y="0"/>
                </a:lnTo>
                <a:lnTo>
                  <a:pt x="8129366" y="0"/>
                </a:lnTo>
                <a:lnTo>
                  <a:pt x="8129366" y="6858000"/>
                </a:lnTo>
                <a:lnTo>
                  <a:pt x="6067239" y="6858000"/>
                </a:lnTo>
                <a:lnTo>
                  <a:pt x="4520115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49" name="Google Shape;449;p17"/>
          <p:cNvSpPr/>
          <p:nvPr/>
        </p:nvSpPr>
        <p:spPr>
          <a:xfrm>
            <a:off x="2572592" y="3131935"/>
            <a:ext cx="1240640" cy="1240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17"/>
          <p:cNvSpPr/>
          <p:nvPr/>
        </p:nvSpPr>
        <p:spPr>
          <a:xfrm>
            <a:off x="179011" y="99966"/>
            <a:ext cx="3634221" cy="3329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Think about what we can achieve if we empower our  staff, giving then room to make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valuable decisions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instead of laying bricks</a:t>
            </a:r>
            <a:endParaRPr/>
          </a:p>
        </p:txBody>
      </p:sp>
      <p:sp>
        <p:nvSpPr>
          <p:cNvPr id="451" name="Google Shape;451;p17"/>
          <p:cNvSpPr/>
          <p:nvPr/>
        </p:nvSpPr>
        <p:spPr>
          <a:xfrm>
            <a:off x="179011" y="248498"/>
            <a:ext cx="3883619" cy="30319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Think about what we can achieve if we empower our resources and start giving value to our customers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910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25" descr="A picture containing sitting, table, computer, lar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8152" b="75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25"/>
          <p:cNvSpPr/>
          <p:nvPr/>
        </p:nvSpPr>
        <p:spPr>
          <a:xfrm>
            <a:off x="-106050" y="316992"/>
            <a:ext cx="12190475" cy="6858000"/>
          </a:xfrm>
          <a:prstGeom prst="rect">
            <a:avLst/>
          </a:prstGeom>
          <a:solidFill>
            <a:schemeClr val="dk1">
              <a:alpha val="7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5"/>
          <p:cNvSpPr/>
          <p:nvPr/>
        </p:nvSpPr>
        <p:spPr>
          <a:xfrm>
            <a:off x="6898343" y="1537449"/>
            <a:ext cx="5186082" cy="5186082"/>
          </a:xfrm>
          <a:prstGeom prst="ellipse">
            <a:avLst/>
          </a:prstGeom>
          <a:solidFill>
            <a:schemeClr val="lt1">
              <a:alpha val="7764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1" name="Google Shape;591;p25"/>
          <p:cNvGrpSpPr/>
          <p:nvPr/>
        </p:nvGrpSpPr>
        <p:grpSpPr>
          <a:xfrm>
            <a:off x="1127602" y="1836222"/>
            <a:ext cx="4861584" cy="3345458"/>
            <a:chOff x="1127602" y="1836222"/>
            <a:chExt cx="4861584" cy="3345458"/>
          </a:xfrm>
        </p:grpSpPr>
        <p:grpSp>
          <p:nvGrpSpPr>
            <p:cNvPr id="592" name="Google Shape;592;p25"/>
            <p:cNvGrpSpPr/>
            <p:nvPr/>
          </p:nvGrpSpPr>
          <p:grpSpPr>
            <a:xfrm>
              <a:off x="1213315" y="2838052"/>
              <a:ext cx="4316323" cy="371788"/>
              <a:chOff x="450412" y="3188074"/>
              <a:chExt cx="4316323" cy="371788"/>
            </a:xfrm>
          </p:grpSpPr>
          <p:sp>
            <p:nvSpPr>
              <p:cNvPr id="593" name="Google Shape;593;p25"/>
              <p:cNvSpPr txBox="1"/>
              <p:nvPr/>
            </p:nvSpPr>
            <p:spPr>
              <a:xfrm>
                <a:off x="795236" y="3188074"/>
                <a:ext cx="3971499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+6012-7740020</a:t>
                </a:r>
                <a:endParaRPr sz="1600" dirty="0">
                  <a:latin typeface="Georgia" panose="02040502050405020303" pitchFamily="18" charset="0"/>
                </a:endParaRPr>
              </a:p>
            </p:txBody>
          </p:sp>
          <p:pic>
            <p:nvPicPr>
              <p:cNvPr id="594" name="Google Shape;594;p25" descr="Receiver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50412" y="3231785"/>
                <a:ext cx="328077" cy="3280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5" name="Google Shape;595;p25"/>
            <p:cNvGrpSpPr/>
            <p:nvPr/>
          </p:nvGrpSpPr>
          <p:grpSpPr>
            <a:xfrm>
              <a:off x="1163953" y="1836222"/>
              <a:ext cx="4374943" cy="369332"/>
              <a:chOff x="382535" y="1476587"/>
              <a:chExt cx="4374943" cy="369332"/>
            </a:xfrm>
          </p:grpSpPr>
          <p:sp>
            <p:nvSpPr>
              <p:cNvPr id="596" name="Google Shape;596;p25"/>
              <p:cNvSpPr txBox="1"/>
              <p:nvPr/>
            </p:nvSpPr>
            <p:spPr>
              <a:xfrm>
                <a:off x="785979" y="1476587"/>
                <a:ext cx="3971499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 err="1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zafiranadia@utm.my</a:t>
                </a:r>
                <a:endParaRPr sz="1600" dirty="0">
                  <a:solidFill>
                    <a:schemeClr val="lt1"/>
                  </a:solidFill>
                  <a:latin typeface="Georgia" panose="02040502050405020303" pitchFamily="18" charset="0"/>
                  <a:ea typeface="Geo"/>
                  <a:cs typeface="Geo"/>
                  <a:sym typeface="Geo"/>
                </a:endParaRPr>
              </a:p>
            </p:txBody>
          </p:sp>
          <p:pic>
            <p:nvPicPr>
              <p:cNvPr id="597" name="Google Shape;597;p25" descr="Envelop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82535" y="1499327"/>
                <a:ext cx="346592" cy="3465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98" name="Google Shape;598;p25"/>
            <p:cNvGrpSpPr/>
            <p:nvPr/>
          </p:nvGrpSpPr>
          <p:grpSpPr>
            <a:xfrm>
              <a:off x="1172279" y="3854209"/>
              <a:ext cx="4553806" cy="357406"/>
              <a:chOff x="400118" y="2854321"/>
              <a:chExt cx="4553806" cy="357406"/>
            </a:xfrm>
          </p:grpSpPr>
          <p:sp>
            <p:nvSpPr>
              <p:cNvPr id="599" name="Google Shape;599;p25"/>
              <p:cNvSpPr txBox="1"/>
              <p:nvPr/>
            </p:nvSpPr>
            <p:spPr>
              <a:xfrm>
                <a:off x="763458" y="2854321"/>
                <a:ext cx="4190466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 err="1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www.linkedin.com</a:t>
                </a:r>
                <a:r>
                  <a:rPr lang="en-US" sz="1600" dirty="0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/in/</a:t>
                </a:r>
                <a:r>
                  <a:rPr lang="en-US" sz="1600" dirty="0" err="1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zafiranadiamaaz</a:t>
                </a:r>
                <a:endParaRPr sz="1600" dirty="0">
                  <a:solidFill>
                    <a:schemeClr val="lt1"/>
                  </a:solidFill>
                  <a:latin typeface="Georgia" panose="02040502050405020303" pitchFamily="18" charset="0"/>
                  <a:ea typeface="Geo"/>
                  <a:cs typeface="Geo"/>
                  <a:sym typeface="Geo"/>
                </a:endParaRPr>
              </a:p>
            </p:txBody>
          </p:sp>
          <p:pic>
            <p:nvPicPr>
              <p:cNvPr id="600" name="Google Shape;600;p25" descr="Worl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00118" y="2865135"/>
                <a:ext cx="346592" cy="3465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01" name="Google Shape;601;p25"/>
            <p:cNvGrpSpPr/>
            <p:nvPr/>
          </p:nvGrpSpPr>
          <p:grpSpPr>
            <a:xfrm>
              <a:off x="1127602" y="4596945"/>
              <a:ext cx="4861584" cy="584735"/>
              <a:chOff x="319091" y="5585151"/>
              <a:chExt cx="4861584" cy="584735"/>
            </a:xfrm>
          </p:grpSpPr>
          <p:sp>
            <p:nvSpPr>
              <p:cNvPr id="602" name="Google Shape;602;p25"/>
              <p:cNvSpPr txBox="1"/>
              <p:nvPr/>
            </p:nvSpPr>
            <p:spPr>
              <a:xfrm>
                <a:off x="686890" y="5585151"/>
                <a:ext cx="4493785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dirty="0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Faculty of Built Environment &amp; Surveying, </a:t>
                </a:r>
                <a:r>
                  <a:rPr lang="en-US" sz="1600" dirty="0" err="1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Universiti</a:t>
                </a:r>
                <a:r>
                  <a:rPr lang="en-US" sz="1600" dirty="0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 </a:t>
                </a:r>
                <a:r>
                  <a:rPr lang="en-US" sz="1600" dirty="0" err="1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Teknologi</a:t>
                </a:r>
                <a:r>
                  <a:rPr lang="en-US" sz="1600" dirty="0">
                    <a:solidFill>
                      <a:schemeClr val="lt1"/>
                    </a:solidFill>
                    <a:latin typeface="Georgia" panose="02040502050405020303" pitchFamily="18" charset="0"/>
                    <a:ea typeface="Geo"/>
                    <a:cs typeface="Geo"/>
                    <a:sym typeface="Geo"/>
                  </a:rPr>
                  <a:t> Malaysia</a:t>
                </a:r>
                <a:endParaRPr sz="1600" dirty="0">
                  <a:latin typeface="Georgia" panose="02040502050405020303" pitchFamily="18" charset="0"/>
                </a:endParaRPr>
              </a:p>
            </p:txBody>
          </p:sp>
          <p:pic>
            <p:nvPicPr>
              <p:cNvPr id="603" name="Google Shape;603;p25" descr="Marker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19091" y="5641185"/>
                <a:ext cx="419293" cy="4192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604" name="Google Shape;604;p25"/>
          <p:cNvSpPr txBox="1"/>
          <p:nvPr/>
        </p:nvSpPr>
        <p:spPr>
          <a:xfrm>
            <a:off x="7309464" y="3622659"/>
            <a:ext cx="436384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Thank you</a:t>
            </a:r>
            <a:endParaRPr/>
          </a:p>
        </p:txBody>
      </p:sp>
      <p:sp>
        <p:nvSpPr>
          <p:cNvPr id="605" name="Google Shape;605;p25"/>
          <p:cNvSpPr txBox="1"/>
          <p:nvPr/>
        </p:nvSpPr>
        <p:spPr>
          <a:xfrm>
            <a:off x="-481829" y="530729"/>
            <a:ext cx="65255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Zafira Nadia Maaz, PhD</a:t>
            </a:r>
            <a:endParaRPr/>
          </a:p>
        </p:txBody>
      </p:sp>
      <p:sp>
        <p:nvSpPr>
          <p:cNvPr id="606" name="Google Shape;606;p25"/>
          <p:cNvSpPr txBox="1"/>
          <p:nvPr/>
        </p:nvSpPr>
        <p:spPr>
          <a:xfrm>
            <a:off x="1092513" y="1034882"/>
            <a:ext cx="652559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Senior Lecturer of Quantity Surveying</a:t>
            </a:r>
            <a:endParaRPr dirty="0"/>
          </a:p>
        </p:txBody>
      </p:sp>
      <p:cxnSp>
        <p:nvCxnSpPr>
          <p:cNvPr id="607" name="Google Shape;607;p25"/>
          <p:cNvCxnSpPr/>
          <p:nvPr/>
        </p:nvCxnSpPr>
        <p:spPr>
          <a:xfrm rot="10800000" flipH="1">
            <a:off x="1345575" y="1537449"/>
            <a:ext cx="5798175" cy="2843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57" y="2456095"/>
            <a:ext cx="4348252" cy="19458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2"/>
          <p:cNvCxnSpPr/>
          <p:nvPr/>
        </p:nvCxnSpPr>
        <p:spPr>
          <a:xfrm>
            <a:off x="6079958" y="1143000"/>
            <a:ext cx="0" cy="4572000"/>
          </a:xfrm>
          <a:prstGeom prst="straightConnector1">
            <a:avLst/>
          </a:prstGeom>
          <a:noFill/>
          <a:ln w="9525" cap="flat" cmpd="sng">
            <a:solidFill>
              <a:srgbClr val="4E4E4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"/>
          <p:cNvSpPr/>
          <p:nvPr/>
        </p:nvSpPr>
        <p:spPr>
          <a:xfrm>
            <a:off x="5946295" y="1167384"/>
            <a:ext cx="539646" cy="457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5" name="Google Shape;115;p2"/>
          <p:cNvCxnSpPr/>
          <p:nvPr/>
        </p:nvCxnSpPr>
        <p:spPr>
          <a:xfrm>
            <a:off x="4785935" y="1277112"/>
            <a:ext cx="0" cy="4453128"/>
          </a:xfrm>
          <a:prstGeom prst="straightConnector1">
            <a:avLst/>
          </a:prstGeom>
          <a:noFill/>
          <a:ln w="22225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6" name="Google Shape;116;p2"/>
          <p:cNvGrpSpPr/>
          <p:nvPr/>
        </p:nvGrpSpPr>
        <p:grpSpPr>
          <a:xfrm>
            <a:off x="5119796" y="1558978"/>
            <a:ext cx="6390358" cy="3686400"/>
            <a:chOff x="5119796" y="1558978"/>
            <a:chExt cx="6390358" cy="3685380"/>
          </a:xfrm>
        </p:grpSpPr>
        <p:grpSp>
          <p:nvGrpSpPr>
            <p:cNvPr id="117" name="Google Shape;117;p2"/>
            <p:cNvGrpSpPr/>
            <p:nvPr/>
          </p:nvGrpSpPr>
          <p:grpSpPr>
            <a:xfrm>
              <a:off x="5119796" y="1558978"/>
              <a:ext cx="6390358" cy="3685380"/>
              <a:chOff x="5119796" y="1558978"/>
              <a:chExt cx="6390358" cy="3685380"/>
            </a:xfrm>
          </p:grpSpPr>
          <p:grpSp>
            <p:nvGrpSpPr>
              <p:cNvPr id="118" name="Google Shape;118;p2"/>
              <p:cNvGrpSpPr/>
              <p:nvPr/>
            </p:nvGrpSpPr>
            <p:grpSpPr>
              <a:xfrm>
                <a:off x="5119796" y="1558978"/>
                <a:ext cx="6390358" cy="3651852"/>
                <a:chOff x="5119796" y="1558978"/>
                <a:chExt cx="6390358" cy="3651852"/>
              </a:xfrm>
            </p:grpSpPr>
            <p:pic>
              <p:nvPicPr>
                <p:cNvPr id="119" name="Google Shape;119;p2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5119796" y="1558978"/>
                  <a:ext cx="6390358" cy="36518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0" name="Google Shape;120;p2" descr="A picture containing text&#10;&#10;Description automatically generated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7381917" y="2216056"/>
                  <a:ext cx="1350604" cy="14232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21" name="Google Shape;121;p2" descr="Graphical user interface, text, application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087739" y="3849834"/>
                <a:ext cx="1264497" cy="13853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2" name="Google Shape;122;p2" descr="Graphical user interface, text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8780658" y="3830603"/>
                <a:ext cx="1332606" cy="141375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23" name="Google Shape;123;p2" descr="A picture containing tex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160944" y="2216056"/>
              <a:ext cx="1332606" cy="14232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4" name="Google Shape;124;p2" descr="A group of people posing for the camera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04777" y="2216056"/>
            <a:ext cx="1327744" cy="1423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7F7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>
            <a:spLocks noGrp="1"/>
          </p:cNvSpPr>
          <p:nvPr>
            <p:ph type="title"/>
          </p:nvPr>
        </p:nvSpPr>
        <p:spPr>
          <a:xfrm>
            <a:off x="825692" y="4462272"/>
            <a:ext cx="4414880" cy="166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Calibri"/>
              <a:buNone/>
            </a:pPr>
            <a:r>
              <a:rPr lang="en-US" sz="4200">
                <a:solidFill>
                  <a:schemeClr val="lt1"/>
                </a:solidFill>
              </a:rPr>
              <a:t>Big Data is Transforming Our Lives</a:t>
            </a:r>
            <a:endParaRPr/>
          </a:p>
        </p:txBody>
      </p:sp>
      <p:sp>
        <p:nvSpPr>
          <p:cNvPr id="137" name="Google Shape;137;p4"/>
          <p:cNvSpPr/>
          <p:nvPr/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4" descr="A screenshot of a computer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2216" r="-2" b="11704"/>
          <a:stretch/>
        </p:blipFill>
        <p:spPr>
          <a:xfrm>
            <a:off x="322959" y="474577"/>
            <a:ext cx="8460392" cy="359456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/>
          <p:nvPr/>
        </p:nvSpPr>
        <p:spPr>
          <a:xfrm>
            <a:off x="6734420" y="4549143"/>
            <a:ext cx="457200" cy="457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4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90162" y="3795864"/>
            <a:ext cx="1298045" cy="2247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665" y="183047"/>
            <a:ext cx="8460392" cy="296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4"/>
          <p:cNvCxnSpPr/>
          <p:nvPr/>
        </p:nvCxnSpPr>
        <p:spPr>
          <a:xfrm>
            <a:off x="5010912" y="1889760"/>
            <a:ext cx="1372686" cy="2459961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3" name="Google Shape;143;p4"/>
          <p:cNvCxnSpPr/>
          <p:nvPr/>
        </p:nvCxnSpPr>
        <p:spPr>
          <a:xfrm>
            <a:off x="5147187" y="2625213"/>
            <a:ext cx="1236411" cy="1724508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4" name="Google Shape;144;p4"/>
          <p:cNvCxnSpPr/>
          <p:nvPr/>
        </p:nvCxnSpPr>
        <p:spPr>
          <a:xfrm>
            <a:off x="4944053" y="2188798"/>
            <a:ext cx="1439545" cy="216092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5" name="Google Shape;145;p4"/>
          <p:cNvCxnSpPr/>
          <p:nvPr/>
        </p:nvCxnSpPr>
        <p:spPr>
          <a:xfrm>
            <a:off x="4146793" y="1303639"/>
            <a:ext cx="2236805" cy="3070242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6" name="Google Shape;146;p4"/>
          <p:cNvCxnSpPr/>
          <p:nvPr/>
        </p:nvCxnSpPr>
        <p:spPr>
          <a:xfrm>
            <a:off x="4240121" y="1619418"/>
            <a:ext cx="2143477" cy="273030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" name="Google Shape;147;p4"/>
          <p:cNvSpPr/>
          <p:nvPr/>
        </p:nvSpPr>
        <p:spPr>
          <a:xfrm>
            <a:off x="339795" y="3982059"/>
            <a:ext cx="8437584" cy="48021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346987" y="1047"/>
            <a:ext cx="8437584" cy="19021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5958662" y="4384922"/>
            <a:ext cx="2816395" cy="2465531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4" descr="Graphical user interface, text, applicati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3531" r="5526"/>
          <a:stretch/>
        </p:blipFill>
        <p:spPr>
          <a:xfrm>
            <a:off x="9347718" y="973033"/>
            <a:ext cx="2382320" cy="259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09205" y="3795864"/>
            <a:ext cx="1143000" cy="2239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1664207" y="0"/>
            <a:ext cx="2472664" cy="6858000"/>
          </a:xfrm>
          <a:custGeom>
            <a:avLst/>
            <a:gdLst/>
            <a:ahLst/>
            <a:cxnLst/>
            <a:rect l="l" t="t" r="r" b="b"/>
            <a:pathLst>
              <a:path w="2472664" h="6858000" extrusionOk="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rgbClr val="7F7F7F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10703038" y="1992863"/>
            <a:ext cx="1488962" cy="2872274"/>
          </a:xfrm>
          <a:custGeom>
            <a:avLst/>
            <a:gdLst/>
            <a:ahLst/>
            <a:cxnLst/>
            <a:rect l="l" t="t" r="r" b="b"/>
            <a:pathLst>
              <a:path w="1488962" h="2872274" extrusionOk="0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" name="Google Shape;159;p5"/>
          <p:cNvGrpSpPr/>
          <p:nvPr/>
        </p:nvGrpSpPr>
        <p:grpSpPr>
          <a:xfrm>
            <a:off x="3574838" y="1102409"/>
            <a:ext cx="7816283" cy="5054551"/>
            <a:chOff x="545238" y="858525"/>
            <a:chExt cx="7608304" cy="5211906"/>
          </a:xfrm>
        </p:grpSpPr>
        <p:pic>
          <p:nvPicPr>
            <p:cNvPr id="160" name="Google Shape;160;p5" descr="A close up of a newspape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l="3654"/>
            <a:stretch/>
          </p:blipFill>
          <p:spPr>
            <a:xfrm>
              <a:off x="545238" y="858525"/>
              <a:ext cx="7608304" cy="52119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5"/>
            <p:cNvSpPr txBox="1"/>
            <p:nvPr/>
          </p:nvSpPr>
          <p:spPr>
            <a:xfrm>
              <a:off x="4616881" y="4775076"/>
              <a:ext cx="3076381" cy="5386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chemeClr val="accent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TRANSFORMATION</a:t>
              </a:r>
              <a:endParaRPr/>
            </a:p>
          </p:txBody>
        </p:sp>
      </p:grpSp>
      <p:sp>
        <p:nvSpPr>
          <p:cNvPr id="162" name="Google Shape;162;p5"/>
          <p:cNvSpPr/>
          <p:nvPr/>
        </p:nvSpPr>
        <p:spPr>
          <a:xfrm>
            <a:off x="439881" y="1855795"/>
            <a:ext cx="2695076" cy="287227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4697565" y="3764149"/>
            <a:ext cx="1296835" cy="706252"/>
          </a:xfrm>
          <a:prstGeom prst="ellipse">
            <a:avLst/>
          </a:prstGeom>
          <a:noFill/>
          <a:ln w="444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8413800" y="2136295"/>
            <a:ext cx="1015950" cy="493174"/>
          </a:xfrm>
          <a:prstGeom prst="ellipse">
            <a:avLst/>
          </a:prstGeom>
          <a:noFill/>
          <a:ln w="444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5"/>
          <p:cNvSpPr txBox="1"/>
          <p:nvPr/>
        </p:nvSpPr>
        <p:spPr>
          <a:xfrm>
            <a:off x="5123639" y="2290915"/>
            <a:ext cx="880999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PHYTON</a:t>
            </a:r>
            <a:endParaRPr/>
          </a:p>
        </p:txBody>
      </p:sp>
      <p:sp>
        <p:nvSpPr>
          <p:cNvPr id="166" name="Google Shape;166;p5"/>
          <p:cNvSpPr/>
          <p:nvPr/>
        </p:nvSpPr>
        <p:spPr>
          <a:xfrm>
            <a:off x="5089149" y="2183613"/>
            <a:ext cx="903613" cy="532639"/>
          </a:xfrm>
          <a:prstGeom prst="ellipse">
            <a:avLst/>
          </a:prstGeom>
          <a:noFill/>
          <a:ln w="4445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7663442" y="4728069"/>
            <a:ext cx="2743454" cy="717516"/>
          </a:xfrm>
          <a:prstGeom prst="ellipse">
            <a:avLst/>
          </a:prstGeom>
          <a:noFill/>
          <a:ln w="5397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11391121" y="1045027"/>
            <a:ext cx="807280" cy="43980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6"/>
          <p:cNvSpPr/>
          <p:nvPr/>
        </p:nvSpPr>
        <p:spPr>
          <a:xfrm>
            <a:off x="1664207" y="0"/>
            <a:ext cx="2472664" cy="6858000"/>
          </a:xfrm>
          <a:custGeom>
            <a:avLst/>
            <a:gdLst/>
            <a:ahLst/>
            <a:cxnLst/>
            <a:rect l="l" t="t" r="r" b="b"/>
            <a:pathLst>
              <a:path w="2472664" h="6858000" extrusionOk="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rgbClr val="7F7F7F">
              <a:alpha val="3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6"/>
          <p:cNvSpPr/>
          <p:nvPr/>
        </p:nvSpPr>
        <p:spPr>
          <a:xfrm>
            <a:off x="10703037" y="1992863"/>
            <a:ext cx="1488963" cy="2872275"/>
          </a:xfrm>
          <a:custGeom>
            <a:avLst/>
            <a:gdLst/>
            <a:ahLst/>
            <a:cxnLst/>
            <a:rect l="l" t="t" r="r" b="b"/>
            <a:pathLst>
              <a:path w="1488962" h="2872274" extrusionOk="0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6"/>
          <p:cNvSpPr/>
          <p:nvPr/>
        </p:nvSpPr>
        <p:spPr>
          <a:xfrm>
            <a:off x="439882" y="1855795"/>
            <a:ext cx="2695076" cy="2872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11391121" y="1045027"/>
            <a:ext cx="807280" cy="43980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6"/>
          <p:cNvSpPr/>
          <p:nvPr/>
        </p:nvSpPr>
        <p:spPr>
          <a:xfrm>
            <a:off x="1103513" y="2628258"/>
            <a:ext cx="1293188" cy="1327349"/>
          </a:xfrm>
          <a:prstGeom prst="ellipse">
            <a:avLst/>
          </a:prstGeom>
          <a:solidFill>
            <a:srgbClr val="FFCAB5">
              <a:alpha val="6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6"/>
          <p:cNvSpPr/>
          <p:nvPr/>
        </p:nvSpPr>
        <p:spPr>
          <a:xfrm>
            <a:off x="10527794" y="1992863"/>
            <a:ext cx="1196375" cy="27352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0" name="Google Shape;180;p6"/>
          <p:cNvGrpSpPr/>
          <p:nvPr/>
        </p:nvGrpSpPr>
        <p:grpSpPr>
          <a:xfrm>
            <a:off x="3753655" y="742637"/>
            <a:ext cx="4063264" cy="1257326"/>
            <a:chOff x="234020" y="394080"/>
            <a:chExt cx="3047448" cy="942994"/>
          </a:xfrm>
        </p:grpSpPr>
        <p:grpSp>
          <p:nvGrpSpPr>
            <p:cNvPr id="181" name="Google Shape;181;p6"/>
            <p:cNvGrpSpPr/>
            <p:nvPr/>
          </p:nvGrpSpPr>
          <p:grpSpPr>
            <a:xfrm>
              <a:off x="234020" y="552297"/>
              <a:ext cx="744176" cy="723789"/>
              <a:chOff x="234019" y="552296"/>
              <a:chExt cx="861195" cy="866331"/>
            </a:xfrm>
          </p:grpSpPr>
          <p:grpSp>
            <p:nvGrpSpPr>
              <p:cNvPr id="182" name="Google Shape;182;p6"/>
              <p:cNvGrpSpPr/>
              <p:nvPr/>
            </p:nvGrpSpPr>
            <p:grpSpPr>
              <a:xfrm>
                <a:off x="234019" y="552296"/>
                <a:ext cx="861195" cy="861107"/>
                <a:chOff x="234019" y="552296"/>
                <a:chExt cx="861195" cy="861107"/>
              </a:xfrm>
            </p:grpSpPr>
            <p:grpSp>
              <p:nvGrpSpPr>
                <p:cNvPr id="183" name="Google Shape;183;p6"/>
                <p:cNvGrpSpPr/>
                <p:nvPr/>
              </p:nvGrpSpPr>
              <p:grpSpPr>
                <a:xfrm>
                  <a:off x="234019" y="552296"/>
                  <a:ext cx="861195" cy="861107"/>
                  <a:chOff x="2902791" y="1275604"/>
                  <a:chExt cx="861195" cy="861107"/>
                </a:xfrm>
              </p:grpSpPr>
              <p:grpSp>
                <p:nvGrpSpPr>
                  <p:cNvPr id="184" name="Google Shape;184;p6"/>
                  <p:cNvGrpSpPr/>
                  <p:nvPr/>
                </p:nvGrpSpPr>
                <p:grpSpPr>
                  <a:xfrm>
                    <a:off x="2902791" y="1275604"/>
                    <a:ext cx="861195" cy="861107"/>
                    <a:chOff x="2543222" y="2802319"/>
                    <a:chExt cx="492172" cy="492122"/>
                  </a:xfrm>
                </p:grpSpPr>
                <p:sp>
                  <p:nvSpPr>
                    <p:cNvPr id="185" name="Google Shape;185;p6"/>
                    <p:cNvSpPr/>
                    <p:nvPr/>
                  </p:nvSpPr>
                  <p:spPr>
                    <a:xfrm>
                      <a:off x="2712955" y="2802319"/>
                      <a:ext cx="151969" cy="43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4725" y="0"/>
                          </a:moveTo>
                          <a:cubicBezTo>
                            <a:pt x="3131" y="0"/>
                            <a:pt x="1537" y="250"/>
                            <a:pt x="0" y="750"/>
                          </a:cubicBezTo>
                          <a:lnTo>
                            <a:pt x="620" y="2667"/>
                          </a:lnTo>
                          <a:cubicBezTo>
                            <a:pt x="1920" y="2253"/>
                            <a:pt x="3274" y="2024"/>
                            <a:pt x="4629" y="2024"/>
                          </a:cubicBezTo>
                          <a:cubicBezTo>
                            <a:pt x="4662" y="2024"/>
                            <a:pt x="4696" y="2024"/>
                            <a:pt x="4729" y="2024"/>
                          </a:cubicBezTo>
                          <a:cubicBezTo>
                            <a:pt x="4764" y="2024"/>
                            <a:pt x="4798" y="2024"/>
                            <a:pt x="4833" y="2024"/>
                          </a:cubicBezTo>
                          <a:cubicBezTo>
                            <a:pt x="6186" y="2024"/>
                            <a:pt x="7516" y="2242"/>
                            <a:pt x="8803" y="2656"/>
                          </a:cubicBezTo>
                          <a:lnTo>
                            <a:pt x="9423" y="739"/>
                          </a:lnTo>
                          <a:cubicBezTo>
                            <a:pt x="7895" y="247"/>
                            <a:pt x="6310" y="0"/>
                            <a:pt x="4725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6" name="Google Shape;186;p6"/>
                    <p:cNvSpPr/>
                    <p:nvPr/>
                  </p:nvSpPr>
                  <p:spPr>
                    <a:xfrm>
                      <a:off x="2854917" y="2814237"/>
                      <a:ext cx="133278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38" extrusionOk="0">
                          <a:moveTo>
                            <a:pt x="631" y="0"/>
                          </a:moveTo>
                          <a:lnTo>
                            <a:pt x="0" y="1928"/>
                          </a:lnTo>
                          <a:cubicBezTo>
                            <a:pt x="2663" y="2789"/>
                            <a:pt x="4981" y="4465"/>
                            <a:pt x="6634" y="6737"/>
                          </a:cubicBezTo>
                          <a:lnTo>
                            <a:pt x="8264" y="5544"/>
                          </a:lnTo>
                          <a:cubicBezTo>
                            <a:pt x="6370" y="2938"/>
                            <a:pt x="3696" y="999"/>
                            <a:pt x="631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7" name="Google Shape;187;p6"/>
                    <p:cNvSpPr/>
                    <p:nvPr/>
                  </p:nvSpPr>
                  <p:spPr>
                    <a:xfrm>
                      <a:off x="2961901" y="3048363"/>
                      <a:ext cx="73493" cy="144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2537" y="1"/>
                          </a:moveTo>
                          <a:cubicBezTo>
                            <a:pt x="2537" y="2801"/>
                            <a:pt x="1653" y="5533"/>
                            <a:pt x="0" y="7794"/>
                          </a:cubicBezTo>
                          <a:lnTo>
                            <a:pt x="1630" y="8976"/>
                          </a:lnTo>
                          <a:cubicBezTo>
                            <a:pt x="3535" y="6371"/>
                            <a:pt x="4557" y="3226"/>
                            <a:pt x="4557" y="1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8" name="Google Shape;188;p6"/>
                    <p:cNvSpPr/>
                    <p:nvPr/>
                  </p:nvSpPr>
                  <p:spPr>
                    <a:xfrm>
                      <a:off x="2590054" y="2814414"/>
                      <a:ext cx="132907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7621" y="0"/>
                          </a:moveTo>
                          <a:cubicBezTo>
                            <a:pt x="4557" y="1010"/>
                            <a:pt x="1894" y="2950"/>
                            <a:pt x="0" y="5555"/>
                          </a:cubicBezTo>
                          <a:lnTo>
                            <a:pt x="1630" y="6738"/>
                          </a:lnTo>
                          <a:cubicBezTo>
                            <a:pt x="3271" y="4477"/>
                            <a:pt x="5590" y="2789"/>
                            <a:pt x="8241" y="1929"/>
                          </a:cubicBezTo>
                          <a:lnTo>
                            <a:pt x="7621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89" name="Google Shape;189;p6"/>
                    <p:cNvSpPr/>
                    <p:nvPr/>
                  </p:nvSpPr>
                  <p:spPr>
                    <a:xfrm>
                      <a:off x="2961901" y="2903626"/>
                      <a:ext cx="73493" cy="144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1630" y="1"/>
                          </a:moveTo>
                          <a:lnTo>
                            <a:pt x="0" y="1194"/>
                          </a:lnTo>
                          <a:cubicBezTo>
                            <a:pt x="1653" y="3455"/>
                            <a:pt x="2537" y="6175"/>
                            <a:pt x="2537" y="8976"/>
                          </a:cubicBezTo>
                          <a:lnTo>
                            <a:pt x="4545" y="8976"/>
                          </a:lnTo>
                          <a:cubicBezTo>
                            <a:pt x="4557" y="5751"/>
                            <a:pt x="3535" y="2606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0" name="Google Shape;190;p6"/>
                    <p:cNvSpPr/>
                    <p:nvPr/>
                  </p:nvSpPr>
                  <p:spPr>
                    <a:xfrm>
                      <a:off x="2854917" y="3174037"/>
                      <a:ext cx="133278" cy="1084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27" extrusionOk="0">
                          <a:moveTo>
                            <a:pt x="6634" y="1"/>
                          </a:moveTo>
                          <a:cubicBezTo>
                            <a:pt x="4981" y="2262"/>
                            <a:pt x="2663" y="3949"/>
                            <a:pt x="0" y="4810"/>
                          </a:cubicBezTo>
                          <a:lnTo>
                            <a:pt x="620" y="6726"/>
                          </a:lnTo>
                          <a:cubicBezTo>
                            <a:pt x="3684" y="5728"/>
                            <a:pt x="6359" y="3788"/>
                            <a:pt x="8264" y="1183"/>
                          </a:cubicBezTo>
                          <a:lnTo>
                            <a:pt x="6634" y="1"/>
                          </a:ln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1" name="Google Shape;191;p6"/>
                    <p:cNvSpPr/>
                    <p:nvPr/>
                  </p:nvSpPr>
                  <p:spPr>
                    <a:xfrm>
                      <a:off x="2543222" y="2903997"/>
                      <a:ext cx="73122" cy="1443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2904" y="0"/>
                          </a:moveTo>
                          <a:cubicBezTo>
                            <a:pt x="1010" y="2594"/>
                            <a:pt x="0" y="5739"/>
                            <a:pt x="0" y="8953"/>
                          </a:cubicBezTo>
                          <a:lnTo>
                            <a:pt x="2020" y="8953"/>
                          </a:lnTo>
                          <a:cubicBezTo>
                            <a:pt x="2020" y="6164"/>
                            <a:pt x="2893" y="3444"/>
                            <a:pt x="4534" y="1183"/>
                          </a:cubicBezTo>
                          <a:lnTo>
                            <a:pt x="2904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2" name="Google Shape;192;p6"/>
                    <p:cNvSpPr/>
                    <p:nvPr/>
                  </p:nvSpPr>
                  <p:spPr>
                    <a:xfrm>
                      <a:off x="2712955" y="3251413"/>
                      <a:ext cx="151969" cy="43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620" y="0"/>
                          </a:moveTo>
                          <a:lnTo>
                            <a:pt x="0" y="1917"/>
                          </a:lnTo>
                          <a:cubicBezTo>
                            <a:pt x="1537" y="2418"/>
                            <a:pt x="3131" y="2667"/>
                            <a:pt x="4725" y="2667"/>
                          </a:cubicBezTo>
                          <a:cubicBezTo>
                            <a:pt x="6310" y="2667"/>
                            <a:pt x="7895" y="2421"/>
                            <a:pt x="9423" y="1928"/>
                          </a:cubicBezTo>
                          <a:lnTo>
                            <a:pt x="8803" y="12"/>
                          </a:lnTo>
                          <a:cubicBezTo>
                            <a:pt x="7483" y="436"/>
                            <a:pt x="6118" y="643"/>
                            <a:pt x="4729" y="643"/>
                          </a:cubicBezTo>
                          <a:cubicBezTo>
                            <a:pt x="3340" y="643"/>
                            <a:pt x="1951" y="425"/>
                            <a:pt x="620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3" name="Google Shape;193;p6"/>
                    <p:cNvSpPr/>
                    <p:nvPr/>
                  </p:nvSpPr>
                  <p:spPr>
                    <a:xfrm>
                      <a:off x="2590054" y="3173666"/>
                      <a:ext cx="132907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1630" y="1"/>
                          </a:moveTo>
                          <a:lnTo>
                            <a:pt x="0" y="1183"/>
                          </a:lnTo>
                          <a:cubicBezTo>
                            <a:pt x="1894" y="3788"/>
                            <a:pt x="4557" y="5728"/>
                            <a:pt x="7621" y="6738"/>
                          </a:cubicBezTo>
                          <a:lnTo>
                            <a:pt x="8241" y="4821"/>
                          </a:lnTo>
                          <a:cubicBezTo>
                            <a:pt x="5590" y="3949"/>
                            <a:pt x="3271" y="2262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4" name="Google Shape;194;p6"/>
                    <p:cNvSpPr/>
                    <p:nvPr/>
                  </p:nvSpPr>
                  <p:spPr>
                    <a:xfrm>
                      <a:off x="2543222" y="3048363"/>
                      <a:ext cx="73122" cy="1443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0" y="1"/>
                          </a:moveTo>
                          <a:cubicBezTo>
                            <a:pt x="0" y="3214"/>
                            <a:pt x="1010" y="6359"/>
                            <a:pt x="2904" y="8953"/>
                          </a:cubicBezTo>
                          <a:lnTo>
                            <a:pt x="4534" y="7771"/>
                          </a:lnTo>
                          <a:cubicBezTo>
                            <a:pt x="2904" y="5510"/>
                            <a:pt x="2020" y="2790"/>
                            <a:pt x="2020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95" name="Google Shape;195;p6"/>
                  <p:cNvGrpSpPr/>
                  <p:nvPr/>
                </p:nvGrpSpPr>
                <p:grpSpPr>
                  <a:xfrm>
                    <a:off x="3156886" y="1539639"/>
                    <a:ext cx="333004" cy="333030"/>
                    <a:chOff x="-63252250" y="1930850"/>
                    <a:chExt cx="319000" cy="319025"/>
                  </a:xfrm>
                </p:grpSpPr>
                <p:sp>
                  <p:nvSpPr>
                    <p:cNvPr id="196" name="Google Shape;196;p6"/>
                    <p:cNvSpPr/>
                    <p:nvPr/>
                  </p:nvSpPr>
                  <p:spPr>
                    <a:xfrm>
                      <a:off x="-63252250" y="1930850"/>
                      <a:ext cx="319000" cy="319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0" h="12761" extrusionOk="0">
                          <a:moveTo>
                            <a:pt x="7026" y="914"/>
                          </a:moveTo>
                          <a:lnTo>
                            <a:pt x="7026" y="1954"/>
                          </a:lnTo>
                          <a:cubicBezTo>
                            <a:pt x="7026" y="2174"/>
                            <a:pt x="7120" y="2332"/>
                            <a:pt x="7341" y="2363"/>
                          </a:cubicBezTo>
                          <a:cubicBezTo>
                            <a:pt x="7813" y="2489"/>
                            <a:pt x="8286" y="2647"/>
                            <a:pt x="8664" y="2899"/>
                          </a:cubicBezTo>
                          <a:cubicBezTo>
                            <a:pt x="8733" y="2954"/>
                            <a:pt x="8820" y="2979"/>
                            <a:pt x="8905" y="2979"/>
                          </a:cubicBezTo>
                          <a:cubicBezTo>
                            <a:pt x="9012" y="2979"/>
                            <a:pt x="9115" y="2938"/>
                            <a:pt x="9168" y="2868"/>
                          </a:cubicBezTo>
                          <a:lnTo>
                            <a:pt x="9924" y="2111"/>
                          </a:lnTo>
                          <a:lnTo>
                            <a:pt x="10712" y="2899"/>
                          </a:lnTo>
                          <a:lnTo>
                            <a:pt x="9956" y="3655"/>
                          </a:lnTo>
                          <a:cubicBezTo>
                            <a:pt x="9861" y="3781"/>
                            <a:pt x="9798" y="4002"/>
                            <a:pt x="9924" y="4159"/>
                          </a:cubicBezTo>
                          <a:cubicBezTo>
                            <a:pt x="10208" y="4600"/>
                            <a:pt x="10397" y="5041"/>
                            <a:pt x="10460" y="5514"/>
                          </a:cubicBezTo>
                          <a:cubicBezTo>
                            <a:pt x="10523" y="5703"/>
                            <a:pt x="10680" y="5829"/>
                            <a:pt x="10869" y="5829"/>
                          </a:cubicBezTo>
                          <a:lnTo>
                            <a:pt x="11941" y="5829"/>
                          </a:lnTo>
                          <a:lnTo>
                            <a:pt x="11941" y="6932"/>
                          </a:lnTo>
                          <a:lnTo>
                            <a:pt x="10869" y="6932"/>
                          </a:lnTo>
                          <a:cubicBezTo>
                            <a:pt x="10680" y="6932"/>
                            <a:pt x="10523" y="7058"/>
                            <a:pt x="10460" y="7247"/>
                          </a:cubicBezTo>
                          <a:cubicBezTo>
                            <a:pt x="10365" y="7719"/>
                            <a:pt x="10208" y="8192"/>
                            <a:pt x="9924" y="8570"/>
                          </a:cubicBezTo>
                          <a:cubicBezTo>
                            <a:pt x="9798" y="8727"/>
                            <a:pt x="9861" y="8979"/>
                            <a:pt x="9956" y="9105"/>
                          </a:cubicBezTo>
                          <a:lnTo>
                            <a:pt x="10712" y="9830"/>
                          </a:lnTo>
                          <a:lnTo>
                            <a:pt x="9924" y="10618"/>
                          </a:lnTo>
                          <a:lnTo>
                            <a:pt x="9168" y="9893"/>
                          </a:lnTo>
                          <a:cubicBezTo>
                            <a:pt x="9111" y="9817"/>
                            <a:pt x="8996" y="9775"/>
                            <a:pt x="8879" y="9775"/>
                          </a:cubicBezTo>
                          <a:cubicBezTo>
                            <a:pt x="8803" y="9775"/>
                            <a:pt x="8726" y="9793"/>
                            <a:pt x="8664" y="9830"/>
                          </a:cubicBezTo>
                          <a:cubicBezTo>
                            <a:pt x="8223" y="10114"/>
                            <a:pt x="7813" y="10303"/>
                            <a:pt x="7341" y="10397"/>
                          </a:cubicBezTo>
                          <a:cubicBezTo>
                            <a:pt x="7120" y="10429"/>
                            <a:pt x="7026" y="10586"/>
                            <a:pt x="7026" y="10775"/>
                          </a:cubicBezTo>
                          <a:lnTo>
                            <a:pt x="7026" y="11846"/>
                          </a:lnTo>
                          <a:lnTo>
                            <a:pt x="5923" y="11846"/>
                          </a:lnTo>
                          <a:lnTo>
                            <a:pt x="5923" y="10775"/>
                          </a:lnTo>
                          <a:cubicBezTo>
                            <a:pt x="5923" y="10586"/>
                            <a:pt x="5797" y="10429"/>
                            <a:pt x="5577" y="10397"/>
                          </a:cubicBezTo>
                          <a:cubicBezTo>
                            <a:pt x="5135" y="10271"/>
                            <a:pt x="4663" y="10114"/>
                            <a:pt x="4253" y="9830"/>
                          </a:cubicBezTo>
                          <a:cubicBezTo>
                            <a:pt x="4191" y="9793"/>
                            <a:pt x="4119" y="9775"/>
                            <a:pt x="4047" y="9775"/>
                          </a:cubicBezTo>
                          <a:cubicBezTo>
                            <a:pt x="3937" y="9775"/>
                            <a:pt x="3826" y="9817"/>
                            <a:pt x="3749" y="9893"/>
                          </a:cubicBezTo>
                          <a:lnTo>
                            <a:pt x="2993" y="10618"/>
                          </a:lnTo>
                          <a:lnTo>
                            <a:pt x="2206" y="9830"/>
                          </a:lnTo>
                          <a:lnTo>
                            <a:pt x="2962" y="9105"/>
                          </a:lnTo>
                          <a:cubicBezTo>
                            <a:pt x="3088" y="8979"/>
                            <a:pt x="3119" y="8727"/>
                            <a:pt x="2993" y="8570"/>
                          </a:cubicBezTo>
                          <a:cubicBezTo>
                            <a:pt x="2710" y="8160"/>
                            <a:pt x="2521" y="7719"/>
                            <a:pt x="2458" y="7247"/>
                          </a:cubicBezTo>
                          <a:cubicBezTo>
                            <a:pt x="2395" y="7058"/>
                            <a:pt x="2237" y="6932"/>
                            <a:pt x="2048" y="6932"/>
                          </a:cubicBezTo>
                          <a:lnTo>
                            <a:pt x="977" y="6932"/>
                          </a:lnTo>
                          <a:lnTo>
                            <a:pt x="977" y="5829"/>
                          </a:lnTo>
                          <a:lnTo>
                            <a:pt x="2048" y="5829"/>
                          </a:lnTo>
                          <a:cubicBezTo>
                            <a:pt x="2237" y="5829"/>
                            <a:pt x="2395" y="5703"/>
                            <a:pt x="2458" y="5514"/>
                          </a:cubicBezTo>
                          <a:cubicBezTo>
                            <a:pt x="2552" y="5041"/>
                            <a:pt x="2710" y="4569"/>
                            <a:pt x="2993" y="4159"/>
                          </a:cubicBezTo>
                          <a:cubicBezTo>
                            <a:pt x="3119" y="4002"/>
                            <a:pt x="3088" y="3781"/>
                            <a:pt x="2962" y="3655"/>
                          </a:cubicBezTo>
                          <a:lnTo>
                            <a:pt x="2206" y="2899"/>
                          </a:lnTo>
                          <a:lnTo>
                            <a:pt x="2993" y="2111"/>
                          </a:lnTo>
                          <a:lnTo>
                            <a:pt x="3749" y="2868"/>
                          </a:lnTo>
                          <a:cubicBezTo>
                            <a:pt x="3820" y="2938"/>
                            <a:pt x="3921" y="2979"/>
                            <a:pt x="4023" y="2979"/>
                          </a:cubicBezTo>
                          <a:cubicBezTo>
                            <a:pt x="4103" y="2979"/>
                            <a:pt x="4184" y="2954"/>
                            <a:pt x="4253" y="2899"/>
                          </a:cubicBezTo>
                          <a:cubicBezTo>
                            <a:pt x="4694" y="2647"/>
                            <a:pt x="5135" y="2426"/>
                            <a:pt x="5577" y="2363"/>
                          </a:cubicBezTo>
                          <a:cubicBezTo>
                            <a:pt x="5797" y="2332"/>
                            <a:pt x="5923" y="2174"/>
                            <a:pt x="5923" y="1954"/>
                          </a:cubicBezTo>
                          <a:lnTo>
                            <a:pt x="5923" y="914"/>
                          </a:lnTo>
                          <a:close/>
                          <a:moveTo>
                            <a:pt x="5829" y="1"/>
                          </a:moveTo>
                          <a:cubicBezTo>
                            <a:pt x="5356" y="1"/>
                            <a:pt x="5009" y="347"/>
                            <a:pt x="5009" y="820"/>
                          </a:cubicBezTo>
                          <a:lnTo>
                            <a:pt x="5009" y="1576"/>
                          </a:lnTo>
                          <a:cubicBezTo>
                            <a:pt x="4631" y="1702"/>
                            <a:pt x="4285" y="1796"/>
                            <a:pt x="3970" y="2017"/>
                          </a:cubicBezTo>
                          <a:lnTo>
                            <a:pt x="3466" y="1481"/>
                          </a:lnTo>
                          <a:cubicBezTo>
                            <a:pt x="3308" y="1324"/>
                            <a:pt x="3103" y="1245"/>
                            <a:pt x="2891" y="1245"/>
                          </a:cubicBezTo>
                          <a:cubicBezTo>
                            <a:pt x="2678" y="1245"/>
                            <a:pt x="2458" y="1324"/>
                            <a:pt x="2269" y="1481"/>
                          </a:cubicBezTo>
                          <a:lnTo>
                            <a:pt x="1481" y="2269"/>
                          </a:lnTo>
                          <a:cubicBezTo>
                            <a:pt x="1166" y="2584"/>
                            <a:pt x="1166" y="3120"/>
                            <a:pt x="1481" y="3466"/>
                          </a:cubicBezTo>
                          <a:lnTo>
                            <a:pt x="2017" y="3970"/>
                          </a:lnTo>
                          <a:cubicBezTo>
                            <a:pt x="1796" y="4285"/>
                            <a:pt x="1701" y="4632"/>
                            <a:pt x="1575" y="5010"/>
                          </a:cubicBezTo>
                          <a:lnTo>
                            <a:pt x="819" y="5010"/>
                          </a:lnTo>
                          <a:cubicBezTo>
                            <a:pt x="347" y="5010"/>
                            <a:pt x="0" y="5356"/>
                            <a:pt x="0" y="5829"/>
                          </a:cubicBezTo>
                          <a:lnTo>
                            <a:pt x="0" y="6932"/>
                          </a:lnTo>
                          <a:cubicBezTo>
                            <a:pt x="0" y="7404"/>
                            <a:pt x="347" y="7751"/>
                            <a:pt x="819" y="7751"/>
                          </a:cubicBezTo>
                          <a:lnTo>
                            <a:pt x="1575" y="7751"/>
                          </a:lnTo>
                          <a:cubicBezTo>
                            <a:pt x="1701" y="8097"/>
                            <a:pt x="1796" y="8475"/>
                            <a:pt x="2017" y="8759"/>
                          </a:cubicBezTo>
                          <a:lnTo>
                            <a:pt x="1481" y="9295"/>
                          </a:lnTo>
                          <a:cubicBezTo>
                            <a:pt x="1166" y="9610"/>
                            <a:pt x="1166" y="10114"/>
                            <a:pt x="1481" y="10460"/>
                          </a:cubicBezTo>
                          <a:lnTo>
                            <a:pt x="2269" y="11248"/>
                          </a:lnTo>
                          <a:cubicBezTo>
                            <a:pt x="2426" y="11405"/>
                            <a:pt x="2639" y="11484"/>
                            <a:pt x="2855" y="11484"/>
                          </a:cubicBezTo>
                          <a:cubicBezTo>
                            <a:pt x="3072" y="11484"/>
                            <a:pt x="3292" y="11405"/>
                            <a:pt x="3466" y="11248"/>
                          </a:cubicBezTo>
                          <a:lnTo>
                            <a:pt x="3970" y="10744"/>
                          </a:lnTo>
                          <a:cubicBezTo>
                            <a:pt x="4285" y="10933"/>
                            <a:pt x="4631" y="11059"/>
                            <a:pt x="5009" y="11185"/>
                          </a:cubicBezTo>
                          <a:lnTo>
                            <a:pt x="5009" y="11909"/>
                          </a:lnTo>
                          <a:cubicBezTo>
                            <a:pt x="5009" y="12382"/>
                            <a:pt x="5356" y="12760"/>
                            <a:pt x="5829" y="12760"/>
                          </a:cubicBezTo>
                          <a:lnTo>
                            <a:pt x="6931" y="12760"/>
                          </a:lnTo>
                          <a:cubicBezTo>
                            <a:pt x="7404" y="12760"/>
                            <a:pt x="7750" y="12382"/>
                            <a:pt x="7750" y="11909"/>
                          </a:cubicBezTo>
                          <a:lnTo>
                            <a:pt x="7750" y="11185"/>
                          </a:lnTo>
                          <a:cubicBezTo>
                            <a:pt x="8097" y="11059"/>
                            <a:pt x="8475" y="10933"/>
                            <a:pt x="8790" y="10744"/>
                          </a:cubicBezTo>
                          <a:lnTo>
                            <a:pt x="9294" y="11248"/>
                          </a:lnTo>
                          <a:cubicBezTo>
                            <a:pt x="9452" y="11405"/>
                            <a:pt x="9656" y="11484"/>
                            <a:pt x="9865" y="11484"/>
                          </a:cubicBezTo>
                          <a:cubicBezTo>
                            <a:pt x="10074" y="11484"/>
                            <a:pt x="10287" y="11405"/>
                            <a:pt x="10460" y="11248"/>
                          </a:cubicBezTo>
                          <a:lnTo>
                            <a:pt x="11247" y="10460"/>
                          </a:lnTo>
                          <a:cubicBezTo>
                            <a:pt x="11563" y="10145"/>
                            <a:pt x="11563" y="9641"/>
                            <a:pt x="11247" y="9295"/>
                          </a:cubicBezTo>
                          <a:lnTo>
                            <a:pt x="10743" y="8759"/>
                          </a:lnTo>
                          <a:cubicBezTo>
                            <a:pt x="10932" y="8444"/>
                            <a:pt x="11058" y="8097"/>
                            <a:pt x="11184" y="7751"/>
                          </a:cubicBezTo>
                          <a:lnTo>
                            <a:pt x="11941" y="7751"/>
                          </a:lnTo>
                          <a:cubicBezTo>
                            <a:pt x="12413" y="7751"/>
                            <a:pt x="12760" y="7404"/>
                            <a:pt x="12760" y="6932"/>
                          </a:cubicBezTo>
                          <a:lnTo>
                            <a:pt x="12760" y="5829"/>
                          </a:lnTo>
                          <a:cubicBezTo>
                            <a:pt x="12760" y="5356"/>
                            <a:pt x="12350" y="5010"/>
                            <a:pt x="11941" y="5010"/>
                          </a:cubicBezTo>
                          <a:lnTo>
                            <a:pt x="11184" y="5010"/>
                          </a:lnTo>
                          <a:cubicBezTo>
                            <a:pt x="11058" y="4632"/>
                            <a:pt x="10932" y="4285"/>
                            <a:pt x="10743" y="3970"/>
                          </a:cubicBezTo>
                          <a:lnTo>
                            <a:pt x="11247" y="3466"/>
                          </a:lnTo>
                          <a:cubicBezTo>
                            <a:pt x="11563" y="3151"/>
                            <a:pt x="11563" y="2647"/>
                            <a:pt x="11247" y="2269"/>
                          </a:cubicBezTo>
                          <a:lnTo>
                            <a:pt x="10460" y="1481"/>
                          </a:lnTo>
                          <a:cubicBezTo>
                            <a:pt x="10302" y="1324"/>
                            <a:pt x="10098" y="1245"/>
                            <a:pt x="9889" y="1245"/>
                          </a:cubicBezTo>
                          <a:cubicBezTo>
                            <a:pt x="9680" y="1245"/>
                            <a:pt x="9467" y="1324"/>
                            <a:pt x="9294" y="1481"/>
                          </a:cubicBezTo>
                          <a:lnTo>
                            <a:pt x="8790" y="2017"/>
                          </a:lnTo>
                          <a:cubicBezTo>
                            <a:pt x="8475" y="1796"/>
                            <a:pt x="8097" y="1702"/>
                            <a:pt x="7750" y="1576"/>
                          </a:cubicBezTo>
                          <a:lnTo>
                            <a:pt x="7750" y="820"/>
                          </a:lnTo>
                          <a:cubicBezTo>
                            <a:pt x="7750" y="347"/>
                            <a:pt x="7404" y="1"/>
                            <a:pt x="6931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" name="Google Shape;197;p6"/>
                    <p:cNvSpPr/>
                    <p:nvPr/>
                  </p:nvSpPr>
                  <p:spPr>
                    <a:xfrm>
                      <a:off x="-63160900" y="2021425"/>
                      <a:ext cx="137850" cy="13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5514" extrusionOk="0">
                          <a:moveTo>
                            <a:pt x="2773" y="820"/>
                          </a:moveTo>
                          <a:cubicBezTo>
                            <a:pt x="3813" y="820"/>
                            <a:pt x="4695" y="1702"/>
                            <a:pt x="4695" y="2742"/>
                          </a:cubicBezTo>
                          <a:cubicBezTo>
                            <a:pt x="4695" y="3813"/>
                            <a:pt x="3813" y="4695"/>
                            <a:pt x="2773" y="4695"/>
                          </a:cubicBezTo>
                          <a:cubicBezTo>
                            <a:pt x="1702" y="4695"/>
                            <a:pt x="820" y="3813"/>
                            <a:pt x="820" y="2742"/>
                          </a:cubicBezTo>
                          <a:cubicBezTo>
                            <a:pt x="820" y="1702"/>
                            <a:pt x="1702" y="820"/>
                            <a:pt x="2773" y="820"/>
                          </a:cubicBezTo>
                          <a:close/>
                          <a:moveTo>
                            <a:pt x="2773" y="1"/>
                          </a:moveTo>
                          <a:cubicBezTo>
                            <a:pt x="1229" y="1"/>
                            <a:pt x="1" y="1198"/>
                            <a:pt x="1" y="2742"/>
                          </a:cubicBezTo>
                          <a:cubicBezTo>
                            <a:pt x="1" y="4285"/>
                            <a:pt x="1229" y="5514"/>
                            <a:pt x="2773" y="5514"/>
                          </a:cubicBezTo>
                          <a:cubicBezTo>
                            <a:pt x="4285" y="5514"/>
                            <a:pt x="5514" y="4285"/>
                            <a:pt x="5514" y="2742"/>
                          </a:cubicBezTo>
                          <a:cubicBezTo>
                            <a:pt x="5514" y="1229"/>
                            <a:pt x="4254" y="1"/>
                            <a:pt x="2773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98" name="Google Shape;198;p6"/>
                <p:cNvSpPr/>
                <p:nvPr/>
              </p:nvSpPr>
              <p:spPr>
                <a:xfrm>
                  <a:off x="432244" y="762977"/>
                  <a:ext cx="478508" cy="41914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9" name="Google Shape;199;p6"/>
              <p:cNvSpPr txBox="1"/>
              <p:nvPr/>
            </p:nvSpPr>
            <p:spPr>
              <a:xfrm>
                <a:off x="382268" y="819879"/>
                <a:ext cx="638014" cy="598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67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74%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0" name="Google Shape;200;p6"/>
            <p:cNvSpPr txBox="1"/>
            <p:nvPr/>
          </p:nvSpPr>
          <p:spPr>
            <a:xfrm flipH="1">
              <a:off x="1050217" y="394080"/>
              <a:ext cx="2114262" cy="707513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2400"/>
                <a:buFont typeface="Saira ExtraCondensed SemiBold"/>
                <a:buNone/>
              </a:pPr>
              <a:r>
                <a:rPr lang="en-US" sz="3000" b="0" i="0" u="none" strike="noStrike" cap="none">
                  <a:solidFill>
                    <a:srgbClr val="666666"/>
                  </a:solidFill>
                  <a:latin typeface="Saira ExtraCondensed SemiBold"/>
                  <a:ea typeface="Saira ExtraCondensed SemiBold"/>
                  <a:cs typeface="Saira ExtraCondensed SemiBold"/>
                  <a:sym typeface="Saira ExtraCondensed SemiBold"/>
                </a:rPr>
                <a:t>Clueless</a:t>
              </a:r>
              <a:endParaRPr/>
            </a:p>
          </p:txBody>
        </p:sp>
        <p:sp>
          <p:nvSpPr>
            <p:cNvPr id="201" name="Google Shape;201;p6"/>
            <p:cNvSpPr txBox="1"/>
            <p:nvPr/>
          </p:nvSpPr>
          <p:spPr>
            <a:xfrm flipH="1">
              <a:off x="1070666" y="740297"/>
              <a:ext cx="2133000" cy="5826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Barlow Semi Condensed"/>
                <a:buNone/>
              </a:pPr>
              <a:r>
                <a:rPr lang="en-US" sz="1867" b="0" i="0" u="none" strike="noStrike" cap="none">
                  <a:solidFill>
                    <a:srgbClr val="374957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Interesting!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Barlow Semi Condensed"/>
                <a:buNone/>
              </a:pPr>
              <a:r>
                <a:rPr lang="en-US" sz="1867" b="0" i="0" u="none" strike="noStrike" cap="none">
                  <a:solidFill>
                    <a:srgbClr val="374957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But what is big data?</a:t>
              </a:r>
              <a:endParaRPr/>
            </a:p>
          </p:txBody>
        </p:sp>
        <p:cxnSp>
          <p:nvCxnSpPr>
            <p:cNvPr id="202" name="Google Shape;202;p6"/>
            <p:cNvCxnSpPr/>
            <p:nvPr/>
          </p:nvCxnSpPr>
          <p:spPr>
            <a:xfrm rot="10800000" flipH="1">
              <a:off x="1041993" y="1331524"/>
              <a:ext cx="2239475" cy="5550"/>
            </a:xfrm>
            <a:prstGeom prst="straightConnector1">
              <a:avLst/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diamond" w="med" len="med"/>
            </a:ln>
          </p:spPr>
        </p:cxnSp>
      </p:grpSp>
      <p:grpSp>
        <p:nvGrpSpPr>
          <p:cNvPr id="203" name="Google Shape;203;p6"/>
          <p:cNvGrpSpPr/>
          <p:nvPr/>
        </p:nvGrpSpPr>
        <p:grpSpPr>
          <a:xfrm>
            <a:off x="6903297" y="2287410"/>
            <a:ext cx="4084895" cy="1272104"/>
            <a:chOff x="234020" y="429034"/>
            <a:chExt cx="3063671" cy="954078"/>
          </a:xfrm>
        </p:grpSpPr>
        <p:grpSp>
          <p:nvGrpSpPr>
            <p:cNvPr id="204" name="Google Shape;204;p6"/>
            <p:cNvGrpSpPr/>
            <p:nvPr/>
          </p:nvGrpSpPr>
          <p:grpSpPr>
            <a:xfrm>
              <a:off x="234020" y="552297"/>
              <a:ext cx="744176" cy="719423"/>
              <a:chOff x="234019" y="552296"/>
              <a:chExt cx="861195" cy="861107"/>
            </a:xfrm>
          </p:grpSpPr>
          <p:grpSp>
            <p:nvGrpSpPr>
              <p:cNvPr id="205" name="Google Shape;205;p6"/>
              <p:cNvGrpSpPr/>
              <p:nvPr/>
            </p:nvGrpSpPr>
            <p:grpSpPr>
              <a:xfrm>
                <a:off x="234019" y="552296"/>
                <a:ext cx="861195" cy="861107"/>
                <a:chOff x="234019" y="552296"/>
                <a:chExt cx="861195" cy="861107"/>
              </a:xfrm>
            </p:grpSpPr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234019" y="552296"/>
                  <a:ext cx="861195" cy="861107"/>
                  <a:chOff x="2902791" y="1275604"/>
                  <a:chExt cx="861195" cy="861107"/>
                </a:xfrm>
              </p:grpSpPr>
              <p:grpSp>
                <p:nvGrpSpPr>
                  <p:cNvPr id="207" name="Google Shape;207;p6"/>
                  <p:cNvGrpSpPr/>
                  <p:nvPr/>
                </p:nvGrpSpPr>
                <p:grpSpPr>
                  <a:xfrm>
                    <a:off x="2902791" y="1275604"/>
                    <a:ext cx="861195" cy="861107"/>
                    <a:chOff x="2543222" y="2802319"/>
                    <a:chExt cx="492172" cy="492122"/>
                  </a:xfrm>
                </p:grpSpPr>
                <p:sp>
                  <p:nvSpPr>
                    <p:cNvPr id="208" name="Google Shape;208;p6"/>
                    <p:cNvSpPr/>
                    <p:nvPr/>
                  </p:nvSpPr>
                  <p:spPr>
                    <a:xfrm>
                      <a:off x="2712955" y="2802319"/>
                      <a:ext cx="151969" cy="43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4725" y="0"/>
                          </a:moveTo>
                          <a:cubicBezTo>
                            <a:pt x="3131" y="0"/>
                            <a:pt x="1537" y="250"/>
                            <a:pt x="0" y="750"/>
                          </a:cubicBezTo>
                          <a:lnTo>
                            <a:pt x="620" y="2667"/>
                          </a:lnTo>
                          <a:cubicBezTo>
                            <a:pt x="1920" y="2253"/>
                            <a:pt x="3274" y="2024"/>
                            <a:pt x="4629" y="2024"/>
                          </a:cubicBezTo>
                          <a:cubicBezTo>
                            <a:pt x="4662" y="2024"/>
                            <a:pt x="4696" y="2024"/>
                            <a:pt x="4729" y="2024"/>
                          </a:cubicBezTo>
                          <a:cubicBezTo>
                            <a:pt x="4764" y="2024"/>
                            <a:pt x="4798" y="2024"/>
                            <a:pt x="4833" y="2024"/>
                          </a:cubicBezTo>
                          <a:cubicBezTo>
                            <a:pt x="6186" y="2024"/>
                            <a:pt x="7516" y="2242"/>
                            <a:pt x="8803" y="2656"/>
                          </a:cubicBezTo>
                          <a:lnTo>
                            <a:pt x="9423" y="739"/>
                          </a:lnTo>
                          <a:cubicBezTo>
                            <a:pt x="7895" y="247"/>
                            <a:pt x="6310" y="0"/>
                            <a:pt x="4725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" name="Google Shape;209;p6"/>
                    <p:cNvSpPr/>
                    <p:nvPr/>
                  </p:nvSpPr>
                  <p:spPr>
                    <a:xfrm>
                      <a:off x="2854917" y="2814237"/>
                      <a:ext cx="133278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38" extrusionOk="0">
                          <a:moveTo>
                            <a:pt x="631" y="0"/>
                          </a:moveTo>
                          <a:lnTo>
                            <a:pt x="0" y="1928"/>
                          </a:lnTo>
                          <a:cubicBezTo>
                            <a:pt x="2663" y="2789"/>
                            <a:pt x="4981" y="4465"/>
                            <a:pt x="6634" y="6737"/>
                          </a:cubicBezTo>
                          <a:lnTo>
                            <a:pt x="8264" y="5544"/>
                          </a:lnTo>
                          <a:cubicBezTo>
                            <a:pt x="6370" y="2938"/>
                            <a:pt x="3696" y="999"/>
                            <a:pt x="631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0" name="Google Shape;210;p6"/>
                    <p:cNvSpPr/>
                    <p:nvPr/>
                  </p:nvSpPr>
                  <p:spPr>
                    <a:xfrm>
                      <a:off x="2961901" y="3048363"/>
                      <a:ext cx="73493" cy="144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2537" y="1"/>
                          </a:moveTo>
                          <a:cubicBezTo>
                            <a:pt x="2537" y="2801"/>
                            <a:pt x="1653" y="5533"/>
                            <a:pt x="0" y="7794"/>
                          </a:cubicBezTo>
                          <a:lnTo>
                            <a:pt x="1630" y="8976"/>
                          </a:lnTo>
                          <a:cubicBezTo>
                            <a:pt x="3535" y="6371"/>
                            <a:pt x="4557" y="3226"/>
                            <a:pt x="4557" y="1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1" name="Google Shape;211;p6"/>
                    <p:cNvSpPr/>
                    <p:nvPr/>
                  </p:nvSpPr>
                  <p:spPr>
                    <a:xfrm>
                      <a:off x="2590054" y="2814414"/>
                      <a:ext cx="132907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7621" y="0"/>
                          </a:moveTo>
                          <a:cubicBezTo>
                            <a:pt x="4557" y="1010"/>
                            <a:pt x="1894" y="2950"/>
                            <a:pt x="0" y="5555"/>
                          </a:cubicBezTo>
                          <a:lnTo>
                            <a:pt x="1630" y="6738"/>
                          </a:lnTo>
                          <a:cubicBezTo>
                            <a:pt x="3271" y="4477"/>
                            <a:pt x="5590" y="2789"/>
                            <a:pt x="8241" y="1929"/>
                          </a:cubicBezTo>
                          <a:lnTo>
                            <a:pt x="7621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2" name="Google Shape;212;p6"/>
                    <p:cNvSpPr/>
                    <p:nvPr/>
                  </p:nvSpPr>
                  <p:spPr>
                    <a:xfrm>
                      <a:off x="2961901" y="2903626"/>
                      <a:ext cx="73493" cy="144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1630" y="1"/>
                          </a:moveTo>
                          <a:lnTo>
                            <a:pt x="0" y="1194"/>
                          </a:lnTo>
                          <a:cubicBezTo>
                            <a:pt x="1653" y="3455"/>
                            <a:pt x="2537" y="6175"/>
                            <a:pt x="2537" y="8976"/>
                          </a:cubicBezTo>
                          <a:lnTo>
                            <a:pt x="4545" y="8976"/>
                          </a:lnTo>
                          <a:cubicBezTo>
                            <a:pt x="4557" y="5751"/>
                            <a:pt x="3535" y="2606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3" name="Google Shape;213;p6"/>
                    <p:cNvSpPr/>
                    <p:nvPr/>
                  </p:nvSpPr>
                  <p:spPr>
                    <a:xfrm>
                      <a:off x="2854917" y="3174037"/>
                      <a:ext cx="133278" cy="1084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27" extrusionOk="0">
                          <a:moveTo>
                            <a:pt x="6634" y="1"/>
                          </a:moveTo>
                          <a:cubicBezTo>
                            <a:pt x="4981" y="2262"/>
                            <a:pt x="2663" y="3949"/>
                            <a:pt x="0" y="4810"/>
                          </a:cubicBezTo>
                          <a:lnTo>
                            <a:pt x="620" y="6726"/>
                          </a:lnTo>
                          <a:cubicBezTo>
                            <a:pt x="3684" y="5728"/>
                            <a:pt x="6359" y="3788"/>
                            <a:pt x="8264" y="1183"/>
                          </a:cubicBezTo>
                          <a:lnTo>
                            <a:pt x="6634" y="1"/>
                          </a:ln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4" name="Google Shape;214;p6"/>
                    <p:cNvSpPr/>
                    <p:nvPr/>
                  </p:nvSpPr>
                  <p:spPr>
                    <a:xfrm>
                      <a:off x="2543222" y="2903997"/>
                      <a:ext cx="73122" cy="1443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2904" y="0"/>
                          </a:moveTo>
                          <a:cubicBezTo>
                            <a:pt x="1010" y="2594"/>
                            <a:pt x="0" y="5739"/>
                            <a:pt x="0" y="8953"/>
                          </a:cubicBezTo>
                          <a:lnTo>
                            <a:pt x="2020" y="8953"/>
                          </a:lnTo>
                          <a:cubicBezTo>
                            <a:pt x="2020" y="6164"/>
                            <a:pt x="2893" y="3444"/>
                            <a:pt x="4534" y="1183"/>
                          </a:cubicBezTo>
                          <a:lnTo>
                            <a:pt x="2904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5" name="Google Shape;215;p6"/>
                    <p:cNvSpPr/>
                    <p:nvPr/>
                  </p:nvSpPr>
                  <p:spPr>
                    <a:xfrm>
                      <a:off x="2712955" y="3251413"/>
                      <a:ext cx="151969" cy="43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620" y="0"/>
                          </a:moveTo>
                          <a:lnTo>
                            <a:pt x="0" y="1917"/>
                          </a:lnTo>
                          <a:cubicBezTo>
                            <a:pt x="1537" y="2418"/>
                            <a:pt x="3131" y="2667"/>
                            <a:pt x="4725" y="2667"/>
                          </a:cubicBezTo>
                          <a:cubicBezTo>
                            <a:pt x="6310" y="2667"/>
                            <a:pt x="7895" y="2421"/>
                            <a:pt x="9423" y="1928"/>
                          </a:cubicBezTo>
                          <a:lnTo>
                            <a:pt x="8803" y="12"/>
                          </a:lnTo>
                          <a:cubicBezTo>
                            <a:pt x="7483" y="436"/>
                            <a:pt x="6118" y="643"/>
                            <a:pt x="4729" y="643"/>
                          </a:cubicBezTo>
                          <a:cubicBezTo>
                            <a:pt x="3340" y="643"/>
                            <a:pt x="1951" y="425"/>
                            <a:pt x="620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6" name="Google Shape;216;p6"/>
                    <p:cNvSpPr/>
                    <p:nvPr/>
                  </p:nvSpPr>
                  <p:spPr>
                    <a:xfrm>
                      <a:off x="2590054" y="3173666"/>
                      <a:ext cx="132907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1630" y="1"/>
                          </a:moveTo>
                          <a:lnTo>
                            <a:pt x="0" y="1183"/>
                          </a:lnTo>
                          <a:cubicBezTo>
                            <a:pt x="1894" y="3788"/>
                            <a:pt x="4557" y="5728"/>
                            <a:pt x="7621" y="6738"/>
                          </a:cubicBezTo>
                          <a:lnTo>
                            <a:pt x="8241" y="4821"/>
                          </a:lnTo>
                          <a:cubicBezTo>
                            <a:pt x="5590" y="3949"/>
                            <a:pt x="3271" y="2262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7" name="Google Shape;217;p6"/>
                    <p:cNvSpPr/>
                    <p:nvPr/>
                  </p:nvSpPr>
                  <p:spPr>
                    <a:xfrm>
                      <a:off x="2543222" y="3048363"/>
                      <a:ext cx="73122" cy="1443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0" y="1"/>
                          </a:moveTo>
                          <a:cubicBezTo>
                            <a:pt x="0" y="3214"/>
                            <a:pt x="1010" y="6359"/>
                            <a:pt x="2904" y="8953"/>
                          </a:cubicBezTo>
                          <a:lnTo>
                            <a:pt x="4534" y="7771"/>
                          </a:lnTo>
                          <a:cubicBezTo>
                            <a:pt x="2904" y="5510"/>
                            <a:pt x="2020" y="2790"/>
                            <a:pt x="2020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18" name="Google Shape;218;p6"/>
                  <p:cNvGrpSpPr/>
                  <p:nvPr/>
                </p:nvGrpSpPr>
                <p:grpSpPr>
                  <a:xfrm>
                    <a:off x="3156886" y="1539639"/>
                    <a:ext cx="333004" cy="333030"/>
                    <a:chOff x="-63252250" y="1930850"/>
                    <a:chExt cx="319000" cy="319025"/>
                  </a:xfrm>
                </p:grpSpPr>
                <p:sp>
                  <p:nvSpPr>
                    <p:cNvPr id="219" name="Google Shape;219;p6"/>
                    <p:cNvSpPr/>
                    <p:nvPr/>
                  </p:nvSpPr>
                  <p:spPr>
                    <a:xfrm>
                      <a:off x="-63252250" y="1930850"/>
                      <a:ext cx="319000" cy="319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0" h="12761" extrusionOk="0">
                          <a:moveTo>
                            <a:pt x="7026" y="914"/>
                          </a:moveTo>
                          <a:lnTo>
                            <a:pt x="7026" y="1954"/>
                          </a:lnTo>
                          <a:cubicBezTo>
                            <a:pt x="7026" y="2174"/>
                            <a:pt x="7120" y="2332"/>
                            <a:pt x="7341" y="2363"/>
                          </a:cubicBezTo>
                          <a:cubicBezTo>
                            <a:pt x="7813" y="2489"/>
                            <a:pt x="8286" y="2647"/>
                            <a:pt x="8664" y="2899"/>
                          </a:cubicBezTo>
                          <a:cubicBezTo>
                            <a:pt x="8733" y="2954"/>
                            <a:pt x="8820" y="2979"/>
                            <a:pt x="8905" y="2979"/>
                          </a:cubicBezTo>
                          <a:cubicBezTo>
                            <a:pt x="9012" y="2979"/>
                            <a:pt x="9115" y="2938"/>
                            <a:pt x="9168" y="2868"/>
                          </a:cubicBezTo>
                          <a:lnTo>
                            <a:pt x="9924" y="2111"/>
                          </a:lnTo>
                          <a:lnTo>
                            <a:pt x="10712" y="2899"/>
                          </a:lnTo>
                          <a:lnTo>
                            <a:pt x="9956" y="3655"/>
                          </a:lnTo>
                          <a:cubicBezTo>
                            <a:pt x="9861" y="3781"/>
                            <a:pt x="9798" y="4002"/>
                            <a:pt x="9924" y="4159"/>
                          </a:cubicBezTo>
                          <a:cubicBezTo>
                            <a:pt x="10208" y="4600"/>
                            <a:pt x="10397" y="5041"/>
                            <a:pt x="10460" y="5514"/>
                          </a:cubicBezTo>
                          <a:cubicBezTo>
                            <a:pt x="10523" y="5703"/>
                            <a:pt x="10680" y="5829"/>
                            <a:pt x="10869" y="5829"/>
                          </a:cubicBezTo>
                          <a:lnTo>
                            <a:pt x="11941" y="5829"/>
                          </a:lnTo>
                          <a:lnTo>
                            <a:pt x="11941" y="6932"/>
                          </a:lnTo>
                          <a:lnTo>
                            <a:pt x="10869" y="6932"/>
                          </a:lnTo>
                          <a:cubicBezTo>
                            <a:pt x="10680" y="6932"/>
                            <a:pt x="10523" y="7058"/>
                            <a:pt x="10460" y="7247"/>
                          </a:cubicBezTo>
                          <a:cubicBezTo>
                            <a:pt x="10365" y="7719"/>
                            <a:pt x="10208" y="8192"/>
                            <a:pt x="9924" y="8570"/>
                          </a:cubicBezTo>
                          <a:cubicBezTo>
                            <a:pt x="9798" y="8727"/>
                            <a:pt x="9861" y="8979"/>
                            <a:pt x="9956" y="9105"/>
                          </a:cubicBezTo>
                          <a:lnTo>
                            <a:pt x="10712" y="9830"/>
                          </a:lnTo>
                          <a:lnTo>
                            <a:pt x="9924" y="10618"/>
                          </a:lnTo>
                          <a:lnTo>
                            <a:pt x="9168" y="9893"/>
                          </a:lnTo>
                          <a:cubicBezTo>
                            <a:pt x="9111" y="9817"/>
                            <a:pt x="8996" y="9775"/>
                            <a:pt x="8879" y="9775"/>
                          </a:cubicBezTo>
                          <a:cubicBezTo>
                            <a:pt x="8803" y="9775"/>
                            <a:pt x="8726" y="9793"/>
                            <a:pt x="8664" y="9830"/>
                          </a:cubicBezTo>
                          <a:cubicBezTo>
                            <a:pt x="8223" y="10114"/>
                            <a:pt x="7813" y="10303"/>
                            <a:pt x="7341" y="10397"/>
                          </a:cubicBezTo>
                          <a:cubicBezTo>
                            <a:pt x="7120" y="10429"/>
                            <a:pt x="7026" y="10586"/>
                            <a:pt x="7026" y="10775"/>
                          </a:cubicBezTo>
                          <a:lnTo>
                            <a:pt x="7026" y="11846"/>
                          </a:lnTo>
                          <a:lnTo>
                            <a:pt x="5923" y="11846"/>
                          </a:lnTo>
                          <a:lnTo>
                            <a:pt x="5923" y="10775"/>
                          </a:lnTo>
                          <a:cubicBezTo>
                            <a:pt x="5923" y="10586"/>
                            <a:pt x="5797" y="10429"/>
                            <a:pt x="5577" y="10397"/>
                          </a:cubicBezTo>
                          <a:cubicBezTo>
                            <a:pt x="5135" y="10271"/>
                            <a:pt x="4663" y="10114"/>
                            <a:pt x="4253" y="9830"/>
                          </a:cubicBezTo>
                          <a:cubicBezTo>
                            <a:pt x="4191" y="9793"/>
                            <a:pt x="4119" y="9775"/>
                            <a:pt x="4047" y="9775"/>
                          </a:cubicBezTo>
                          <a:cubicBezTo>
                            <a:pt x="3937" y="9775"/>
                            <a:pt x="3826" y="9817"/>
                            <a:pt x="3749" y="9893"/>
                          </a:cubicBezTo>
                          <a:lnTo>
                            <a:pt x="2993" y="10618"/>
                          </a:lnTo>
                          <a:lnTo>
                            <a:pt x="2206" y="9830"/>
                          </a:lnTo>
                          <a:lnTo>
                            <a:pt x="2962" y="9105"/>
                          </a:lnTo>
                          <a:cubicBezTo>
                            <a:pt x="3088" y="8979"/>
                            <a:pt x="3119" y="8727"/>
                            <a:pt x="2993" y="8570"/>
                          </a:cubicBezTo>
                          <a:cubicBezTo>
                            <a:pt x="2710" y="8160"/>
                            <a:pt x="2521" y="7719"/>
                            <a:pt x="2458" y="7247"/>
                          </a:cubicBezTo>
                          <a:cubicBezTo>
                            <a:pt x="2395" y="7058"/>
                            <a:pt x="2237" y="6932"/>
                            <a:pt x="2048" y="6932"/>
                          </a:cubicBezTo>
                          <a:lnTo>
                            <a:pt x="977" y="6932"/>
                          </a:lnTo>
                          <a:lnTo>
                            <a:pt x="977" y="5829"/>
                          </a:lnTo>
                          <a:lnTo>
                            <a:pt x="2048" y="5829"/>
                          </a:lnTo>
                          <a:cubicBezTo>
                            <a:pt x="2237" y="5829"/>
                            <a:pt x="2395" y="5703"/>
                            <a:pt x="2458" y="5514"/>
                          </a:cubicBezTo>
                          <a:cubicBezTo>
                            <a:pt x="2552" y="5041"/>
                            <a:pt x="2710" y="4569"/>
                            <a:pt x="2993" y="4159"/>
                          </a:cubicBezTo>
                          <a:cubicBezTo>
                            <a:pt x="3119" y="4002"/>
                            <a:pt x="3088" y="3781"/>
                            <a:pt x="2962" y="3655"/>
                          </a:cubicBezTo>
                          <a:lnTo>
                            <a:pt x="2206" y="2899"/>
                          </a:lnTo>
                          <a:lnTo>
                            <a:pt x="2993" y="2111"/>
                          </a:lnTo>
                          <a:lnTo>
                            <a:pt x="3749" y="2868"/>
                          </a:lnTo>
                          <a:cubicBezTo>
                            <a:pt x="3820" y="2938"/>
                            <a:pt x="3921" y="2979"/>
                            <a:pt x="4023" y="2979"/>
                          </a:cubicBezTo>
                          <a:cubicBezTo>
                            <a:pt x="4103" y="2979"/>
                            <a:pt x="4184" y="2954"/>
                            <a:pt x="4253" y="2899"/>
                          </a:cubicBezTo>
                          <a:cubicBezTo>
                            <a:pt x="4694" y="2647"/>
                            <a:pt x="5135" y="2426"/>
                            <a:pt x="5577" y="2363"/>
                          </a:cubicBezTo>
                          <a:cubicBezTo>
                            <a:pt x="5797" y="2332"/>
                            <a:pt x="5923" y="2174"/>
                            <a:pt x="5923" y="1954"/>
                          </a:cubicBezTo>
                          <a:lnTo>
                            <a:pt x="5923" y="914"/>
                          </a:lnTo>
                          <a:close/>
                          <a:moveTo>
                            <a:pt x="5829" y="1"/>
                          </a:moveTo>
                          <a:cubicBezTo>
                            <a:pt x="5356" y="1"/>
                            <a:pt x="5009" y="347"/>
                            <a:pt x="5009" y="820"/>
                          </a:cubicBezTo>
                          <a:lnTo>
                            <a:pt x="5009" y="1576"/>
                          </a:lnTo>
                          <a:cubicBezTo>
                            <a:pt x="4631" y="1702"/>
                            <a:pt x="4285" y="1796"/>
                            <a:pt x="3970" y="2017"/>
                          </a:cubicBezTo>
                          <a:lnTo>
                            <a:pt x="3466" y="1481"/>
                          </a:lnTo>
                          <a:cubicBezTo>
                            <a:pt x="3308" y="1324"/>
                            <a:pt x="3103" y="1245"/>
                            <a:pt x="2891" y="1245"/>
                          </a:cubicBezTo>
                          <a:cubicBezTo>
                            <a:pt x="2678" y="1245"/>
                            <a:pt x="2458" y="1324"/>
                            <a:pt x="2269" y="1481"/>
                          </a:cubicBezTo>
                          <a:lnTo>
                            <a:pt x="1481" y="2269"/>
                          </a:lnTo>
                          <a:cubicBezTo>
                            <a:pt x="1166" y="2584"/>
                            <a:pt x="1166" y="3120"/>
                            <a:pt x="1481" y="3466"/>
                          </a:cubicBezTo>
                          <a:lnTo>
                            <a:pt x="2017" y="3970"/>
                          </a:lnTo>
                          <a:cubicBezTo>
                            <a:pt x="1796" y="4285"/>
                            <a:pt x="1701" y="4632"/>
                            <a:pt x="1575" y="5010"/>
                          </a:cubicBezTo>
                          <a:lnTo>
                            <a:pt x="819" y="5010"/>
                          </a:lnTo>
                          <a:cubicBezTo>
                            <a:pt x="347" y="5010"/>
                            <a:pt x="0" y="5356"/>
                            <a:pt x="0" y="5829"/>
                          </a:cubicBezTo>
                          <a:lnTo>
                            <a:pt x="0" y="6932"/>
                          </a:lnTo>
                          <a:cubicBezTo>
                            <a:pt x="0" y="7404"/>
                            <a:pt x="347" y="7751"/>
                            <a:pt x="819" y="7751"/>
                          </a:cubicBezTo>
                          <a:lnTo>
                            <a:pt x="1575" y="7751"/>
                          </a:lnTo>
                          <a:cubicBezTo>
                            <a:pt x="1701" y="8097"/>
                            <a:pt x="1796" y="8475"/>
                            <a:pt x="2017" y="8759"/>
                          </a:cubicBezTo>
                          <a:lnTo>
                            <a:pt x="1481" y="9295"/>
                          </a:lnTo>
                          <a:cubicBezTo>
                            <a:pt x="1166" y="9610"/>
                            <a:pt x="1166" y="10114"/>
                            <a:pt x="1481" y="10460"/>
                          </a:cubicBezTo>
                          <a:lnTo>
                            <a:pt x="2269" y="11248"/>
                          </a:lnTo>
                          <a:cubicBezTo>
                            <a:pt x="2426" y="11405"/>
                            <a:pt x="2639" y="11484"/>
                            <a:pt x="2855" y="11484"/>
                          </a:cubicBezTo>
                          <a:cubicBezTo>
                            <a:pt x="3072" y="11484"/>
                            <a:pt x="3292" y="11405"/>
                            <a:pt x="3466" y="11248"/>
                          </a:cubicBezTo>
                          <a:lnTo>
                            <a:pt x="3970" y="10744"/>
                          </a:lnTo>
                          <a:cubicBezTo>
                            <a:pt x="4285" y="10933"/>
                            <a:pt x="4631" y="11059"/>
                            <a:pt x="5009" y="11185"/>
                          </a:cubicBezTo>
                          <a:lnTo>
                            <a:pt x="5009" y="11909"/>
                          </a:lnTo>
                          <a:cubicBezTo>
                            <a:pt x="5009" y="12382"/>
                            <a:pt x="5356" y="12760"/>
                            <a:pt x="5829" y="12760"/>
                          </a:cubicBezTo>
                          <a:lnTo>
                            <a:pt x="6931" y="12760"/>
                          </a:lnTo>
                          <a:cubicBezTo>
                            <a:pt x="7404" y="12760"/>
                            <a:pt x="7750" y="12382"/>
                            <a:pt x="7750" y="11909"/>
                          </a:cubicBezTo>
                          <a:lnTo>
                            <a:pt x="7750" y="11185"/>
                          </a:lnTo>
                          <a:cubicBezTo>
                            <a:pt x="8097" y="11059"/>
                            <a:pt x="8475" y="10933"/>
                            <a:pt x="8790" y="10744"/>
                          </a:cubicBezTo>
                          <a:lnTo>
                            <a:pt x="9294" y="11248"/>
                          </a:lnTo>
                          <a:cubicBezTo>
                            <a:pt x="9452" y="11405"/>
                            <a:pt x="9656" y="11484"/>
                            <a:pt x="9865" y="11484"/>
                          </a:cubicBezTo>
                          <a:cubicBezTo>
                            <a:pt x="10074" y="11484"/>
                            <a:pt x="10287" y="11405"/>
                            <a:pt x="10460" y="11248"/>
                          </a:cubicBezTo>
                          <a:lnTo>
                            <a:pt x="11247" y="10460"/>
                          </a:lnTo>
                          <a:cubicBezTo>
                            <a:pt x="11563" y="10145"/>
                            <a:pt x="11563" y="9641"/>
                            <a:pt x="11247" y="9295"/>
                          </a:cubicBezTo>
                          <a:lnTo>
                            <a:pt x="10743" y="8759"/>
                          </a:lnTo>
                          <a:cubicBezTo>
                            <a:pt x="10932" y="8444"/>
                            <a:pt x="11058" y="8097"/>
                            <a:pt x="11184" y="7751"/>
                          </a:cubicBezTo>
                          <a:lnTo>
                            <a:pt x="11941" y="7751"/>
                          </a:lnTo>
                          <a:cubicBezTo>
                            <a:pt x="12413" y="7751"/>
                            <a:pt x="12760" y="7404"/>
                            <a:pt x="12760" y="6932"/>
                          </a:cubicBezTo>
                          <a:lnTo>
                            <a:pt x="12760" y="5829"/>
                          </a:lnTo>
                          <a:cubicBezTo>
                            <a:pt x="12760" y="5356"/>
                            <a:pt x="12350" y="5010"/>
                            <a:pt x="11941" y="5010"/>
                          </a:cubicBezTo>
                          <a:lnTo>
                            <a:pt x="11184" y="5010"/>
                          </a:lnTo>
                          <a:cubicBezTo>
                            <a:pt x="11058" y="4632"/>
                            <a:pt x="10932" y="4285"/>
                            <a:pt x="10743" y="3970"/>
                          </a:cubicBezTo>
                          <a:lnTo>
                            <a:pt x="11247" y="3466"/>
                          </a:lnTo>
                          <a:cubicBezTo>
                            <a:pt x="11563" y="3151"/>
                            <a:pt x="11563" y="2647"/>
                            <a:pt x="11247" y="2269"/>
                          </a:cubicBezTo>
                          <a:lnTo>
                            <a:pt x="10460" y="1481"/>
                          </a:lnTo>
                          <a:cubicBezTo>
                            <a:pt x="10302" y="1324"/>
                            <a:pt x="10098" y="1245"/>
                            <a:pt x="9889" y="1245"/>
                          </a:cubicBezTo>
                          <a:cubicBezTo>
                            <a:pt x="9680" y="1245"/>
                            <a:pt x="9467" y="1324"/>
                            <a:pt x="9294" y="1481"/>
                          </a:cubicBezTo>
                          <a:lnTo>
                            <a:pt x="8790" y="2017"/>
                          </a:lnTo>
                          <a:cubicBezTo>
                            <a:pt x="8475" y="1796"/>
                            <a:pt x="8097" y="1702"/>
                            <a:pt x="7750" y="1576"/>
                          </a:cubicBezTo>
                          <a:lnTo>
                            <a:pt x="7750" y="820"/>
                          </a:lnTo>
                          <a:cubicBezTo>
                            <a:pt x="7750" y="347"/>
                            <a:pt x="7404" y="1"/>
                            <a:pt x="6931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0" name="Google Shape;220;p6"/>
                    <p:cNvSpPr/>
                    <p:nvPr/>
                  </p:nvSpPr>
                  <p:spPr>
                    <a:xfrm>
                      <a:off x="-63160900" y="2021425"/>
                      <a:ext cx="137850" cy="13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5514" extrusionOk="0">
                          <a:moveTo>
                            <a:pt x="2773" y="820"/>
                          </a:moveTo>
                          <a:cubicBezTo>
                            <a:pt x="3813" y="820"/>
                            <a:pt x="4695" y="1702"/>
                            <a:pt x="4695" y="2742"/>
                          </a:cubicBezTo>
                          <a:cubicBezTo>
                            <a:pt x="4695" y="3813"/>
                            <a:pt x="3813" y="4695"/>
                            <a:pt x="2773" y="4695"/>
                          </a:cubicBezTo>
                          <a:cubicBezTo>
                            <a:pt x="1702" y="4695"/>
                            <a:pt x="820" y="3813"/>
                            <a:pt x="820" y="2742"/>
                          </a:cubicBezTo>
                          <a:cubicBezTo>
                            <a:pt x="820" y="1702"/>
                            <a:pt x="1702" y="820"/>
                            <a:pt x="2773" y="820"/>
                          </a:cubicBezTo>
                          <a:close/>
                          <a:moveTo>
                            <a:pt x="2773" y="1"/>
                          </a:moveTo>
                          <a:cubicBezTo>
                            <a:pt x="1229" y="1"/>
                            <a:pt x="1" y="1198"/>
                            <a:pt x="1" y="2742"/>
                          </a:cubicBezTo>
                          <a:cubicBezTo>
                            <a:pt x="1" y="4285"/>
                            <a:pt x="1229" y="5514"/>
                            <a:pt x="2773" y="5514"/>
                          </a:cubicBezTo>
                          <a:cubicBezTo>
                            <a:pt x="4285" y="5514"/>
                            <a:pt x="5514" y="4285"/>
                            <a:pt x="5514" y="2742"/>
                          </a:cubicBezTo>
                          <a:cubicBezTo>
                            <a:pt x="5514" y="1229"/>
                            <a:pt x="4254" y="1"/>
                            <a:pt x="2773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221" name="Google Shape;221;p6"/>
                <p:cNvSpPr/>
                <p:nvPr/>
              </p:nvSpPr>
              <p:spPr>
                <a:xfrm>
                  <a:off x="349660" y="658108"/>
                  <a:ext cx="639003" cy="671544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2" name="Google Shape;222;p6"/>
              <p:cNvSpPr txBox="1"/>
              <p:nvPr/>
            </p:nvSpPr>
            <p:spPr>
              <a:xfrm>
                <a:off x="367792" y="807315"/>
                <a:ext cx="638014" cy="5987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67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8%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3" name="Google Shape;223;p6"/>
            <p:cNvSpPr txBox="1"/>
            <p:nvPr/>
          </p:nvSpPr>
          <p:spPr>
            <a:xfrm flipH="1">
              <a:off x="1079114" y="429034"/>
              <a:ext cx="2114262" cy="884471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2400"/>
                <a:buFont typeface="Saira ExtraCondensed SemiBold"/>
                <a:buNone/>
              </a:pPr>
              <a:r>
                <a:rPr lang="en-US" sz="3000" b="0" i="0" u="none" strike="noStrike" cap="none">
                  <a:solidFill>
                    <a:srgbClr val="666666"/>
                  </a:solidFill>
                  <a:latin typeface="Saira ExtraCondensed SemiBold"/>
                  <a:ea typeface="Saira ExtraCondensed SemiBold"/>
                  <a:cs typeface="Saira ExtraCondensed SemiBold"/>
                  <a:sym typeface="Saira ExtraCondensed SemiBold"/>
                </a:rPr>
                <a:t>Automation</a:t>
              </a:r>
              <a:endParaRPr/>
            </a:p>
          </p:txBody>
        </p:sp>
        <p:sp>
          <p:nvSpPr>
            <p:cNvPr id="224" name="Google Shape;224;p6"/>
            <p:cNvSpPr txBox="1"/>
            <p:nvPr/>
          </p:nvSpPr>
          <p:spPr>
            <a:xfrm flipH="1">
              <a:off x="1058216" y="775797"/>
              <a:ext cx="21330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Barlow Semi Condensed"/>
                <a:buNone/>
              </a:pPr>
              <a:r>
                <a:rPr lang="en-US" sz="1867" b="0" i="0" u="none" strike="noStrike" cap="none">
                  <a:solidFill>
                    <a:srgbClr val="374957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‘Press button and get analysis we desire’</a:t>
              </a:r>
              <a:endParaRPr/>
            </a:p>
          </p:txBody>
        </p:sp>
        <p:cxnSp>
          <p:nvCxnSpPr>
            <p:cNvPr id="225" name="Google Shape;225;p6"/>
            <p:cNvCxnSpPr/>
            <p:nvPr/>
          </p:nvCxnSpPr>
          <p:spPr>
            <a:xfrm rot="10800000" flipH="1">
              <a:off x="1058216" y="1377562"/>
              <a:ext cx="2239475" cy="5550"/>
            </a:xfrm>
            <a:prstGeom prst="straightConnector1">
              <a:avLst/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diamond" w="med" len="med"/>
            </a:ln>
          </p:spPr>
        </p:cxnSp>
      </p:grpSp>
      <p:grpSp>
        <p:nvGrpSpPr>
          <p:cNvPr id="226" name="Google Shape;226;p6"/>
          <p:cNvGrpSpPr/>
          <p:nvPr/>
        </p:nvGrpSpPr>
        <p:grpSpPr>
          <a:xfrm>
            <a:off x="3737775" y="3688553"/>
            <a:ext cx="4718284" cy="1506141"/>
            <a:chOff x="234020" y="491256"/>
            <a:chExt cx="3538713" cy="1129606"/>
          </a:xfrm>
        </p:grpSpPr>
        <p:grpSp>
          <p:nvGrpSpPr>
            <p:cNvPr id="227" name="Google Shape;227;p6"/>
            <p:cNvGrpSpPr/>
            <p:nvPr/>
          </p:nvGrpSpPr>
          <p:grpSpPr>
            <a:xfrm>
              <a:off x="234020" y="552297"/>
              <a:ext cx="744176" cy="723788"/>
              <a:chOff x="234019" y="552296"/>
              <a:chExt cx="861195" cy="866331"/>
            </a:xfrm>
          </p:grpSpPr>
          <p:grpSp>
            <p:nvGrpSpPr>
              <p:cNvPr id="228" name="Google Shape;228;p6"/>
              <p:cNvGrpSpPr/>
              <p:nvPr/>
            </p:nvGrpSpPr>
            <p:grpSpPr>
              <a:xfrm>
                <a:off x="234019" y="552296"/>
                <a:ext cx="861195" cy="861107"/>
                <a:chOff x="234019" y="552296"/>
                <a:chExt cx="861195" cy="861107"/>
              </a:xfrm>
            </p:grpSpPr>
            <p:grpSp>
              <p:nvGrpSpPr>
                <p:cNvPr id="229" name="Google Shape;229;p6"/>
                <p:cNvGrpSpPr/>
                <p:nvPr/>
              </p:nvGrpSpPr>
              <p:grpSpPr>
                <a:xfrm>
                  <a:off x="234019" y="552296"/>
                  <a:ext cx="861195" cy="861107"/>
                  <a:chOff x="2902791" y="1275604"/>
                  <a:chExt cx="861195" cy="861107"/>
                </a:xfrm>
              </p:grpSpPr>
              <p:grpSp>
                <p:nvGrpSpPr>
                  <p:cNvPr id="230" name="Google Shape;230;p6"/>
                  <p:cNvGrpSpPr/>
                  <p:nvPr/>
                </p:nvGrpSpPr>
                <p:grpSpPr>
                  <a:xfrm>
                    <a:off x="2902791" y="1275604"/>
                    <a:ext cx="861195" cy="861107"/>
                    <a:chOff x="2543222" y="2802319"/>
                    <a:chExt cx="492172" cy="492122"/>
                  </a:xfrm>
                </p:grpSpPr>
                <p:sp>
                  <p:nvSpPr>
                    <p:cNvPr id="231" name="Google Shape;231;p6"/>
                    <p:cNvSpPr/>
                    <p:nvPr/>
                  </p:nvSpPr>
                  <p:spPr>
                    <a:xfrm>
                      <a:off x="2712955" y="2802319"/>
                      <a:ext cx="151969" cy="43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4725" y="0"/>
                          </a:moveTo>
                          <a:cubicBezTo>
                            <a:pt x="3131" y="0"/>
                            <a:pt x="1537" y="250"/>
                            <a:pt x="0" y="750"/>
                          </a:cubicBezTo>
                          <a:lnTo>
                            <a:pt x="620" y="2667"/>
                          </a:lnTo>
                          <a:cubicBezTo>
                            <a:pt x="1920" y="2253"/>
                            <a:pt x="3274" y="2024"/>
                            <a:pt x="4629" y="2024"/>
                          </a:cubicBezTo>
                          <a:cubicBezTo>
                            <a:pt x="4662" y="2024"/>
                            <a:pt x="4696" y="2024"/>
                            <a:pt x="4729" y="2024"/>
                          </a:cubicBezTo>
                          <a:cubicBezTo>
                            <a:pt x="4764" y="2024"/>
                            <a:pt x="4798" y="2024"/>
                            <a:pt x="4833" y="2024"/>
                          </a:cubicBezTo>
                          <a:cubicBezTo>
                            <a:pt x="6186" y="2024"/>
                            <a:pt x="7516" y="2242"/>
                            <a:pt x="8803" y="2656"/>
                          </a:cubicBezTo>
                          <a:lnTo>
                            <a:pt x="9423" y="739"/>
                          </a:lnTo>
                          <a:cubicBezTo>
                            <a:pt x="7895" y="247"/>
                            <a:pt x="6310" y="0"/>
                            <a:pt x="4725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2" name="Google Shape;232;p6"/>
                    <p:cNvSpPr/>
                    <p:nvPr/>
                  </p:nvSpPr>
                  <p:spPr>
                    <a:xfrm>
                      <a:off x="2854917" y="2814237"/>
                      <a:ext cx="133278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38" extrusionOk="0">
                          <a:moveTo>
                            <a:pt x="631" y="0"/>
                          </a:moveTo>
                          <a:lnTo>
                            <a:pt x="0" y="1928"/>
                          </a:lnTo>
                          <a:cubicBezTo>
                            <a:pt x="2663" y="2789"/>
                            <a:pt x="4981" y="4465"/>
                            <a:pt x="6634" y="6737"/>
                          </a:cubicBezTo>
                          <a:lnTo>
                            <a:pt x="8264" y="5544"/>
                          </a:lnTo>
                          <a:cubicBezTo>
                            <a:pt x="6370" y="2938"/>
                            <a:pt x="3696" y="999"/>
                            <a:pt x="631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3" name="Google Shape;233;p6"/>
                    <p:cNvSpPr/>
                    <p:nvPr/>
                  </p:nvSpPr>
                  <p:spPr>
                    <a:xfrm>
                      <a:off x="2961901" y="3048363"/>
                      <a:ext cx="73493" cy="144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2537" y="1"/>
                          </a:moveTo>
                          <a:cubicBezTo>
                            <a:pt x="2537" y="2801"/>
                            <a:pt x="1653" y="5533"/>
                            <a:pt x="0" y="7794"/>
                          </a:cubicBezTo>
                          <a:lnTo>
                            <a:pt x="1630" y="8976"/>
                          </a:lnTo>
                          <a:cubicBezTo>
                            <a:pt x="3535" y="6371"/>
                            <a:pt x="4557" y="3226"/>
                            <a:pt x="4557" y="1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4" name="Google Shape;234;p6"/>
                    <p:cNvSpPr/>
                    <p:nvPr/>
                  </p:nvSpPr>
                  <p:spPr>
                    <a:xfrm>
                      <a:off x="2590054" y="2814414"/>
                      <a:ext cx="132907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7621" y="0"/>
                          </a:moveTo>
                          <a:cubicBezTo>
                            <a:pt x="4557" y="1010"/>
                            <a:pt x="1894" y="2950"/>
                            <a:pt x="0" y="5555"/>
                          </a:cubicBezTo>
                          <a:lnTo>
                            <a:pt x="1630" y="6738"/>
                          </a:lnTo>
                          <a:cubicBezTo>
                            <a:pt x="3271" y="4477"/>
                            <a:pt x="5590" y="2789"/>
                            <a:pt x="8241" y="1929"/>
                          </a:cubicBezTo>
                          <a:lnTo>
                            <a:pt x="7621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5" name="Google Shape;235;p6"/>
                    <p:cNvSpPr/>
                    <p:nvPr/>
                  </p:nvSpPr>
                  <p:spPr>
                    <a:xfrm>
                      <a:off x="2961901" y="2903626"/>
                      <a:ext cx="73493" cy="144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1630" y="1"/>
                          </a:moveTo>
                          <a:lnTo>
                            <a:pt x="0" y="1194"/>
                          </a:lnTo>
                          <a:cubicBezTo>
                            <a:pt x="1653" y="3455"/>
                            <a:pt x="2537" y="6175"/>
                            <a:pt x="2537" y="8976"/>
                          </a:cubicBezTo>
                          <a:lnTo>
                            <a:pt x="4545" y="8976"/>
                          </a:lnTo>
                          <a:cubicBezTo>
                            <a:pt x="4557" y="5751"/>
                            <a:pt x="3535" y="2606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6" name="Google Shape;236;p6"/>
                    <p:cNvSpPr/>
                    <p:nvPr/>
                  </p:nvSpPr>
                  <p:spPr>
                    <a:xfrm>
                      <a:off x="2854917" y="3174037"/>
                      <a:ext cx="133278" cy="1084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27" extrusionOk="0">
                          <a:moveTo>
                            <a:pt x="6634" y="1"/>
                          </a:moveTo>
                          <a:cubicBezTo>
                            <a:pt x="4981" y="2262"/>
                            <a:pt x="2663" y="3949"/>
                            <a:pt x="0" y="4810"/>
                          </a:cubicBezTo>
                          <a:lnTo>
                            <a:pt x="620" y="6726"/>
                          </a:lnTo>
                          <a:cubicBezTo>
                            <a:pt x="3684" y="5728"/>
                            <a:pt x="6359" y="3788"/>
                            <a:pt x="8264" y="1183"/>
                          </a:cubicBezTo>
                          <a:lnTo>
                            <a:pt x="6634" y="1"/>
                          </a:ln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7" name="Google Shape;237;p6"/>
                    <p:cNvSpPr/>
                    <p:nvPr/>
                  </p:nvSpPr>
                  <p:spPr>
                    <a:xfrm>
                      <a:off x="2543222" y="2903997"/>
                      <a:ext cx="73122" cy="1443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2904" y="0"/>
                          </a:moveTo>
                          <a:cubicBezTo>
                            <a:pt x="1010" y="2594"/>
                            <a:pt x="0" y="5739"/>
                            <a:pt x="0" y="8953"/>
                          </a:cubicBezTo>
                          <a:lnTo>
                            <a:pt x="2020" y="8953"/>
                          </a:lnTo>
                          <a:cubicBezTo>
                            <a:pt x="2020" y="6164"/>
                            <a:pt x="2893" y="3444"/>
                            <a:pt x="4534" y="1183"/>
                          </a:cubicBezTo>
                          <a:lnTo>
                            <a:pt x="2904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6"/>
                    <p:cNvSpPr/>
                    <p:nvPr/>
                  </p:nvSpPr>
                  <p:spPr>
                    <a:xfrm>
                      <a:off x="2712955" y="3251413"/>
                      <a:ext cx="151969" cy="43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620" y="0"/>
                          </a:moveTo>
                          <a:lnTo>
                            <a:pt x="0" y="1917"/>
                          </a:lnTo>
                          <a:cubicBezTo>
                            <a:pt x="1537" y="2418"/>
                            <a:pt x="3131" y="2667"/>
                            <a:pt x="4725" y="2667"/>
                          </a:cubicBezTo>
                          <a:cubicBezTo>
                            <a:pt x="6310" y="2667"/>
                            <a:pt x="7895" y="2421"/>
                            <a:pt x="9423" y="1928"/>
                          </a:cubicBezTo>
                          <a:lnTo>
                            <a:pt x="8803" y="12"/>
                          </a:lnTo>
                          <a:cubicBezTo>
                            <a:pt x="7483" y="436"/>
                            <a:pt x="6118" y="643"/>
                            <a:pt x="4729" y="643"/>
                          </a:cubicBezTo>
                          <a:cubicBezTo>
                            <a:pt x="3340" y="643"/>
                            <a:pt x="1951" y="425"/>
                            <a:pt x="620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6"/>
                    <p:cNvSpPr/>
                    <p:nvPr/>
                  </p:nvSpPr>
                  <p:spPr>
                    <a:xfrm>
                      <a:off x="2590054" y="3173666"/>
                      <a:ext cx="132907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1630" y="1"/>
                          </a:moveTo>
                          <a:lnTo>
                            <a:pt x="0" y="1183"/>
                          </a:lnTo>
                          <a:cubicBezTo>
                            <a:pt x="1894" y="3788"/>
                            <a:pt x="4557" y="5728"/>
                            <a:pt x="7621" y="6738"/>
                          </a:cubicBezTo>
                          <a:lnTo>
                            <a:pt x="8241" y="4821"/>
                          </a:lnTo>
                          <a:cubicBezTo>
                            <a:pt x="5590" y="3949"/>
                            <a:pt x="3271" y="2262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6"/>
                    <p:cNvSpPr/>
                    <p:nvPr/>
                  </p:nvSpPr>
                  <p:spPr>
                    <a:xfrm>
                      <a:off x="2543222" y="3048363"/>
                      <a:ext cx="73122" cy="1443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0" y="1"/>
                          </a:moveTo>
                          <a:cubicBezTo>
                            <a:pt x="0" y="3214"/>
                            <a:pt x="1010" y="6359"/>
                            <a:pt x="2904" y="8953"/>
                          </a:cubicBezTo>
                          <a:lnTo>
                            <a:pt x="4534" y="7771"/>
                          </a:lnTo>
                          <a:cubicBezTo>
                            <a:pt x="2904" y="5510"/>
                            <a:pt x="2020" y="2790"/>
                            <a:pt x="2020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41" name="Google Shape;241;p6"/>
                  <p:cNvGrpSpPr/>
                  <p:nvPr/>
                </p:nvGrpSpPr>
                <p:grpSpPr>
                  <a:xfrm>
                    <a:off x="3156886" y="1539639"/>
                    <a:ext cx="333004" cy="333030"/>
                    <a:chOff x="-63252250" y="1930850"/>
                    <a:chExt cx="319000" cy="319025"/>
                  </a:xfrm>
                </p:grpSpPr>
                <p:sp>
                  <p:nvSpPr>
                    <p:cNvPr id="242" name="Google Shape;242;p6"/>
                    <p:cNvSpPr/>
                    <p:nvPr/>
                  </p:nvSpPr>
                  <p:spPr>
                    <a:xfrm>
                      <a:off x="-63252250" y="1930850"/>
                      <a:ext cx="319000" cy="319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0" h="12761" extrusionOk="0">
                          <a:moveTo>
                            <a:pt x="7026" y="914"/>
                          </a:moveTo>
                          <a:lnTo>
                            <a:pt x="7026" y="1954"/>
                          </a:lnTo>
                          <a:cubicBezTo>
                            <a:pt x="7026" y="2174"/>
                            <a:pt x="7120" y="2332"/>
                            <a:pt x="7341" y="2363"/>
                          </a:cubicBezTo>
                          <a:cubicBezTo>
                            <a:pt x="7813" y="2489"/>
                            <a:pt x="8286" y="2647"/>
                            <a:pt x="8664" y="2899"/>
                          </a:cubicBezTo>
                          <a:cubicBezTo>
                            <a:pt x="8733" y="2954"/>
                            <a:pt x="8820" y="2979"/>
                            <a:pt x="8905" y="2979"/>
                          </a:cubicBezTo>
                          <a:cubicBezTo>
                            <a:pt x="9012" y="2979"/>
                            <a:pt x="9115" y="2938"/>
                            <a:pt x="9168" y="2868"/>
                          </a:cubicBezTo>
                          <a:lnTo>
                            <a:pt x="9924" y="2111"/>
                          </a:lnTo>
                          <a:lnTo>
                            <a:pt x="10712" y="2899"/>
                          </a:lnTo>
                          <a:lnTo>
                            <a:pt x="9956" y="3655"/>
                          </a:lnTo>
                          <a:cubicBezTo>
                            <a:pt x="9861" y="3781"/>
                            <a:pt x="9798" y="4002"/>
                            <a:pt x="9924" y="4159"/>
                          </a:cubicBezTo>
                          <a:cubicBezTo>
                            <a:pt x="10208" y="4600"/>
                            <a:pt x="10397" y="5041"/>
                            <a:pt x="10460" y="5514"/>
                          </a:cubicBezTo>
                          <a:cubicBezTo>
                            <a:pt x="10523" y="5703"/>
                            <a:pt x="10680" y="5829"/>
                            <a:pt x="10869" y="5829"/>
                          </a:cubicBezTo>
                          <a:lnTo>
                            <a:pt x="11941" y="5829"/>
                          </a:lnTo>
                          <a:lnTo>
                            <a:pt x="11941" y="6932"/>
                          </a:lnTo>
                          <a:lnTo>
                            <a:pt x="10869" y="6932"/>
                          </a:lnTo>
                          <a:cubicBezTo>
                            <a:pt x="10680" y="6932"/>
                            <a:pt x="10523" y="7058"/>
                            <a:pt x="10460" y="7247"/>
                          </a:cubicBezTo>
                          <a:cubicBezTo>
                            <a:pt x="10365" y="7719"/>
                            <a:pt x="10208" y="8192"/>
                            <a:pt x="9924" y="8570"/>
                          </a:cubicBezTo>
                          <a:cubicBezTo>
                            <a:pt x="9798" y="8727"/>
                            <a:pt x="9861" y="8979"/>
                            <a:pt x="9956" y="9105"/>
                          </a:cubicBezTo>
                          <a:lnTo>
                            <a:pt x="10712" y="9830"/>
                          </a:lnTo>
                          <a:lnTo>
                            <a:pt x="9924" y="10618"/>
                          </a:lnTo>
                          <a:lnTo>
                            <a:pt x="9168" y="9893"/>
                          </a:lnTo>
                          <a:cubicBezTo>
                            <a:pt x="9111" y="9817"/>
                            <a:pt x="8996" y="9775"/>
                            <a:pt x="8879" y="9775"/>
                          </a:cubicBezTo>
                          <a:cubicBezTo>
                            <a:pt x="8803" y="9775"/>
                            <a:pt x="8726" y="9793"/>
                            <a:pt x="8664" y="9830"/>
                          </a:cubicBezTo>
                          <a:cubicBezTo>
                            <a:pt x="8223" y="10114"/>
                            <a:pt x="7813" y="10303"/>
                            <a:pt x="7341" y="10397"/>
                          </a:cubicBezTo>
                          <a:cubicBezTo>
                            <a:pt x="7120" y="10429"/>
                            <a:pt x="7026" y="10586"/>
                            <a:pt x="7026" y="10775"/>
                          </a:cubicBezTo>
                          <a:lnTo>
                            <a:pt x="7026" y="11846"/>
                          </a:lnTo>
                          <a:lnTo>
                            <a:pt x="5923" y="11846"/>
                          </a:lnTo>
                          <a:lnTo>
                            <a:pt x="5923" y="10775"/>
                          </a:lnTo>
                          <a:cubicBezTo>
                            <a:pt x="5923" y="10586"/>
                            <a:pt x="5797" y="10429"/>
                            <a:pt x="5577" y="10397"/>
                          </a:cubicBezTo>
                          <a:cubicBezTo>
                            <a:pt x="5135" y="10271"/>
                            <a:pt x="4663" y="10114"/>
                            <a:pt x="4253" y="9830"/>
                          </a:cubicBezTo>
                          <a:cubicBezTo>
                            <a:pt x="4191" y="9793"/>
                            <a:pt x="4119" y="9775"/>
                            <a:pt x="4047" y="9775"/>
                          </a:cubicBezTo>
                          <a:cubicBezTo>
                            <a:pt x="3937" y="9775"/>
                            <a:pt x="3826" y="9817"/>
                            <a:pt x="3749" y="9893"/>
                          </a:cubicBezTo>
                          <a:lnTo>
                            <a:pt x="2993" y="10618"/>
                          </a:lnTo>
                          <a:lnTo>
                            <a:pt x="2206" y="9830"/>
                          </a:lnTo>
                          <a:lnTo>
                            <a:pt x="2962" y="9105"/>
                          </a:lnTo>
                          <a:cubicBezTo>
                            <a:pt x="3088" y="8979"/>
                            <a:pt x="3119" y="8727"/>
                            <a:pt x="2993" y="8570"/>
                          </a:cubicBezTo>
                          <a:cubicBezTo>
                            <a:pt x="2710" y="8160"/>
                            <a:pt x="2521" y="7719"/>
                            <a:pt x="2458" y="7247"/>
                          </a:cubicBezTo>
                          <a:cubicBezTo>
                            <a:pt x="2395" y="7058"/>
                            <a:pt x="2237" y="6932"/>
                            <a:pt x="2048" y="6932"/>
                          </a:cubicBezTo>
                          <a:lnTo>
                            <a:pt x="977" y="6932"/>
                          </a:lnTo>
                          <a:lnTo>
                            <a:pt x="977" y="5829"/>
                          </a:lnTo>
                          <a:lnTo>
                            <a:pt x="2048" y="5829"/>
                          </a:lnTo>
                          <a:cubicBezTo>
                            <a:pt x="2237" y="5829"/>
                            <a:pt x="2395" y="5703"/>
                            <a:pt x="2458" y="5514"/>
                          </a:cubicBezTo>
                          <a:cubicBezTo>
                            <a:pt x="2552" y="5041"/>
                            <a:pt x="2710" y="4569"/>
                            <a:pt x="2993" y="4159"/>
                          </a:cubicBezTo>
                          <a:cubicBezTo>
                            <a:pt x="3119" y="4002"/>
                            <a:pt x="3088" y="3781"/>
                            <a:pt x="2962" y="3655"/>
                          </a:cubicBezTo>
                          <a:lnTo>
                            <a:pt x="2206" y="2899"/>
                          </a:lnTo>
                          <a:lnTo>
                            <a:pt x="2993" y="2111"/>
                          </a:lnTo>
                          <a:lnTo>
                            <a:pt x="3749" y="2868"/>
                          </a:lnTo>
                          <a:cubicBezTo>
                            <a:pt x="3820" y="2938"/>
                            <a:pt x="3921" y="2979"/>
                            <a:pt x="4023" y="2979"/>
                          </a:cubicBezTo>
                          <a:cubicBezTo>
                            <a:pt x="4103" y="2979"/>
                            <a:pt x="4184" y="2954"/>
                            <a:pt x="4253" y="2899"/>
                          </a:cubicBezTo>
                          <a:cubicBezTo>
                            <a:pt x="4694" y="2647"/>
                            <a:pt x="5135" y="2426"/>
                            <a:pt x="5577" y="2363"/>
                          </a:cubicBezTo>
                          <a:cubicBezTo>
                            <a:pt x="5797" y="2332"/>
                            <a:pt x="5923" y="2174"/>
                            <a:pt x="5923" y="1954"/>
                          </a:cubicBezTo>
                          <a:lnTo>
                            <a:pt x="5923" y="914"/>
                          </a:lnTo>
                          <a:close/>
                          <a:moveTo>
                            <a:pt x="5829" y="1"/>
                          </a:moveTo>
                          <a:cubicBezTo>
                            <a:pt x="5356" y="1"/>
                            <a:pt x="5009" y="347"/>
                            <a:pt x="5009" y="820"/>
                          </a:cubicBezTo>
                          <a:lnTo>
                            <a:pt x="5009" y="1576"/>
                          </a:lnTo>
                          <a:cubicBezTo>
                            <a:pt x="4631" y="1702"/>
                            <a:pt x="4285" y="1796"/>
                            <a:pt x="3970" y="2017"/>
                          </a:cubicBezTo>
                          <a:lnTo>
                            <a:pt x="3466" y="1481"/>
                          </a:lnTo>
                          <a:cubicBezTo>
                            <a:pt x="3308" y="1324"/>
                            <a:pt x="3103" y="1245"/>
                            <a:pt x="2891" y="1245"/>
                          </a:cubicBezTo>
                          <a:cubicBezTo>
                            <a:pt x="2678" y="1245"/>
                            <a:pt x="2458" y="1324"/>
                            <a:pt x="2269" y="1481"/>
                          </a:cubicBezTo>
                          <a:lnTo>
                            <a:pt x="1481" y="2269"/>
                          </a:lnTo>
                          <a:cubicBezTo>
                            <a:pt x="1166" y="2584"/>
                            <a:pt x="1166" y="3120"/>
                            <a:pt x="1481" y="3466"/>
                          </a:cubicBezTo>
                          <a:lnTo>
                            <a:pt x="2017" y="3970"/>
                          </a:lnTo>
                          <a:cubicBezTo>
                            <a:pt x="1796" y="4285"/>
                            <a:pt x="1701" y="4632"/>
                            <a:pt x="1575" y="5010"/>
                          </a:cubicBezTo>
                          <a:lnTo>
                            <a:pt x="819" y="5010"/>
                          </a:lnTo>
                          <a:cubicBezTo>
                            <a:pt x="347" y="5010"/>
                            <a:pt x="0" y="5356"/>
                            <a:pt x="0" y="5829"/>
                          </a:cubicBezTo>
                          <a:lnTo>
                            <a:pt x="0" y="6932"/>
                          </a:lnTo>
                          <a:cubicBezTo>
                            <a:pt x="0" y="7404"/>
                            <a:pt x="347" y="7751"/>
                            <a:pt x="819" y="7751"/>
                          </a:cubicBezTo>
                          <a:lnTo>
                            <a:pt x="1575" y="7751"/>
                          </a:lnTo>
                          <a:cubicBezTo>
                            <a:pt x="1701" y="8097"/>
                            <a:pt x="1796" y="8475"/>
                            <a:pt x="2017" y="8759"/>
                          </a:cubicBezTo>
                          <a:lnTo>
                            <a:pt x="1481" y="9295"/>
                          </a:lnTo>
                          <a:cubicBezTo>
                            <a:pt x="1166" y="9610"/>
                            <a:pt x="1166" y="10114"/>
                            <a:pt x="1481" y="10460"/>
                          </a:cubicBezTo>
                          <a:lnTo>
                            <a:pt x="2269" y="11248"/>
                          </a:lnTo>
                          <a:cubicBezTo>
                            <a:pt x="2426" y="11405"/>
                            <a:pt x="2639" y="11484"/>
                            <a:pt x="2855" y="11484"/>
                          </a:cubicBezTo>
                          <a:cubicBezTo>
                            <a:pt x="3072" y="11484"/>
                            <a:pt x="3292" y="11405"/>
                            <a:pt x="3466" y="11248"/>
                          </a:cubicBezTo>
                          <a:lnTo>
                            <a:pt x="3970" y="10744"/>
                          </a:lnTo>
                          <a:cubicBezTo>
                            <a:pt x="4285" y="10933"/>
                            <a:pt x="4631" y="11059"/>
                            <a:pt x="5009" y="11185"/>
                          </a:cubicBezTo>
                          <a:lnTo>
                            <a:pt x="5009" y="11909"/>
                          </a:lnTo>
                          <a:cubicBezTo>
                            <a:pt x="5009" y="12382"/>
                            <a:pt x="5356" y="12760"/>
                            <a:pt x="5829" y="12760"/>
                          </a:cubicBezTo>
                          <a:lnTo>
                            <a:pt x="6931" y="12760"/>
                          </a:lnTo>
                          <a:cubicBezTo>
                            <a:pt x="7404" y="12760"/>
                            <a:pt x="7750" y="12382"/>
                            <a:pt x="7750" y="11909"/>
                          </a:cubicBezTo>
                          <a:lnTo>
                            <a:pt x="7750" y="11185"/>
                          </a:lnTo>
                          <a:cubicBezTo>
                            <a:pt x="8097" y="11059"/>
                            <a:pt x="8475" y="10933"/>
                            <a:pt x="8790" y="10744"/>
                          </a:cubicBezTo>
                          <a:lnTo>
                            <a:pt x="9294" y="11248"/>
                          </a:lnTo>
                          <a:cubicBezTo>
                            <a:pt x="9452" y="11405"/>
                            <a:pt x="9656" y="11484"/>
                            <a:pt x="9865" y="11484"/>
                          </a:cubicBezTo>
                          <a:cubicBezTo>
                            <a:pt x="10074" y="11484"/>
                            <a:pt x="10287" y="11405"/>
                            <a:pt x="10460" y="11248"/>
                          </a:cubicBezTo>
                          <a:lnTo>
                            <a:pt x="11247" y="10460"/>
                          </a:lnTo>
                          <a:cubicBezTo>
                            <a:pt x="11563" y="10145"/>
                            <a:pt x="11563" y="9641"/>
                            <a:pt x="11247" y="9295"/>
                          </a:cubicBezTo>
                          <a:lnTo>
                            <a:pt x="10743" y="8759"/>
                          </a:lnTo>
                          <a:cubicBezTo>
                            <a:pt x="10932" y="8444"/>
                            <a:pt x="11058" y="8097"/>
                            <a:pt x="11184" y="7751"/>
                          </a:cubicBezTo>
                          <a:lnTo>
                            <a:pt x="11941" y="7751"/>
                          </a:lnTo>
                          <a:cubicBezTo>
                            <a:pt x="12413" y="7751"/>
                            <a:pt x="12760" y="7404"/>
                            <a:pt x="12760" y="6932"/>
                          </a:cubicBezTo>
                          <a:lnTo>
                            <a:pt x="12760" y="5829"/>
                          </a:lnTo>
                          <a:cubicBezTo>
                            <a:pt x="12760" y="5356"/>
                            <a:pt x="12350" y="5010"/>
                            <a:pt x="11941" y="5010"/>
                          </a:cubicBezTo>
                          <a:lnTo>
                            <a:pt x="11184" y="5010"/>
                          </a:lnTo>
                          <a:cubicBezTo>
                            <a:pt x="11058" y="4632"/>
                            <a:pt x="10932" y="4285"/>
                            <a:pt x="10743" y="3970"/>
                          </a:cubicBezTo>
                          <a:lnTo>
                            <a:pt x="11247" y="3466"/>
                          </a:lnTo>
                          <a:cubicBezTo>
                            <a:pt x="11563" y="3151"/>
                            <a:pt x="11563" y="2647"/>
                            <a:pt x="11247" y="2269"/>
                          </a:cubicBezTo>
                          <a:lnTo>
                            <a:pt x="10460" y="1481"/>
                          </a:lnTo>
                          <a:cubicBezTo>
                            <a:pt x="10302" y="1324"/>
                            <a:pt x="10098" y="1245"/>
                            <a:pt x="9889" y="1245"/>
                          </a:cubicBezTo>
                          <a:cubicBezTo>
                            <a:pt x="9680" y="1245"/>
                            <a:pt x="9467" y="1324"/>
                            <a:pt x="9294" y="1481"/>
                          </a:cubicBezTo>
                          <a:lnTo>
                            <a:pt x="8790" y="2017"/>
                          </a:lnTo>
                          <a:cubicBezTo>
                            <a:pt x="8475" y="1796"/>
                            <a:pt x="8097" y="1702"/>
                            <a:pt x="7750" y="1576"/>
                          </a:cubicBezTo>
                          <a:lnTo>
                            <a:pt x="7750" y="820"/>
                          </a:lnTo>
                          <a:cubicBezTo>
                            <a:pt x="7750" y="347"/>
                            <a:pt x="7404" y="1"/>
                            <a:pt x="6931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6"/>
                    <p:cNvSpPr/>
                    <p:nvPr/>
                  </p:nvSpPr>
                  <p:spPr>
                    <a:xfrm>
                      <a:off x="-63160900" y="2021425"/>
                      <a:ext cx="137850" cy="13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5514" extrusionOk="0">
                          <a:moveTo>
                            <a:pt x="2773" y="820"/>
                          </a:moveTo>
                          <a:cubicBezTo>
                            <a:pt x="3813" y="820"/>
                            <a:pt x="4695" y="1702"/>
                            <a:pt x="4695" y="2742"/>
                          </a:cubicBezTo>
                          <a:cubicBezTo>
                            <a:pt x="4695" y="3813"/>
                            <a:pt x="3813" y="4695"/>
                            <a:pt x="2773" y="4695"/>
                          </a:cubicBezTo>
                          <a:cubicBezTo>
                            <a:pt x="1702" y="4695"/>
                            <a:pt x="820" y="3813"/>
                            <a:pt x="820" y="2742"/>
                          </a:cubicBezTo>
                          <a:cubicBezTo>
                            <a:pt x="820" y="1702"/>
                            <a:pt x="1702" y="820"/>
                            <a:pt x="2773" y="820"/>
                          </a:cubicBezTo>
                          <a:close/>
                          <a:moveTo>
                            <a:pt x="2773" y="1"/>
                          </a:moveTo>
                          <a:cubicBezTo>
                            <a:pt x="1229" y="1"/>
                            <a:pt x="1" y="1198"/>
                            <a:pt x="1" y="2742"/>
                          </a:cubicBezTo>
                          <a:cubicBezTo>
                            <a:pt x="1" y="4285"/>
                            <a:pt x="1229" y="5514"/>
                            <a:pt x="2773" y="5514"/>
                          </a:cubicBezTo>
                          <a:cubicBezTo>
                            <a:pt x="4285" y="5514"/>
                            <a:pt x="5514" y="4285"/>
                            <a:pt x="5514" y="2742"/>
                          </a:cubicBezTo>
                          <a:cubicBezTo>
                            <a:pt x="5514" y="1229"/>
                            <a:pt x="4254" y="1"/>
                            <a:pt x="2773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244" name="Google Shape;244;p6"/>
                <p:cNvSpPr/>
                <p:nvPr/>
              </p:nvSpPr>
              <p:spPr>
                <a:xfrm>
                  <a:off x="432244" y="762977"/>
                  <a:ext cx="478508" cy="41914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5" name="Google Shape;245;p6"/>
              <p:cNvSpPr txBox="1"/>
              <p:nvPr/>
            </p:nvSpPr>
            <p:spPr>
              <a:xfrm>
                <a:off x="382268" y="819879"/>
                <a:ext cx="638014" cy="598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67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17%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" name="Google Shape;246;p6"/>
            <p:cNvSpPr txBox="1"/>
            <p:nvPr/>
          </p:nvSpPr>
          <p:spPr>
            <a:xfrm flipH="1">
              <a:off x="1061886" y="491256"/>
              <a:ext cx="2710847" cy="106781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2400"/>
                <a:buFont typeface="Saira ExtraCondensed SemiBold"/>
                <a:buNone/>
              </a:pPr>
              <a:r>
                <a:rPr lang="en-US" sz="3000" b="0" i="0" u="none" strike="noStrike" cap="none">
                  <a:solidFill>
                    <a:srgbClr val="666666"/>
                  </a:solidFill>
                  <a:latin typeface="Saira ExtraCondensed SemiBold"/>
                  <a:ea typeface="Saira ExtraCondensed SemiBold"/>
                  <a:cs typeface="Saira ExtraCondensed SemiBold"/>
                  <a:sym typeface="Saira ExtraCondensed SemiBold"/>
                </a:rPr>
                <a:t>3V Characteristics</a:t>
              </a:r>
              <a:endParaRPr/>
            </a:p>
          </p:txBody>
        </p:sp>
        <p:sp>
          <p:nvSpPr>
            <p:cNvPr id="247" name="Google Shape;247;p6"/>
            <p:cNvSpPr txBox="1"/>
            <p:nvPr/>
          </p:nvSpPr>
          <p:spPr>
            <a:xfrm flipH="1">
              <a:off x="1058453" y="865517"/>
              <a:ext cx="2133000" cy="755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1400"/>
                <a:buFont typeface="Barlow Semi Condensed"/>
                <a:buNone/>
              </a:pPr>
              <a:r>
                <a:rPr lang="en-US" sz="1867" b="0" i="0" u="none" strike="noStrike" cap="none">
                  <a:solidFill>
                    <a:srgbClr val="374957"/>
                  </a:solidFill>
                  <a:latin typeface="Barlow Semi Condensed"/>
                  <a:ea typeface="Barlow Semi Condensed"/>
                  <a:cs typeface="Barlow Semi Condensed"/>
                  <a:sym typeface="Barlow Semi Condensed"/>
                </a:rPr>
                <a:t>‘Data data here and there, data everywhere’’. </a:t>
              </a:r>
              <a:endParaRPr/>
            </a:p>
          </p:txBody>
        </p:sp>
        <p:cxnSp>
          <p:nvCxnSpPr>
            <p:cNvPr id="248" name="Google Shape;248;p6"/>
            <p:cNvCxnSpPr/>
            <p:nvPr/>
          </p:nvCxnSpPr>
          <p:spPr>
            <a:xfrm rot="10800000" flipH="1">
              <a:off x="1012232" y="1438882"/>
              <a:ext cx="2239475" cy="5550"/>
            </a:xfrm>
            <a:prstGeom prst="straightConnector1">
              <a:avLst/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diamond" w="med" len="med"/>
            </a:ln>
          </p:spPr>
        </p:cxnSp>
      </p:grpSp>
      <p:grpSp>
        <p:nvGrpSpPr>
          <p:cNvPr id="249" name="Google Shape;249;p6"/>
          <p:cNvGrpSpPr/>
          <p:nvPr/>
        </p:nvGrpSpPr>
        <p:grpSpPr>
          <a:xfrm>
            <a:off x="6965025" y="5385697"/>
            <a:ext cx="4847965" cy="1423747"/>
            <a:chOff x="234020" y="552297"/>
            <a:chExt cx="3635973" cy="1067810"/>
          </a:xfrm>
        </p:grpSpPr>
        <p:grpSp>
          <p:nvGrpSpPr>
            <p:cNvPr id="250" name="Google Shape;250;p6"/>
            <p:cNvGrpSpPr/>
            <p:nvPr/>
          </p:nvGrpSpPr>
          <p:grpSpPr>
            <a:xfrm>
              <a:off x="234020" y="552297"/>
              <a:ext cx="744176" cy="723788"/>
              <a:chOff x="234019" y="552296"/>
              <a:chExt cx="861195" cy="866331"/>
            </a:xfrm>
          </p:grpSpPr>
          <p:grpSp>
            <p:nvGrpSpPr>
              <p:cNvPr id="251" name="Google Shape;251;p6"/>
              <p:cNvGrpSpPr/>
              <p:nvPr/>
            </p:nvGrpSpPr>
            <p:grpSpPr>
              <a:xfrm>
                <a:off x="234019" y="552296"/>
                <a:ext cx="861195" cy="861107"/>
                <a:chOff x="234019" y="552296"/>
                <a:chExt cx="861195" cy="861107"/>
              </a:xfrm>
            </p:grpSpPr>
            <p:grpSp>
              <p:nvGrpSpPr>
                <p:cNvPr id="252" name="Google Shape;252;p6"/>
                <p:cNvGrpSpPr/>
                <p:nvPr/>
              </p:nvGrpSpPr>
              <p:grpSpPr>
                <a:xfrm>
                  <a:off x="234019" y="552296"/>
                  <a:ext cx="861195" cy="861107"/>
                  <a:chOff x="2902791" y="1275604"/>
                  <a:chExt cx="861195" cy="861107"/>
                </a:xfrm>
              </p:grpSpPr>
              <p:grpSp>
                <p:nvGrpSpPr>
                  <p:cNvPr id="253" name="Google Shape;253;p6"/>
                  <p:cNvGrpSpPr/>
                  <p:nvPr/>
                </p:nvGrpSpPr>
                <p:grpSpPr>
                  <a:xfrm>
                    <a:off x="2902791" y="1275604"/>
                    <a:ext cx="861195" cy="861107"/>
                    <a:chOff x="2543222" y="2802319"/>
                    <a:chExt cx="492172" cy="492122"/>
                  </a:xfrm>
                </p:grpSpPr>
                <p:sp>
                  <p:nvSpPr>
                    <p:cNvPr id="254" name="Google Shape;254;p6"/>
                    <p:cNvSpPr/>
                    <p:nvPr/>
                  </p:nvSpPr>
                  <p:spPr>
                    <a:xfrm>
                      <a:off x="2712955" y="2802319"/>
                      <a:ext cx="151969" cy="43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4725" y="0"/>
                          </a:moveTo>
                          <a:cubicBezTo>
                            <a:pt x="3131" y="0"/>
                            <a:pt x="1537" y="250"/>
                            <a:pt x="0" y="750"/>
                          </a:cubicBezTo>
                          <a:lnTo>
                            <a:pt x="620" y="2667"/>
                          </a:lnTo>
                          <a:cubicBezTo>
                            <a:pt x="1920" y="2253"/>
                            <a:pt x="3274" y="2024"/>
                            <a:pt x="4629" y="2024"/>
                          </a:cubicBezTo>
                          <a:cubicBezTo>
                            <a:pt x="4662" y="2024"/>
                            <a:pt x="4696" y="2024"/>
                            <a:pt x="4729" y="2024"/>
                          </a:cubicBezTo>
                          <a:cubicBezTo>
                            <a:pt x="4764" y="2024"/>
                            <a:pt x="4798" y="2024"/>
                            <a:pt x="4833" y="2024"/>
                          </a:cubicBezTo>
                          <a:cubicBezTo>
                            <a:pt x="6186" y="2024"/>
                            <a:pt x="7516" y="2242"/>
                            <a:pt x="8803" y="2656"/>
                          </a:cubicBezTo>
                          <a:lnTo>
                            <a:pt x="9423" y="739"/>
                          </a:lnTo>
                          <a:cubicBezTo>
                            <a:pt x="7895" y="247"/>
                            <a:pt x="6310" y="0"/>
                            <a:pt x="4725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6"/>
                    <p:cNvSpPr/>
                    <p:nvPr/>
                  </p:nvSpPr>
                  <p:spPr>
                    <a:xfrm>
                      <a:off x="2854917" y="2814237"/>
                      <a:ext cx="133278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38" extrusionOk="0">
                          <a:moveTo>
                            <a:pt x="631" y="0"/>
                          </a:moveTo>
                          <a:lnTo>
                            <a:pt x="0" y="1928"/>
                          </a:lnTo>
                          <a:cubicBezTo>
                            <a:pt x="2663" y="2789"/>
                            <a:pt x="4981" y="4465"/>
                            <a:pt x="6634" y="6737"/>
                          </a:cubicBezTo>
                          <a:lnTo>
                            <a:pt x="8264" y="5544"/>
                          </a:lnTo>
                          <a:cubicBezTo>
                            <a:pt x="6370" y="2938"/>
                            <a:pt x="3696" y="999"/>
                            <a:pt x="631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6"/>
                    <p:cNvSpPr/>
                    <p:nvPr/>
                  </p:nvSpPr>
                  <p:spPr>
                    <a:xfrm>
                      <a:off x="2961901" y="3048363"/>
                      <a:ext cx="73493" cy="144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2537" y="1"/>
                          </a:moveTo>
                          <a:cubicBezTo>
                            <a:pt x="2537" y="2801"/>
                            <a:pt x="1653" y="5533"/>
                            <a:pt x="0" y="7794"/>
                          </a:cubicBezTo>
                          <a:lnTo>
                            <a:pt x="1630" y="8976"/>
                          </a:lnTo>
                          <a:cubicBezTo>
                            <a:pt x="3535" y="6371"/>
                            <a:pt x="4557" y="3226"/>
                            <a:pt x="4557" y="1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6"/>
                    <p:cNvSpPr/>
                    <p:nvPr/>
                  </p:nvSpPr>
                  <p:spPr>
                    <a:xfrm>
                      <a:off x="2590054" y="2814414"/>
                      <a:ext cx="132907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7621" y="0"/>
                          </a:moveTo>
                          <a:cubicBezTo>
                            <a:pt x="4557" y="1010"/>
                            <a:pt x="1894" y="2950"/>
                            <a:pt x="0" y="5555"/>
                          </a:cubicBezTo>
                          <a:lnTo>
                            <a:pt x="1630" y="6738"/>
                          </a:lnTo>
                          <a:cubicBezTo>
                            <a:pt x="3271" y="4477"/>
                            <a:pt x="5590" y="2789"/>
                            <a:pt x="8241" y="1929"/>
                          </a:cubicBezTo>
                          <a:lnTo>
                            <a:pt x="7621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6"/>
                    <p:cNvSpPr/>
                    <p:nvPr/>
                  </p:nvSpPr>
                  <p:spPr>
                    <a:xfrm>
                      <a:off x="2961901" y="2903626"/>
                      <a:ext cx="73493" cy="144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57" h="8976" extrusionOk="0">
                          <a:moveTo>
                            <a:pt x="1630" y="1"/>
                          </a:moveTo>
                          <a:lnTo>
                            <a:pt x="0" y="1194"/>
                          </a:lnTo>
                          <a:cubicBezTo>
                            <a:pt x="1653" y="3455"/>
                            <a:pt x="2537" y="6175"/>
                            <a:pt x="2537" y="8976"/>
                          </a:cubicBezTo>
                          <a:lnTo>
                            <a:pt x="4545" y="8976"/>
                          </a:lnTo>
                          <a:cubicBezTo>
                            <a:pt x="4557" y="5751"/>
                            <a:pt x="3535" y="2606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9" name="Google Shape;259;p6"/>
                    <p:cNvSpPr/>
                    <p:nvPr/>
                  </p:nvSpPr>
                  <p:spPr>
                    <a:xfrm>
                      <a:off x="2854917" y="3174037"/>
                      <a:ext cx="133278" cy="1084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64" h="6727" extrusionOk="0">
                          <a:moveTo>
                            <a:pt x="6634" y="1"/>
                          </a:moveTo>
                          <a:cubicBezTo>
                            <a:pt x="4981" y="2262"/>
                            <a:pt x="2663" y="3949"/>
                            <a:pt x="0" y="4810"/>
                          </a:cubicBezTo>
                          <a:lnTo>
                            <a:pt x="620" y="6726"/>
                          </a:lnTo>
                          <a:cubicBezTo>
                            <a:pt x="3684" y="5728"/>
                            <a:pt x="6359" y="3788"/>
                            <a:pt x="8264" y="1183"/>
                          </a:cubicBezTo>
                          <a:lnTo>
                            <a:pt x="6634" y="1"/>
                          </a:ln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0" name="Google Shape;260;p6"/>
                    <p:cNvSpPr/>
                    <p:nvPr/>
                  </p:nvSpPr>
                  <p:spPr>
                    <a:xfrm>
                      <a:off x="2543222" y="2903997"/>
                      <a:ext cx="73122" cy="1443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2904" y="0"/>
                          </a:moveTo>
                          <a:cubicBezTo>
                            <a:pt x="1010" y="2594"/>
                            <a:pt x="0" y="5739"/>
                            <a:pt x="0" y="8953"/>
                          </a:cubicBezTo>
                          <a:lnTo>
                            <a:pt x="2020" y="8953"/>
                          </a:lnTo>
                          <a:cubicBezTo>
                            <a:pt x="2020" y="6164"/>
                            <a:pt x="2893" y="3444"/>
                            <a:pt x="4534" y="1183"/>
                          </a:cubicBezTo>
                          <a:lnTo>
                            <a:pt x="2904" y="0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434343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1" name="Google Shape;261;p6"/>
                    <p:cNvSpPr/>
                    <p:nvPr/>
                  </p:nvSpPr>
                  <p:spPr>
                    <a:xfrm>
                      <a:off x="2712955" y="3251413"/>
                      <a:ext cx="151969" cy="4302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423" h="2668" extrusionOk="0">
                          <a:moveTo>
                            <a:pt x="620" y="0"/>
                          </a:moveTo>
                          <a:lnTo>
                            <a:pt x="0" y="1917"/>
                          </a:lnTo>
                          <a:cubicBezTo>
                            <a:pt x="1537" y="2418"/>
                            <a:pt x="3131" y="2667"/>
                            <a:pt x="4725" y="2667"/>
                          </a:cubicBezTo>
                          <a:cubicBezTo>
                            <a:pt x="6310" y="2667"/>
                            <a:pt x="7895" y="2421"/>
                            <a:pt x="9423" y="1928"/>
                          </a:cubicBezTo>
                          <a:lnTo>
                            <a:pt x="8803" y="12"/>
                          </a:lnTo>
                          <a:cubicBezTo>
                            <a:pt x="7483" y="436"/>
                            <a:pt x="6118" y="643"/>
                            <a:pt x="4729" y="643"/>
                          </a:cubicBezTo>
                          <a:cubicBezTo>
                            <a:pt x="3340" y="643"/>
                            <a:pt x="1951" y="425"/>
                            <a:pt x="620" y="0"/>
                          </a:cubicBezTo>
                          <a:close/>
                        </a:path>
                      </a:pathLst>
                    </a:custGeom>
                    <a:solidFill>
                      <a:srgbClr val="F4C5B1"/>
                    </a:solidFill>
                    <a:ln w="9525" cap="flat" cmpd="sng">
                      <a:solidFill>
                        <a:srgbClr val="F4C5B1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2" name="Google Shape;262;p6"/>
                    <p:cNvSpPr/>
                    <p:nvPr/>
                  </p:nvSpPr>
                  <p:spPr>
                    <a:xfrm>
                      <a:off x="2590054" y="3173666"/>
                      <a:ext cx="132907" cy="10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241" h="6738" extrusionOk="0">
                          <a:moveTo>
                            <a:pt x="1630" y="1"/>
                          </a:moveTo>
                          <a:lnTo>
                            <a:pt x="0" y="1183"/>
                          </a:lnTo>
                          <a:cubicBezTo>
                            <a:pt x="1894" y="3788"/>
                            <a:pt x="4557" y="5728"/>
                            <a:pt x="7621" y="6738"/>
                          </a:cubicBezTo>
                          <a:lnTo>
                            <a:pt x="8241" y="4821"/>
                          </a:lnTo>
                          <a:cubicBezTo>
                            <a:pt x="5590" y="3949"/>
                            <a:pt x="3271" y="2262"/>
                            <a:pt x="1630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3" name="Google Shape;263;p6"/>
                    <p:cNvSpPr/>
                    <p:nvPr/>
                  </p:nvSpPr>
                  <p:spPr>
                    <a:xfrm>
                      <a:off x="2543222" y="3048363"/>
                      <a:ext cx="73122" cy="14439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534" h="8953" extrusionOk="0">
                          <a:moveTo>
                            <a:pt x="0" y="1"/>
                          </a:moveTo>
                          <a:cubicBezTo>
                            <a:pt x="0" y="3214"/>
                            <a:pt x="1010" y="6359"/>
                            <a:pt x="2904" y="8953"/>
                          </a:cubicBezTo>
                          <a:lnTo>
                            <a:pt x="4534" y="7771"/>
                          </a:lnTo>
                          <a:cubicBezTo>
                            <a:pt x="2904" y="5510"/>
                            <a:pt x="2020" y="2790"/>
                            <a:pt x="2020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9525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64" name="Google Shape;264;p6"/>
                  <p:cNvGrpSpPr/>
                  <p:nvPr/>
                </p:nvGrpSpPr>
                <p:grpSpPr>
                  <a:xfrm>
                    <a:off x="3156886" y="1539639"/>
                    <a:ext cx="333004" cy="333030"/>
                    <a:chOff x="-63252250" y="1930850"/>
                    <a:chExt cx="319000" cy="319025"/>
                  </a:xfrm>
                </p:grpSpPr>
                <p:sp>
                  <p:nvSpPr>
                    <p:cNvPr id="265" name="Google Shape;265;p6"/>
                    <p:cNvSpPr/>
                    <p:nvPr/>
                  </p:nvSpPr>
                  <p:spPr>
                    <a:xfrm>
                      <a:off x="-63252250" y="1930850"/>
                      <a:ext cx="319000" cy="3190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0" h="12761" extrusionOk="0">
                          <a:moveTo>
                            <a:pt x="7026" y="914"/>
                          </a:moveTo>
                          <a:lnTo>
                            <a:pt x="7026" y="1954"/>
                          </a:lnTo>
                          <a:cubicBezTo>
                            <a:pt x="7026" y="2174"/>
                            <a:pt x="7120" y="2332"/>
                            <a:pt x="7341" y="2363"/>
                          </a:cubicBezTo>
                          <a:cubicBezTo>
                            <a:pt x="7813" y="2489"/>
                            <a:pt x="8286" y="2647"/>
                            <a:pt x="8664" y="2899"/>
                          </a:cubicBezTo>
                          <a:cubicBezTo>
                            <a:pt x="8733" y="2954"/>
                            <a:pt x="8820" y="2979"/>
                            <a:pt x="8905" y="2979"/>
                          </a:cubicBezTo>
                          <a:cubicBezTo>
                            <a:pt x="9012" y="2979"/>
                            <a:pt x="9115" y="2938"/>
                            <a:pt x="9168" y="2868"/>
                          </a:cubicBezTo>
                          <a:lnTo>
                            <a:pt x="9924" y="2111"/>
                          </a:lnTo>
                          <a:lnTo>
                            <a:pt x="10712" y="2899"/>
                          </a:lnTo>
                          <a:lnTo>
                            <a:pt x="9956" y="3655"/>
                          </a:lnTo>
                          <a:cubicBezTo>
                            <a:pt x="9861" y="3781"/>
                            <a:pt x="9798" y="4002"/>
                            <a:pt x="9924" y="4159"/>
                          </a:cubicBezTo>
                          <a:cubicBezTo>
                            <a:pt x="10208" y="4600"/>
                            <a:pt x="10397" y="5041"/>
                            <a:pt x="10460" y="5514"/>
                          </a:cubicBezTo>
                          <a:cubicBezTo>
                            <a:pt x="10523" y="5703"/>
                            <a:pt x="10680" y="5829"/>
                            <a:pt x="10869" y="5829"/>
                          </a:cubicBezTo>
                          <a:lnTo>
                            <a:pt x="11941" y="5829"/>
                          </a:lnTo>
                          <a:lnTo>
                            <a:pt x="11941" y="6932"/>
                          </a:lnTo>
                          <a:lnTo>
                            <a:pt x="10869" y="6932"/>
                          </a:lnTo>
                          <a:cubicBezTo>
                            <a:pt x="10680" y="6932"/>
                            <a:pt x="10523" y="7058"/>
                            <a:pt x="10460" y="7247"/>
                          </a:cubicBezTo>
                          <a:cubicBezTo>
                            <a:pt x="10365" y="7719"/>
                            <a:pt x="10208" y="8192"/>
                            <a:pt x="9924" y="8570"/>
                          </a:cubicBezTo>
                          <a:cubicBezTo>
                            <a:pt x="9798" y="8727"/>
                            <a:pt x="9861" y="8979"/>
                            <a:pt x="9956" y="9105"/>
                          </a:cubicBezTo>
                          <a:lnTo>
                            <a:pt x="10712" y="9830"/>
                          </a:lnTo>
                          <a:lnTo>
                            <a:pt x="9924" y="10618"/>
                          </a:lnTo>
                          <a:lnTo>
                            <a:pt x="9168" y="9893"/>
                          </a:lnTo>
                          <a:cubicBezTo>
                            <a:pt x="9111" y="9817"/>
                            <a:pt x="8996" y="9775"/>
                            <a:pt x="8879" y="9775"/>
                          </a:cubicBezTo>
                          <a:cubicBezTo>
                            <a:pt x="8803" y="9775"/>
                            <a:pt x="8726" y="9793"/>
                            <a:pt x="8664" y="9830"/>
                          </a:cubicBezTo>
                          <a:cubicBezTo>
                            <a:pt x="8223" y="10114"/>
                            <a:pt x="7813" y="10303"/>
                            <a:pt x="7341" y="10397"/>
                          </a:cubicBezTo>
                          <a:cubicBezTo>
                            <a:pt x="7120" y="10429"/>
                            <a:pt x="7026" y="10586"/>
                            <a:pt x="7026" y="10775"/>
                          </a:cubicBezTo>
                          <a:lnTo>
                            <a:pt x="7026" y="11846"/>
                          </a:lnTo>
                          <a:lnTo>
                            <a:pt x="5923" y="11846"/>
                          </a:lnTo>
                          <a:lnTo>
                            <a:pt x="5923" y="10775"/>
                          </a:lnTo>
                          <a:cubicBezTo>
                            <a:pt x="5923" y="10586"/>
                            <a:pt x="5797" y="10429"/>
                            <a:pt x="5577" y="10397"/>
                          </a:cubicBezTo>
                          <a:cubicBezTo>
                            <a:pt x="5135" y="10271"/>
                            <a:pt x="4663" y="10114"/>
                            <a:pt x="4253" y="9830"/>
                          </a:cubicBezTo>
                          <a:cubicBezTo>
                            <a:pt x="4191" y="9793"/>
                            <a:pt x="4119" y="9775"/>
                            <a:pt x="4047" y="9775"/>
                          </a:cubicBezTo>
                          <a:cubicBezTo>
                            <a:pt x="3937" y="9775"/>
                            <a:pt x="3826" y="9817"/>
                            <a:pt x="3749" y="9893"/>
                          </a:cubicBezTo>
                          <a:lnTo>
                            <a:pt x="2993" y="10618"/>
                          </a:lnTo>
                          <a:lnTo>
                            <a:pt x="2206" y="9830"/>
                          </a:lnTo>
                          <a:lnTo>
                            <a:pt x="2962" y="9105"/>
                          </a:lnTo>
                          <a:cubicBezTo>
                            <a:pt x="3088" y="8979"/>
                            <a:pt x="3119" y="8727"/>
                            <a:pt x="2993" y="8570"/>
                          </a:cubicBezTo>
                          <a:cubicBezTo>
                            <a:pt x="2710" y="8160"/>
                            <a:pt x="2521" y="7719"/>
                            <a:pt x="2458" y="7247"/>
                          </a:cubicBezTo>
                          <a:cubicBezTo>
                            <a:pt x="2395" y="7058"/>
                            <a:pt x="2237" y="6932"/>
                            <a:pt x="2048" y="6932"/>
                          </a:cubicBezTo>
                          <a:lnTo>
                            <a:pt x="977" y="6932"/>
                          </a:lnTo>
                          <a:lnTo>
                            <a:pt x="977" y="5829"/>
                          </a:lnTo>
                          <a:lnTo>
                            <a:pt x="2048" y="5829"/>
                          </a:lnTo>
                          <a:cubicBezTo>
                            <a:pt x="2237" y="5829"/>
                            <a:pt x="2395" y="5703"/>
                            <a:pt x="2458" y="5514"/>
                          </a:cubicBezTo>
                          <a:cubicBezTo>
                            <a:pt x="2552" y="5041"/>
                            <a:pt x="2710" y="4569"/>
                            <a:pt x="2993" y="4159"/>
                          </a:cubicBezTo>
                          <a:cubicBezTo>
                            <a:pt x="3119" y="4002"/>
                            <a:pt x="3088" y="3781"/>
                            <a:pt x="2962" y="3655"/>
                          </a:cubicBezTo>
                          <a:lnTo>
                            <a:pt x="2206" y="2899"/>
                          </a:lnTo>
                          <a:lnTo>
                            <a:pt x="2993" y="2111"/>
                          </a:lnTo>
                          <a:lnTo>
                            <a:pt x="3749" y="2868"/>
                          </a:lnTo>
                          <a:cubicBezTo>
                            <a:pt x="3820" y="2938"/>
                            <a:pt x="3921" y="2979"/>
                            <a:pt x="4023" y="2979"/>
                          </a:cubicBezTo>
                          <a:cubicBezTo>
                            <a:pt x="4103" y="2979"/>
                            <a:pt x="4184" y="2954"/>
                            <a:pt x="4253" y="2899"/>
                          </a:cubicBezTo>
                          <a:cubicBezTo>
                            <a:pt x="4694" y="2647"/>
                            <a:pt x="5135" y="2426"/>
                            <a:pt x="5577" y="2363"/>
                          </a:cubicBezTo>
                          <a:cubicBezTo>
                            <a:pt x="5797" y="2332"/>
                            <a:pt x="5923" y="2174"/>
                            <a:pt x="5923" y="1954"/>
                          </a:cubicBezTo>
                          <a:lnTo>
                            <a:pt x="5923" y="914"/>
                          </a:lnTo>
                          <a:close/>
                          <a:moveTo>
                            <a:pt x="5829" y="1"/>
                          </a:moveTo>
                          <a:cubicBezTo>
                            <a:pt x="5356" y="1"/>
                            <a:pt x="5009" y="347"/>
                            <a:pt x="5009" y="820"/>
                          </a:cubicBezTo>
                          <a:lnTo>
                            <a:pt x="5009" y="1576"/>
                          </a:lnTo>
                          <a:cubicBezTo>
                            <a:pt x="4631" y="1702"/>
                            <a:pt x="4285" y="1796"/>
                            <a:pt x="3970" y="2017"/>
                          </a:cubicBezTo>
                          <a:lnTo>
                            <a:pt x="3466" y="1481"/>
                          </a:lnTo>
                          <a:cubicBezTo>
                            <a:pt x="3308" y="1324"/>
                            <a:pt x="3103" y="1245"/>
                            <a:pt x="2891" y="1245"/>
                          </a:cubicBezTo>
                          <a:cubicBezTo>
                            <a:pt x="2678" y="1245"/>
                            <a:pt x="2458" y="1324"/>
                            <a:pt x="2269" y="1481"/>
                          </a:cubicBezTo>
                          <a:lnTo>
                            <a:pt x="1481" y="2269"/>
                          </a:lnTo>
                          <a:cubicBezTo>
                            <a:pt x="1166" y="2584"/>
                            <a:pt x="1166" y="3120"/>
                            <a:pt x="1481" y="3466"/>
                          </a:cubicBezTo>
                          <a:lnTo>
                            <a:pt x="2017" y="3970"/>
                          </a:lnTo>
                          <a:cubicBezTo>
                            <a:pt x="1796" y="4285"/>
                            <a:pt x="1701" y="4632"/>
                            <a:pt x="1575" y="5010"/>
                          </a:cubicBezTo>
                          <a:lnTo>
                            <a:pt x="819" y="5010"/>
                          </a:lnTo>
                          <a:cubicBezTo>
                            <a:pt x="347" y="5010"/>
                            <a:pt x="0" y="5356"/>
                            <a:pt x="0" y="5829"/>
                          </a:cubicBezTo>
                          <a:lnTo>
                            <a:pt x="0" y="6932"/>
                          </a:lnTo>
                          <a:cubicBezTo>
                            <a:pt x="0" y="7404"/>
                            <a:pt x="347" y="7751"/>
                            <a:pt x="819" y="7751"/>
                          </a:cubicBezTo>
                          <a:lnTo>
                            <a:pt x="1575" y="7751"/>
                          </a:lnTo>
                          <a:cubicBezTo>
                            <a:pt x="1701" y="8097"/>
                            <a:pt x="1796" y="8475"/>
                            <a:pt x="2017" y="8759"/>
                          </a:cubicBezTo>
                          <a:lnTo>
                            <a:pt x="1481" y="9295"/>
                          </a:lnTo>
                          <a:cubicBezTo>
                            <a:pt x="1166" y="9610"/>
                            <a:pt x="1166" y="10114"/>
                            <a:pt x="1481" y="10460"/>
                          </a:cubicBezTo>
                          <a:lnTo>
                            <a:pt x="2269" y="11248"/>
                          </a:lnTo>
                          <a:cubicBezTo>
                            <a:pt x="2426" y="11405"/>
                            <a:pt x="2639" y="11484"/>
                            <a:pt x="2855" y="11484"/>
                          </a:cubicBezTo>
                          <a:cubicBezTo>
                            <a:pt x="3072" y="11484"/>
                            <a:pt x="3292" y="11405"/>
                            <a:pt x="3466" y="11248"/>
                          </a:cubicBezTo>
                          <a:lnTo>
                            <a:pt x="3970" y="10744"/>
                          </a:lnTo>
                          <a:cubicBezTo>
                            <a:pt x="4285" y="10933"/>
                            <a:pt x="4631" y="11059"/>
                            <a:pt x="5009" y="11185"/>
                          </a:cubicBezTo>
                          <a:lnTo>
                            <a:pt x="5009" y="11909"/>
                          </a:lnTo>
                          <a:cubicBezTo>
                            <a:pt x="5009" y="12382"/>
                            <a:pt x="5356" y="12760"/>
                            <a:pt x="5829" y="12760"/>
                          </a:cubicBezTo>
                          <a:lnTo>
                            <a:pt x="6931" y="12760"/>
                          </a:lnTo>
                          <a:cubicBezTo>
                            <a:pt x="7404" y="12760"/>
                            <a:pt x="7750" y="12382"/>
                            <a:pt x="7750" y="11909"/>
                          </a:cubicBezTo>
                          <a:lnTo>
                            <a:pt x="7750" y="11185"/>
                          </a:lnTo>
                          <a:cubicBezTo>
                            <a:pt x="8097" y="11059"/>
                            <a:pt x="8475" y="10933"/>
                            <a:pt x="8790" y="10744"/>
                          </a:cubicBezTo>
                          <a:lnTo>
                            <a:pt x="9294" y="11248"/>
                          </a:lnTo>
                          <a:cubicBezTo>
                            <a:pt x="9452" y="11405"/>
                            <a:pt x="9656" y="11484"/>
                            <a:pt x="9865" y="11484"/>
                          </a:cubicBezTo>
                          <a:cubicBezTo>
                            <a:pt x="10074" y="11484"/>
                            <a:pt x="10287" y="11405"/>
                            <a:pt x="10460" y="11248"/>
                          </a:cubicBezTo>
                          <a:lnTo>
                            <a:pt x="11247" y="10460"/>
                          </a:lnTo>
                          <a:cubicBezTo>
                            <a:pt x="11563" y="10145"/>
                            <a:pt x="11563" y="9641"/>
                            <a:pt x="11247" y="9295"/>
                          </a:cubicBezTo>
                          <a:lnTo>
                            <a:pt x="10743" y="8759"/>
                          </a:lnTo>
                          <a:cubicBezTo>
                            <a:pt x="10932" y="8444"/>
                            <a:pt x="11058" y="8097"/>
                            <a:pt x="11184" y="7751"/>
                          </a:cubicBezTo>
                          <a:lnTo>
                            <a:pt x="11941" y="7751"/>
                          </a:lnTo>
                          <a:cubicBezTo>
                            <a:pt x="12413" y="7751"/>
                            <a:pt x="12760" y="7404"/>
                            <a:pt x="12760" y="6932"/>
                          </a:cubicBezTo>
                          <a:lnTo>
                            <a:pt x="12760" y="5829"/>
                          </a:lnTo>
                          <a:cubicBezTo>
                            <a:pt x="12760" y="5356"/>
                            <a:pt x="12350" y="5010"/>
                            <a:pt x="11941" y="5010"/>
                          </a:cubicBezTo>
                          <a:lnTo>
                            <a:pt x="11184" y="5010"/>
                          </a:lnTo>
                          <a:cubicBezTo>
                            <a:pt x="11058" y="4632"/>
                            <a:pt x="10932" y="4285"/>
                            <a:pt x="10743" y="3970"/>
                          </a:cubicBezTo>
                          <a:lnTo>
                            <a:pt x="11247" y="3466"/>
                          </a:lnTo>
                          <a:cubicBezTo>
                            <a:pt x="11563" y="3151"/>
                            <a:pt x="11563" y="2647"/>
                            <a:pt x="11247" y="2269"/>
                          </a:cubicBezTo>
                          <a:lnTo>
                            <a:pt x="10460" y="1481"/>
                          </a:lnTo>
                          <a:cubicBezTo>
                            <a:pt x="10302" y="1324"/>
                            <a:pt x="10098" y="1245"/>
                            <a:pt x="9889" y="1245"/>
                          </a:cubicBezTo>
                          <a:cubicBezTo>
                            <a:pt x="9680" y="1245"/>
                            <a:pt x="9467" y="1324"/>
                            <a:pt x="9294" y="1481"/>
                          </a:cubicBezTo>
                          <a:lnTo>
                            <a:pt x="8790" y="2017"/>
                          </a:lnTo>
                          <a:cubicBezTo>
                            <a:pt x="8475" y="1796"/>
                            <a:pt x="8097" y="1702"/>
                            <a:pt x="7750" y="1576"/>
                          </a:cubicBezTo>
                          <a:lnTo>
                            <a:pt x="7750" y="820"/>
                          </a:lnTo>
                          <a:cubicBezTo>
                            <a:pt x="7750" y="347"/>
                            <a:pt x="7404" y="1"/>
                            <a:pt x="6931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6" name="Google Shape;266;p6"/>
                    <p:cNvSpPr/>
                    <p:nvPr/>
                  </p:nvSpPr>
                  <p:spPr>
                    <a:xfrm>
                      <a:off x="-63160900" y="2021425"/>
                      <a:ext cx="137850" cy="13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14" h="5514" extrusionOk="0">
                          <a:moveTo>
                            <a:pt x="2773" y="820"/>
                          </a:moveTo>
                          <a:cubicBezTo>
                            <a:pt x="3813" y="820"/>
                            <a:pt x="4695" y="1702"/>
                            <a:pt x="4695" y="2742"/>
                          </a:cubicBezTo>
                          <a:cubicBezTo>
                            <a:pt x="4695" y="3813"/>
                            <a:pt x="3813" y="4695"/>
                            <a:pt x="2773" y="4695"/>
                          </a:cubicBezTo>
                          <a:cubicBezTo>
                            <a:pt x="1702" y="4695"/>
                            <a:pt x="820" y="3813"/>
                            <a:pt x="820" y="2742"/>
                          </a:cubicBezTo>
                          <a:cubicBezTo>
                            <a:pt x="820" y="1702"/>
                            <a:pt x="1702" y="820"/>
                            <a:pt x="2773" y="820"/>
                          </a:cubicBezTo>
                          <a:close/>
                          <a:moveTo>
                            <a:pt x="2773" y="1"/>
                          </a:moveTo>
                          <a:cubicBezTo>
                            <a:pt x="1229" y="1"/>
                            <a:pt x="1" y="1198"/>
                            <a:pt x="1" y="2742"/>
                          </a:cubicBezTo>
                          <a:cubicBezTo>
                            <a:pt x="1" y="4285"/>
                            <a:pt x="1229" y="5514"/>
                            <a:pt x="2773" y="5514"/>
                          </a:cubicBezTo>
                          <a:cubicBezTo>
                            <a:pt x="4285" y="5514"/>
                            <a:pt x="5514" y="4285"/>
                            <a:pt x="5514" y="2742"/>
                          </a:cubicBezTo>
                          <a:cubicBezTo>
                            <a:pt x="5514" y="1229"/>
                            <a:pt x="4254" y="1"/>
                            <a:pt x="2773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67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267" name="Google Shape;267;p6"/>
                <p:cNvSpPr/>
                <p:nvPr/>
              </p:nvSpPr>
              <p:spPr>
                <a:xfrm>
                  <a:off x="432244" y="762977"/>
                  <a:ext cx="478508" cy="41914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8" name="Google Shape;268;p6"/>
              <p:cNvSpPr txBox="1"/>
              <p:nvPr/>
            </p:nvSpPr>
            <p:spPr>
              <a:xfrm>
                <a:off x="382268" y="819879"/>
                <a:ext cx="638014" cy="5987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67" b="1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&lt;1%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9" name="Google Shape;269;p6"/>
            <p:cNvSpPr txBox="1"/>
            <p:nvPr/>
          </p:nvSpPr>
          <p:spPr>
            <a:xfrm flipH="1">
              <a:off x="1030965" y="552297"/>
              <a:ext cx="2839028" cy="1067810"/>
            </a:xfrm>
            <a:prstGeom prst="rect">
              <a:avLst/>
            </a:prstGeom>
            <a:solidFill>
              <a:srgbClr val="FFFFFF">
                <a:alpha val="74901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66666"/>
                </a:buClr>
                <a:buSzPts val="2400"/>
                <a:buFont typeface="Saira ExtraCondensed SemiBold"/>
                <a:buNone/>
              </a:pPr>
              <a:r>
                <a:rPr lang="en-US" sz="3000" b="0" i="0" u="none" strike="noStrike" cap="none">
                  <a:solidFill>
                    <a:srgbClr val="666666"/>
                  </a:solidFill>
                  <a:latin typeface="Saira ExtraCondensed SemiBold"/>
                  <a:ea typeface="Saira ExtraCondensed SemiBold"/>
                  <a:cs typeface="Saira ExtraCondensed SemiBold"/>
                  <a:sym typeface="Saira ExtraCondensed SemiBold"/>
                </a:rPr>
                <a:t>Data Maximization</a:t>
              </a:r>
              <a:endParaRPr/>
            </a:p>
          </p:txBody>
        </p:sp>
        <p:cxnSp>
          <p:nvCxnSpPr>
            <p:cNvPr id="270" name="Google Shape;270;p6"/>
            <p:cNvCxnSpPr/>
            <p:nvPr/>
          </p:nvCxnSpPr>
          <p:spPr>
            <a:xfrm rot="10800000" flipH="1">
              <a:off x="1102608" y="1050784"/>
              <a:ext cx="2239475" cy="5550"/>
            </a:xfrm>
            <a:prstGeom prst="straightConnector1">
              <a:avLst/>
            </a:prstGeom>
            <a:noFill/>
            <a:ln w="19050" cap="flat" cmpd="sng">
              <a:solidFill>
                <a:srgbClr val="374957"/>
              </a:solidFill>
              <a:prstDash val="solid"/>
              <a:round/>
              <a:headEnd type="none" w="sm" len="sm"/>
              <a:tailEnd type="diamond" w="med" len="med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0"/>
          <p:cNvSpPr txBox="1">
            <a:spLocks noGrp="1"/>
          </p:cNvSpPr>
          <p:nvPr>
            <p:ph type="title"/>
          </p:nvPr>
        </p:nvSpPr>
        <p:spPr>
          <a:xfrm>
            <a:off x="451186" y="408555"/>
            <a:ext cx="4426755" cy="76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3200"/>
              <a:t>The Big Data Idea:</a:t>
            </a:r>
            <a:br>
              <a:rPr lang="en-US" sz="3200"/>
            </a:br>
            <a:r>
              <a:rPr lang="en-US" sz="3200"/>
              <a:t>Interconnection</a:t>
            </a:r>
            <a:endParaRPr/>
          </a:p>
        </p:txBody>
      </p:sp>
      <p:sp>
        <p:nvSpPr>
          <p:cNvPr id="338" name="Google Shape;338;p10"/>
          <p:cNvSpPr/>
          <p:nvPr/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10" descr="A picture containing outdoor, person, person, bo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4831" r="5420" b="1"/>
          <a:stretch/>
        </p:blipFill>
        <p:spPr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 extrusionOk="0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0" name="Google Shape;340;p10"/>
          <p:cNvSpPr/>
          <p:nvPr/>
        </p:nvSpPr>
        <p:spPr>
          <a:xfrm>
            <a:off x="8114932" y="1"/>
            <a:ext cx="4077068" cy="3445261"/>
          </a:xfrm>
          <a:custGeom>
            <a:avLst/>
            <a:gdLst/>
            <a:ahLst/>
            <a:cxnLst/>
            <a:rect l="l" t="t" r="r" b="b"/>
            <a:pathLst>
              <a:path w="4077068" h="3445261" extrusionOk="0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10"/>
          <p:cNvSpPr/>
          <p:nvPr/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10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9261" r="18716" b="-2"/>
          <a:stretch/>
        </p:blipFill>
        <p:spPr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 extrusionOk="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3" name="Google Shape;343;p10" descr="A person wearing a ha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6194" r="17203" b="-1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 extrusionOk="0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4" name="Google Shape;344;p10"/>
          <p:cNvSpPr/>
          <p:nvPr/>
        </p:nvSpPr>
        <p:spPr>
          <a:xfrm>
            <a:off x="1700930" y="4604085"/>
            <a:ext cx="4281112" cy="2253913"/>
          </a:xfrm>
          <a:custGeom>
            <a:avLst/>
            <a:gdLst/>
            <a:ahLst/>
            <a:cxnLst/>
            <a:rect l="l" t="t" r="r" b="b"/>
            <a:pathLst>
              <a:path w="4281112" h="2253913" extrusionOk="0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0"/>
          <p:cNvSpPr/>
          <p:nvPr/>
        </p:nvSpPr>
        <p:spPr>
          <a:xfrm>
            <a:off x="0" y="4250935"/>
            <a:ext cx="1732108" cy="2175118"/>
          </a:xfrm>
          <a:custGeom>
            <a:avLst/>
            <a:gdLst/>
            <a:ahLst/>
            <a:cxnLst/>
            <a:rect l="l" t="t" r="r" b="b"/>
            <a:pathLst>
              <a:path w="1732108" h="2175118" extrusionOk="0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10" descr="A picture containing person, building, indoor, pers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1195" r="25555" b="-4"/>
          <a:stretch/>
        </p:blipFill>
        <p:spPr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 extrusionOk="0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47" name="Google Shape;347;p10" descr="A screenshot of a video gam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14032" r="5" b="5"/>
          <a:stretch/>
        </p:blipFill>
        <p:spPr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 extrusionOk="0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8" name="Google Shape;348;p10"/>
          <p:cNvSpPr/>
          <p:nvPr/>
        </p:nvSpPr>
        <p:spPr>
          <a:xfrm>
            <a:off x="8848370" y="3966828"/>
            <a:ext cx="3339958" cy="2891173"/>
          </a:xfrm>
          <a:custGeom>
            <a:avLst/>
            <a:gdLst/>
            <a:ahLst/>
            <a:cxnLst/>
            <a:rect l="l" t="t" r="r" b="b"/>
            <a:pathLst>
              <a:path w="3339958" h="2891173" extrusionOk="0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10" descr="A close up of a to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490" r="2" b="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 extrusionOk="0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350" name="Google Shape;350;p10"/>
          <p:cNvGrpSpPr/>
          <p:nvPr/>
        </p:nvGrpSpPr>
        <p:grpSpPr>
          <a:xfrm>
            <a:off x="1137214" y="1579652"/>
            <a:ext cx="3740727" cy="2351314"/>
            <a:chOff x="1242997" y="1520336"/>
            <a:chExt cx="3740727" cy="2351314"/>
          </a:xfrm>
        </p:grpSpPr>
        <p:sp>
          <p:nvSpPr>
            <p:cNvPr id="351" name="Google Shape;351;p10"/>
            <p:cNvSpPr/>
            <p:nvPr/>
          </p:nvSpPr>
          <p:spPr>
            <a:xfrm>
              <a:off x="1242997" y="1520336"/>
              <a:ext cx="3740727" cy="2351314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2" name="Google Shape;352;p10" descr="A picture containing table, person, person, sitting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 l="3289" b="4801"/>
            <a:stretch/>
          </p:blipFill>
          <p:spPr>
            <a:xfrm>
              <a:off x="1383507" y="1640786"/>
              <a:ext cx="3459709" cy="2110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53" name="Google Shape;353;p10"/>
          <p:cNvCxnSpPr/>
          <p:nvPr/>
        </p:nvCxnSpPr>
        <p:spPr>
          <a:xfrm flipH="1">
            <a:off x="784056" y="3966828"/>
            <a:ext cx="344100" cy="284107"/>
          </a:xfrm>
          <a:prstGeom prst="straightConnector1">
            <a:avLst/>
          </a:prstGeom>
          <a:noFill/>
          <a:ln w="22225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54" name="Google Shape;354;p10"/>
          <p:cNvCxnSpPr/>
          <p:nvPr/>
        </p:nvCxnSpPr>
        <p:spPr>
          <a:xfrm rot="10800000">
            <a:off x="694004" y="6435052"/>
            <a:ext cx="996933" cy="275108"/>
          </a:xfrm>
          <a:prstGeom prst="straightConnector1">
            <a:avLst/>
          </a:prstGeom>
          <a:noFill/>
          <a:ln w="22225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55" name="Google Shape;355;p10"/>
          <p:cNvCxnSpPr/>
          <p:nvPr/>
        </p:nvCxnSpPr>
        <p:spPr>
          <a:xfrm rot="10800000">
            <a:off x="4584858" y="4767929"/>
            <a:ext cx="1348930" cy="1607"/>
          </a:xfrm>
          <a:prstGeom prst="straightConnector1">
            <a:avLst/>
          </a:prstGeom>
          <a:noFill/>
          <a:ln w="22225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56" name="Google Shape;356;p10"/>
          <p:cNvCxnSpPr/>
          <p:nvPr/>
        </p:nvCxnSpPr>
        <p:spPr>
          <a:xfrm rot="10800000">
            <a:off x="7931961" y="5494773"/>
            <a:ext cx="916409" cy="485330"/>
          </a:xfrm>
          <a:prstGeom prst="straightConnector1">
            <a:avLst/>
          </a:prstGeom>
          <a:noFill/>
          <a:ln w="22225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57" name="Google Shape;357;p10"/>
          <p:cNvCxnSpPr/>
          <p:nvPr/>
        </p:nvCxnSpPr>
        <p:spPr>
          <a:xfrm flipH="1">
            <a:off x="11407945" y="3004457"/>
            <a:ext cx="465415" cy="1047257"/>
          </a:xfrm>
          <a:prstGeom prst="straightConnector1">
            <a:avLst/>
          </a:prstGeom>
          <a:noFill/>
          <a:ln w="22225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58" name="Google Shape;358;p10"/>
          <p:cNvCxnSpPr/>
          <p:nvPr/>
        </p:nvCxnSpPr>
        <p:spPr>
          <a:xfrm rot="10800000">
            <a:off x="7433495" y="1778234"/>
            <a:ext cx="904154" cy="275108"/>
          </a:xfrm>
          <a:prstGeom prst="straightConnector1">
            <a:avLst/>
          </a:prstGeom>
          <a:noFill/>
          <a:ln w="22225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59" name="Google Shape;359;p10"/>
          <p:cNvCxnSpPr>
            <a:endCxn id="351" idx="3"/>
          </p:cNvCxnSpPr>
          <p:nvPr/>
        </p:nvCxnSpPr>
        <p:spPr>
          <a:xfrm flipH="1">
            <a:off x="4877941" y="1879009"/>
            <a:ext cx="905100" cy="876300"/>
          </a:xfrm>
          <a:prstGeom prst="straightConnector1">
            <a:avLst/>
          </a:prstGeom>
          <a:noFill/>
          <a:ln w="22225" cap="flat" cmpd="sng">
            <a:solidFill>
              <a:schemeClr val="accent4"/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FACA8-D019-E64E-A103-903887C4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692" y="2202951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now is the best time for big data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583FC48-36C9-4B4D-A853-C479CD4A8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3" y="1057275"/>
            <a:ext cx="90201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80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1"/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66" name="Google Shape;366;p11"/>
          <p:cNvSpPr txBox="1">
            <a:spLocks noGrp="1"/>
          </p:cNvSpPr>
          <p:nvPr>
            <p:ph type="title"/>
          </p:nvPr>
        </p:nvSpPr>
        <p:spPr>
          <a:xfrm>
            <a:off x="477456" y="201334"/>
            <a:ext cx="5428067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/>
              <a:t>Big Data:</a:t>
            </a:r>
            <a:br>
              <a:rPr lang="en-US" sz="4000"/>
            </a:br>
            <a:r>
              <a:rPr lang="en-US" sz="4000"/>
              <a:t>An Integrated Technology</a:t>
            </a:r>
            <a:endParaRPr/>
          </a:p>
        </p:txBody>
      </p:sp>
      <p:cxnSp>
        <p:nvCxnSpPr>
          <p:cNvPr id="367" name="Google Shape;367;p11"/>
          <p:cNvCxnSpPr/>
          <p:nvPr/>
        </p:nvCxnSpPr>
        <p:spPr>
          <a:xfrm>
            <a:off x="6319763" y="1417320"/>
            <a:ext cx="0" cy="402336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68" name="Google Shape;368;p11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9777" r="-2" b="-2"/>
          <a:stretch/>
        </p:blipFill>
        <p:spPr>
          <a:xfrm>
            <a:off x="6818278" y="343454"/>
            <a:ext cx="4853685" cy="29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1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832" b="-2"/>
          <a:stretch/>
        </p:blipFill>
        <p:spPr>
          <a:xfrm>
            <a:off x="6818278" y="3597883"/>
            <a:ext cx="4853685" cy="2936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1"/>
          <p:cNvSpPr/>
          <p:nvPr/>
        </p:nvSpPr>
        <p:spPr>
          <a:xfrm>
            <a:off x="7184573" y="2778826"/>
            <a:ext cx="356253" cy="98565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1"/>
          <p:cNvSpPr/>
          <p:nvPr/>
        </p:nvSpPr>
        <p:spPr>
          <a:xfrm rot="10800000">
            <a:off x="10994493" y="2778826"/>
            <a:ext cx="356253" cy="98565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rgbClr val="BA8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2" name="Google Shape;372;p11"/>
          <p:cNvGrpSpPr/>
          <p:nvPr/>
        </p:nvGrpSpPr>
        <p:grpSpPr>
          <a:xfrm>
            <a:off x="3358884" y="4660499"/>
            <a:ext cx="2063640" cy="1917908"/>
            <a:chOff x="911675" y="2517570"/>
            <a:chExt cx="2063640" cy="1917908"/>
          </a:xfrm>
        </p:grpSpPr>
        <p:grpSp>
          <p:nvGrpSpPr>
            <p:cNvPr id="373" name="Google Shape;373;p11"/>
            <p:cNvGrpSpPr/>
            <p:nvPr/>
          </p:nvGrpSpPr>
          <p:grpSpPr>
            <a:xfrm>
              <a:off x="911675" y="2517570"/>
              <a:ext cx="2063640" cy="1917908"/>
              <a:chOff x="911675" y="2517570"/>
              <a:chExt cx="2063640" cy="1917908"/>
            </a:xfrm>
          </p:grpSpPr>
          <p:sp>
            <p:nvSpPr>
              <p:cNvPr id="374" name="Google Shape;374;p11"/>
              <p:cNvSpPr/>
              <p:nvPr/>
            </p:nvSpPr>
            <p:spPr>
              <a:xfrm>
                <a:off x="911675" y="2517570"/>
                <a:ext cx="2063640" cy="1917908"/>
              </a:xfrm>
              <a:prstGeom prst="rect">
                <a:avLst/>
              </a:prstGeom>
              <a:solidFill>
                <a:srgbClr val="FEE599">
                  <a:alpha val="8470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11"/>
              <p:cNvSpPr txBox="1"/>
              <p:nvPr/>
            </p:nvSpPr>
            <p:spPr>
              <a:xfrm>
                <a:off x="1129934" y="3189315"/>
                <a:ext cx="159241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CMiC</a:t>
                </a:r>
                <a:endParaRPr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Procore</a:t>
                </a:r>
                <a:endParaRPr dirty="0"/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SmartBidNet</a:t>
                </a:r>
                <a:endParaRPr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11"/>
              <p:cNvSpPr txBox="1"/>
              <p:nvPr/>
            </p:nvSpPr>
            <p:spPr>
              <a:xfrm>
                <a:off x="1089094" y="2778824"/>
                <a:ext cx="176085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Prequalification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7" name="Google Shape;377;p11"/>
            <p:cNvSpPr/>
            <p:nvPr/>
          </p:nvSpPr>
          <p:spPr>
            <a:xfrm>
              <a:off x="1029755" y="2668977"/>
              <a:ext cx="1770563" cy="1629891"/>
            </a:xfrm>
            <a:prstGeom prst="rect">
              <a:avLst/>
            </a:prstGeom>
            <a:noFill/>
            <a:ln w="1270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8" name="Google Shape;378;p11"/>
          <p:cNvGrpSpPr/>
          <p:nvPr/>
        </p:nvGrpSpPr>
        <p:grpSpPr>
          <a:xfrm>
            <a:off x="986544" y="4651357"/>
            <a:ext cx="2173338" cy="1917908"/>
            <a:chOff x="1061360" y="2679204"/>
            <a:chExt cx="2173338" cy="1917908"/>
          </a:xfrm>
        </p:grpSpPr>
        <p:sp>
          <p:nvSpPr>
            <p:cNvPr id="379" name="Google Shape;379;p11"/>
            <p:cNvSpPr/>
            <p:nvPr/>
          </p:nvSpPr>
          <p:spPr>
            <a:xfrm>
              <a:off x="1061360" y="2679204"/>
              <a:ext cx="2063638" cy="1917908"/>
            </a:xfrm>
            <a:prstGeom prst="rect">
              <a:avLst/>
            </a:prstGeom>
            <a:solidFill>
              <a:srgbClr val="FEE599">
                <a:alpha val="8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1"/>
            <p:cNvSpPr txBox="1"/>
            <p:nvPr/>
          </p:nvSpPr>
          <p:spPr>
            <a:xfrm>
              <a:off x="1258601" y="3334784"/>
              <a:ext cx="176085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Glodon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CostX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Accubig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1"/>
            <p:cNvSpPr txBox="1"/>
            <p:nvPr/>
          </p:nvSpPr>
          <p:spPr>
            <a:xfrm>
              <a:off x="1473839" y="2926186"/>
              <a:ext cx="176085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Estimating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1182155" y="2821377"/>
              <a:ext cx="1814922" cy="1629891"/>
            </a:xfrm>
            <a:prstGeom prst="rect">
              <a:avLst/>
            </a:prstGeom>
            <a:noFill/>
            <a:ln w="1270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11"/>
          <p:cNvGrpSpPr/>
          <p:nvPr/>
        </p:nvGrpSpPr>
        <p:grpSpPr>
          <a:xfrm>
            <a:off x="3374084" y="2368581"/>
            <a:ext cx="2129958" cy="1917908"/>
            <a:chOff x="1064075" y="2669970"/>
            <a:chExt cx="2129958" cy="1917908"/>
          </a:xfrm>
        </p:grpSpPr>
        <p:sp>
          <p:nvSpPr>
            <p:cNvPr id="384" name="Google Shape;384;p11"/>
            <p:cNvSpPr/>
            <p:nvPr/>
          </p:nvSpPr>
          <p:spPr>
            <a:xfrm>
              <a:off x="1064075" y="2669970"/>
              <a:ext cx="2063640" cy="1917908"/>
            </a:xfrm>
            <a:prstGeom prst="rect">
              <a:avLst/>
            </a:prstGeom>
            <a:solidFill>
              <a:srgbClr val="FEE599">
                <a:alpha val="8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11"/>
            <p:cNvSpPr txBox="1"/>
            <p:nvPr/>
          </p:nvSpPr>
          <p:spPr>
            <a:xfrm>
              <a:off x="1433174" y="3540569"/>
              <a:ext cx="176085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CMiC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Primavera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PlanGrid</a:t>
              </a:r>
              <a:endParaRPr/>
            </a:p>
          </p:txBody>
        </p:sp>
        <p:sp>
          <p:nvSpPr>
            <p:cNvPr id="386" name="Google Shape;386;p11"/>
            <p:cNvSpPr txBox="1"/>
            <p:nvPr/>
          </p:nvSpPr>
          <p:spPr>
            <a:xfrm>
              <a:off x="1197559" y="2861371"/>
              <a:ext cx="176085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Project Management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1182155" y="2821377"/>
              <a:ext cx="1760859" cy="1629891"/>
            </a:xfrm>
            <a:prstGeom prst="rect">
              <a:avLst/>
            </a:prstGeom>
            <a:noFill/>
            <a:ln w="1270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3" name="Google Shape;393;p11"/>
          <p:cNvCxnSpPr/>
          <p:nvPr/>
        </p:nvCxnSpPr>
        <p:spPr>
          <a:xfrm>
            <a:off x="6319763" y="1417320"/>
            <a:ext cx="0" cy="4074240"/>
          </a:xfrm>
          <a:prstGeom prst="straightConnector1">
            <a:avLst/>
          </a:prstGeom>
          <a:noFill/>
          <a:ln w="28575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1" name="Google Shape;388;p11">
            <a:extLst>
              <a:ext uri="{FF2B5EF4-FFF2-40B4-BE49-F238E27FC236}">
                <a16:creationId xmlns:a16="http://schemas.microsoft.com/office/drawing/2014/main" id="{FE55F4EC-F700-6047-83DE-B714176EF03B}"/>
              </a:ext>
            </a:extLst>
          </p:cNvPr>
          <p:cNvGrpSpPr/>
          <p:nvPr/>
        </p:nvGrpSpPr>
        <p:grpSpPr>
          <a:xfrm>
            <a:off x="974865" y="2390809"/>
            <a:ext cx="2060922" cy="1917908"/>
            <a:chOff x="1064075" y="2669970"/>
            <a:chExt cx="2060922" cy="1917908"/>
          </a:xfrm>
        </p:grpSpPr>
        <p:sp>
          <p:nvSpPr>
            <p:cNvPr id="32" name="Google Shape;389;p11">
              <a:extLst>
                <a:ext uri="{FF2B5EF4-FFF2-40B4-BE49-F238E27FC236}">
                  <a16:creationId xmlns:a16="http://schemas.microsoft.com/office/drawing/2014/main" id="{09AF317E-1A21-784A-B8F4-0F8A391D1096}"/>
                </a:ext>
              </a:extLst>
            </p:cNvPr>
            <p:cNvSpPr/>
            <p:nvPr/>
          </p:nvSpPr>
          <p:spPr>
            <a:xfrm>
              <a:off x="1064075" y="2669970"/>
              <a:ext cx="2060922" cy="1917908"/>
            </a:xfrm>
            <a:prstGeom prst="rect">
              <a:avLst/>
            </a:prstGeom>
            <a:solidFill>
              <a:srgbClr val="FEE599">
                <a:alpha val="8470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90;p11">
              <a:extLst>
                <a:ext uri="{FF2B5EF4-FFF2-40B4-BE49-F238E27FC236}">
                  <a16:creationId xmlns:a16="http://schemas.microsoft.com/office/drawing/2014/main" id="{19255A78-1157-E74A-9EB4-775AA2D5A30B}"/>
                </a:ext>
              </a:extLst>
            </p:cNvPr>
            <p:cNvSpPr txBox="1"/>
            <p:nvPr/>
          </p:nvSpPr>
          <p:spPr>
            <a:xfrm>
              <a:off x="1258601" y="3541612"/>
              <a:ext cx="176085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BIM360</a:t>
              </a:r>
              <a:endParaRPr/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NoteVault</a:t>
              </a:r>
              <a:endPara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0" indent="-28575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Aconex</a:t>
              </a:r>
              <a:endParaRPr/>
            </a:p>
          </p:txBody>
        </p:sp>
        <p:sp>
          <p:nvSpPr>
            <p:cNvPr id="34" name="Google Shape;391;p11">
              <a:extLst>
                <a:ext uri="{FF2B5EF4-FFF2-40B4-BE49-F238E27FC236}">
                  <a16:creationId xmlns:a16="http://schemas.microsoft.com/office/drawing/2014/main" id="{5B028731-7FAC-1040-B8AC-26AA333519D5}"/>
                </a:ext>
              </a:extLst>
            </p:cNvPr>
            <p:cNvSpPr txBox="1"/>
            <p:nvPr/>
          </p:nvSpPr>
          <p:spPr>
            <a:xfrm>
              <a:off x="1170389" y="2786124"/>
              <a:ext cx="1760859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Common Data Environment</a:t>
              </a: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92;p11">
              <a:extLst>
                <a:ext uri="{FF2B5EF4-FFF2-40B4-BE49-F238E27FC236}">
                  <a16:creationId xmlns:a16="http://schemas.microsoft.com/office/drawing/2014/main" id="{B3A33089-D470-A845-B11A-A84A9BE7ED8B}"/>
                </a:ext>
              </a:extLst>
            </p:cNvPr>
            <p:cNvSpPr/>
            <p:nvPr/>
          </p:nvSpPr>
          <p:spPr>
            <a:xfrm>
              <a:off x="1225019" y="2821377"/>
              <a:ext cx="1676855" cy="1629891"/>
            </a:xfrm>
            <a:prstGeom prst="rect">
              <a:avLst/>
            </a:prstGeom>
            <a:noFill/>
            <a:ln w="12700" cap="flat" cmpd="sng">
              <a:solidFill>
                <a:srgbClr val="59595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2"/>
          <p:cNvSpPr/>
          <p:nvPr/>
        </p:nvSpPr>
        <p:spPr>
          <a:xfrm>
            <a:off x="1896250" y="5579449"/>
            <a:ext cx="6619875" cy="34659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12" descr="A group of people sitting at a table using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8848" t="6868" r="3619" b="1811"/>
          <a:stretch/>
        </p:blipFill>
        <p:spPr>
          <a:xfrm>
            <a:off x="185386" y="3665734"/>
            <a:ext cx="2054143" cy="2180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12"/>
          <p:cNvGrpSpPr/>
          <p:nvPr/>
        </p:nvGrpSpPr>
        <p:grpSpPr>
          <a:xfrm>
            <a:off x="2518641" y="2241499"/>
            <a:ext cx="7250212" cy="3511247"/>
            <a:chOff x="2374263" y="2241499"/>
            <a:chExt cx="7250212" cy="3511247"/>
          </a:xfrm>
        </p:grpSpPr>
        <p:cxnSp>
          <p:nvCxnSpPr>
            <p:cNvPr id="404" name="Google Shape;404;p12"/>
            <p:cNvCxnSpPr/>
            <p:nvPr/>
          </p:nvCxnSpPr>
          <p:spPr>
            <a:xfrm>
              <a:off x="2374263" y="2628830"/>
              <a:ext cx="0" cy="3123916"/>
            </a:xfrm>
            <a:prstGeom prst="straightConnector1">
              <a:avLst/>
            </a:prstGeom>
            <a:noFill/>
            <a:ln w="34925" cap="flat" cmpd="sng">
              <a:solidFill>
                <a:srgbClr val="BFBFBF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cxnSp>
          <p:nvCxnSpPr>
            <p:cNvPr id="405" name="Google Shape;405;p12"/>
            <p:cNvCxnSpPr/>
            <p:nvPr/>
          </p:nvCxnSpPr>
          <p:spPr>
            <a:xfrm>
              <a:off x="9160665" y="2504504"/>
              <a:ext cx="0" cy="3123916"/>
            </a:xfrm>
            <a:prstGeom prst="straightConnector1">
              <a:avLst/>
            </a:prstGeom>
            <a:noFill/>
            <a:ln w="34925" cap="flat" cmpd="sng">
              <a:solidFill>
                <a:srgbClr val="BFBFBF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406" name="Google Shape;406;p12"/>
            <p:cNvSpPr/>
            <p:nvPr/>
          </p:nvSpPr>
          <p:spPr>
            <a:xfrm rot="10800000">
              <a:off x="3004600" y="2241499"/>
              <a:ext cx="6619875" cy="34659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7" name="Google Shape;407;p12"/>
            <p:cNvGrpSpPr/>
            <p:nvPr/>
          </p:nvGrpSpPr>
          <p:grpSpPr>
            <a:xfrm>
              <a:off x="2733482" y="2746096"/>
              <a:ext cx="6043645" cy="2647110"/>
              <a:chOff x="2761048" y="2975110"/>
              <a:chExt cx="6043645" cy="2647110"/>
            </a:xfrm>
          </p:grpSpPr>
          <p:sp>
            <p:nvSpPr>
              <p:cNvPr id="408" name="Google Shape;408;p12"/>
              <p:cNvSpPr/>
              <p:nvPr/>
            </p:nvSpPr>
            <p:spPr>
              <a:xfrm>
                <a:off x="2761048" y="2975110"/>
                <a:ext cx="2904815" cy="2647110"/>
              </a:xfrm>
              <a:prstGeom prst="rect">
                <a:avLst/>
              </a:prstGeom>
              <a:solidFill>
                <a:srgbClr val="8296B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2"/>
              <p:cNvSpPr/>
              <p:nvPr/>
            </p:nvSpPr>
            <p:spPr>
              <a:xfrm>
                <a:off x="5899880" y="2975110"/>
                <a:ext cx="2904813" cy="2640732"/>
              </a:xfrm>
              <a:prstGeom prst="rect">
                <a:avLst/>
              </a:prstGeom>
              <a:solidFill>
                <a:srgbClr val="8296B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12"/>
              <p:cNvSpPr txBox="1"/>
              <p:nvPr/>
            </p:nvSpPr>
            <p:spPr>
              <a:xfrm>
                <a:off x="3004600" y="3631987"/>
                <a:ext cx="2465758" cy="18158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Cost control: Estimation/ planning/ VE/ LCC</a:t>
                </a:r>
                <a:endParaRPr/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Contractual strategy</a:t>
                </a:r>
                <a:endParaRPr/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Tender evaluation</a:t>
                </a:r>
                <a:endParaRPr/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Pre-qualification</a:t>
                </a:r>
                <a:endParaRPr/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Contractor selection</a:t>
                </a:r>
                <a:endParaRPr/>
              </a:p>
            </p:txBody>
          </p:sp>
          <p:sp>
            <p:nvSpPr>
              <p:cNvPr id="411" name="Google Shape;411;p12"/>
              <p:cNvSpPr txBox="1"/>
              <p:nvPr/>
            </p:nvSpPr>
            <p:spPr>
              <a:xfrm>
                <a:off x="3032166" y="3103944"/>
                <a:ext cx="229611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u="sng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Pre-Contract</a:t>
                </a:r>
                <a:endParaRPr/>
              </a:p>
            </p:txBody>
          </p:sp>
          <p:sp>
            <p:nvSpPr>
              <p:cNvPr id="412" name="Google Shape;412;p12"/>
              <p:cNvSpPr txBox="1"/>
              <p:nvPr/>
            </p:nvSpPr>
            <p:spPr>
              <a:xfrm>
                <a:off x="6136469" y="3634026"/>
                <a:ext cx="2407939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Real time construction &amp; documentation </a:t>
                </a:r>
                <a:endParaRPr/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Project planning &amp; risk mitigation</a:t>
                </a:r>
                <a:endParaRPr/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Variation evaluation</a:t>
                </a:r>
                <a:endParaRPr/>
              </a:p>
              <a:p>
                <a:pPr marL="285750" marR="0" lvl="0" indent="-28575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Char char="•"/>
                </a:pPr>
                <a:r>
                  <a:rPr lang="en-US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Cash flow management</a:t>
                </a:r>
                <a:endParaRPr/>
              </a:p>
            </p:txBody>
          </p:sp>
          <p:sp>
            <p:nvSpPr>
              <p:cNvPr id="413" name="Google Shape;413;p12"/>
              <p:cNvSpPr txBox="1"/>
              <p:nvPr/>
            </p:nvSpPr>
            <p:spPr>
              <a:xfrm>
                <a:off x="6220678" y="3098592"/>
                <a:ext cx="229611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u="sng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Post-Contract</a:t>
                </a:r>
                <a:endParaRPr/>
              </a:p>
            </p:txBody>
          </p:sp>
        </p:grpSp>
      </p:grpSp>
      <p:pic>
        <p:nvPicPr>
          <p:cNvPr id="414" name="Google Shape;414;p12" descr="A person using a computer sitting on top of a tabl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9530" t="8566" r="9705" b="8098"/>
          <a:stretch/>
        </p:blipFill>
        <p:spPr>
          <a:xfrm>
            <a:off x="9546390" y="2346684"/>
            <a:ext cx="2479449" cy="207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2" descr="A picture containing person, holding, young, ha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6390" y="158957"/>
            <a:ext cx="2479449" cy="184994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2"/>
          <p:cNvSpPr/>
          <p:nvPr/>
        </p:nvSpPr>
        <p:spPr>
          <a:xfrm>
            <a:off x="304806" y="158957"/>
            <a:ext cx="9000237" cy="18499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2"/>
          <p:cNvSpPr/>
          <p:nvPr/>
        </p:nvSpPr>
        <p:spPr>
          <a:xfrm>
            <a:off x="501632" y="326737"/>
            <a:ext cx="8606583" cy="15179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2"/>
          <p:cNvSpPr txBox="1">
            <a:spLocks noGrp="1"/>
          </p:cNvSpPr>
          <p:nvPr>
            <p:ph type="title"/>
          </p:nvPr>
        </p:nvSpPr>
        <p:spPr>
          <a:xfrm>
            <a:off x="798296" y="265502"/>
            <a:ext cx="7591721" cy="162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Big Data:</a:t>
            </a:r>
            <a:br>
              <a:rPr lang="en-US" sz="4000" b="1"/>
            </a:br>
            <a:r>
              <a:rPr lang="en-US" sz="4000" b="1"/>
              <a:t>Streamlining Construction Process</a:t>
            </a:r>
            <a:endParaRPr/>
          </a:p>
        </p:txBody>
      </p:sp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FFE97503-6498-2F44-B9F6-575E0EABC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034" y="5342128"/>
            <a:ext cx="1370879" cy="1350866"/>
          </a:xfrm>
          <a:prstGeom prst="rect">
            <a:avLst/>
          </a:prstGeom>
        </p:spPr>
      </p:pic>
      <p:grpSp>
        <p:nvGrpSpPr>
          <p:cNvPr id="399" name="Google Shape;399;p12"/>
          <p:cNvGrpSpPr/>
          <p:nvPr/>
        </p:nvGrpSpPr>
        <p:grpSpPr>
          <a:xfrm>
            <a:off x="2451555" y="6109078"/>
            <a:ext cx="7699704" cy="623944"/>
            <a:chOff x="750187" y="5821867"/>
            <a:chExt cx="10115244" cy="838200"/>
          </a:xfrm>
        </p:grpSpPr>
        <p:pic>
          <p:nvPicPr>
            <p:cNvPr id="400" name="Google Shape;400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23231" y="5821867"/>
              <a:ext cx="7442200" cy="83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12" descr="A close up of a sign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0187" y="5821867"/>
              <a:ext cx="2609269" cy="838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412</Words>
  <Application>Microsoft Macintosh PowerPoint</Application>
  <PresentationFormat>Widescreen</PresentationFormat>
  <Paragraphs>122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 Narrow</vt:lpstr>
      <vt:lpstr>Calibri</vt:lpstr>
      <vt:lpstr>Georgia</vt:lpstr>
      <vt:lpstr>Assistant ExtraLight</vt:lpstr>
      <vt:lpstr>Saira ExtraCondensed SemiBold</vt:lpstr>
      <vt:lpstr>Arial</vt:lpstr>
      <vt:lpstr>Nunito Sans ExtraBold</vt:lpstr>
      <vt:lpstr>Nunito Sans</vt:lpstr>
      <vt:lpstr>Fira Sans Extra Condensed Medium</vt:lpstr>
      <vt:lpstr>Barlow Semi Condensed</vt:lpstr>
      <vt:lpstr>Pontano Sans</vt:lpstr>
      <vt:lpstr>Twentieth Century</vt:lpstr>
      <vt:lpstr>Office Theme</vt:lpstr>
      <vt:lpstr>Office Theme</vt:lpstr>
      <vt:lpstr>Marketing Newsletter</vt:lpstr>
      <vt:lpstr>The Future of Quantity Surveying with Big Data</vt:lpstr>
      <vt:lpstr>PowerPoint Presentation</vt:lpstr>
      <vt:lpstr>Big Data is Transforming Our Lives</vt:lpstr>
      <vt:lpstr>PowerPoint Presentation</vt:lpstr>
      <vt:lpstr>PowerPoint Presentation</vt:lpstr>
      <vt:lpstr>The Big Data Idea: Interconnection</vt:lpstr>
      <vt:lpstr>Why now is the best time for big data</vt:lpstr>
      <vt:lpstr>Big Data: An Integrated Technology</vt:lpstr>
      <vt:lpstr>Big Data: Streamlining Construction Process</vt:lpstr>
      <vt:lpstr>The Big Data Transformation</vt:lpstr>
      <vt:lpstr>PowerPoint Presentation</vt:lpstr>
      <vt:lpstr>PowerPoint Presentation</vt:lpstr>
      <vt:lpstr>PowerPoint Presentation</vt:lpstr>
      <vt:lpstr>The Big Data Transformation</vt:lpstr>
      <vt:lpstr>Revolutionizing  New Business Model</vt:lpstr>
      <vt:lpstr>PowerPoint Presentation</vt:lpstr>
      <vt:lpstr>Big Data: Endless Possibility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</cp:revision>
  <dcterms:created xsi:type="dcterms:W3CDTF">2020-11-12T05:34:38Z</dcterms:created>
  <dcterms:modified xsi:type="dcterms:W3CDTF">2021-03-15T07:08:50Z</dcterms:modified>
</cp:coreProperties>
</file>