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ogjFuwxRYua3Xhw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I3XZs1FFvOIO8eRwS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dFP9Bpy05-0Tgxx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jVAGz2bsx853cwp_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jIcM6bY7gRhAxft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IPKMp4FBbRxg55GWn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IPKsc6KzhcKGikRi5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dxa-u3vOsRWvMMO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nGoqJgj-pWax9xe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NhkSmhZfQPs8pDo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MU2fgtQ9t6sTQVZ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YpDSEyskt3IWy8Y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tuRcPiXcyrIzeLgv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I3EArWmd1WD8b30kc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VvgNBxyMhYqQxue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b8GOVlWft6d2WfnR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Hggi1d7CyA1nI8_Bi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2020-12-07T06:59:44.183Z</dcterms:created>
  <dcterms:modified xsi:type="dcterms:W3CDTF">2020-12-07T06:59:44.183Z</dcterms:modified>
</cp:coreProperties>
</file>