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1967E"/>
    <a:srgbClr val="4472C4"/>
    <a:srgbClr val="277AE2"/>
    <a:srgbClr val="70AD47"/>
    <a:srgbClr val="287AE3"/>
    <a:srgbClr val="877A52"/>
    <a:srgbClr val="4D4A2F"/>
    <a:srgbClr val="9E9665"/>
    <a:srgbClr val="287A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D4BA18-6C15-4357-97E6-ACE59BF6EBA9}" type="datetimeFigureOut">
              <a:rPr lang="en-GB" smtClean="0"/>
              <a:t>06/01/2021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3554496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D4BA18-6C15-4357-97E6-ACE59BF6EBA9}" type="datetimeFigureOut">
              <a:rPr lang="en-GB" smtClean="0"/>
              <a:t>06/01/2021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2629708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D4BA18-6C15-4357-97E6-ACE59BF6EBA9}" type="datetimeFigureOut">
              <a:rPr lang="en-GB" smtClean="0"/>
              <a:t>06/01/2021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246384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D4BA18-6C15-4357-97E6-ACE59BF6EBA9}" type="datetimeFigureOut">
              <a:rPr lang="en-GB" smtClean="0"/>
              <a:t>06/01/2021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387759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D4BA18-6C15-4357-97E6-ACE59BF6EBA9}" type="datetimeFigureOut">
              <a:rPr lang="en-GB" smtClean="0"/>
              <a:t>06/01/2021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524274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2D4BA18-6C15-4357-97E6-ACE59BF6EBA9}" type="datetimeFigureOut">
              <a:rPr lang="en-GB" smtClean="0"/>
              <a:t>06/01/2021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3420391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2D4BA18-6C15-4357-97E6-ACE59BF6EBA9}" type="datetimeFigureOut">
              <a:rPr lang="en-GB" smtClean="0"/>
              <a:t>06/01/2021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22882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2D4BA18-6C15-4357-97E6-ACE59BF6EBA9}" type="datetimeFigureOut">
              <a:rPr lang="en-GB" smtClean="0"/>
              <a:t>06/01/2021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370320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4BA18-6C15-4357-97E6-ACE59BF6EBA9}" type="datetimeFigureOut">
              <a:rPr lang="en-GB" smtClean="0"/>
              <a:t>06/01/2021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3860661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D4BA18-6C15-4357-97E6-ACE59BF6EBA9}" type="datetimeFigureOut">
              <a:rPr lang="en-GB" smtClean="0"/>
              <a:t>06/01/2021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2314765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D4BA18-6C15-4357-97E6-ACE59BF6EBA9}" type="datetimeFigureOut">
              <a:rPr lang="en-GB" smtClean="0"/>
              <a:t>06/01/2021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02CB1F-B23C-4790-A60C-CCFBCEF76242}" type="slidenum">
              <a:rPr lang="en-GB" smtClean="0"/>
              <a:t>‹#›</a:t>
            </a:fld>
            <a:endParaRPr lang="en-GB"/>
          </a:p>
        </p:txBody>
      </p:sp>
    </p:spTree>
    <p:extLst>
      <p:ext uri="{BB962C8B-B14F-4D97-AF65-F5344CB8AC3E}">
        <p14:creationId xmlns:p14="http://schemas.microsoft.com/office/powerpoint/2010/main" val="2680507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rgbClr val="FFFFFF"/>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4BA18-6C15-4357-97E6-ACE59BF6EBA9}" type="datetimeFigureOut">
              <a:rPr lang="en-GB" smtClean="0"/>
              <a:t>06/01/2021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2CB1F-B23C-4790-A60C-CCFBCEF76242}" type="slidenum">
              <a:rPr lang="en-GB" smtClean="0"/>
              <a:t>‹#›</a:t>
            </a:fld>
            <a:endParaRPr lang="en-GB"/>
          </a:p>
        </p:txBody>
      </p:sp>
    </p:spTree>
    <p:extLst>
      <p:ext uri="{BB962C8B-B14F-4D97-AF65-F5344CB8AC3E}">
        <p14:creationId xmlns:p14="http://schemas.microsoft.com/office/powerpoint/2010/main" val="2155585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Related image">
            <a:extLst>
              <a:ext uri="{FF2B5EF4-FFF2-40B4-BE49-F238E27FC236}">
                <a16:creationId xmlns:a16="http://schemas.microsoft.com/office/drawing/2014/main" id="{28C58328-37AE-4BB1-93A9-F6B14229AA04}"/>
              </a:ext>
            </a:extLst>
          </p:cNvPr>
          <p:cNvSpPr>
            <a:spLocks noChangeAspect="1" noChangeArrowheads="1"/>
          </p:cNvSpPr>
          <p:nvPr/>
        </p:nvSpPr>
        <p:spPr bwMode="auto">
          <a:xfrm>
            <a:off x="6466225" y="2802945"/>
            <a:ext cx="156162" cy="1561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79656" y="0"/>
            <a:ext cx="1104916" cy="10033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A picture containing shape&#10;&#10;Description automatically generated">
            <a:extLst>
              <a:ext uri="{FF2B5EF4-FFF2-40B4-BE49-F238E27FC236}">
                <a16:creationId xmlns:a16="http://schemas.microsoft.com/office/drawing/2014/main" id="{54EEA169-562A-4BDC-B1CE-C2CF8F4336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06321" cy="6858000"/>
          </a:xfrm>
          <a:prstGeom prst="rect">
            <a:avLst/>
          </a:prstGeom>
        </p:spPr>
      </p:pic>
      <p:sp>
        <p:nvSpPr>
          <p:cNvPr id="23" name="Rectangle 22">
            <a:extLst>
              <a:ext uri="{FF2B5EF4-FFF2-40B4-BE49-F238E27FC236}">
                <a16:creationId xmlns:a16="http://schemas.microsoft.com/office/drawing/2014/main" id="{B277019B-90CA-4C54-BDC3-EB55C7C3AA1D}"/>
              </a:ext>
            </a:extLst>
          </p:cNvPr>
          <p:cNvSpPr/>
          <p:nvPr/>
        </p:nvSpPr>
        <p:spPr>
          <a:xfrm>
            <a:off x="235803" y="317015"/>
            <a:ext cx="2945341" cy="400110"/>
          </a:xfrm>
          <a:prstGeom prst="rect">
            <a:avLst/>
          </a:prstGeom>
        </p:spPr>
        <p:txBody>
          <a:bodyPr wrap="square">
            <a:spAutoFit/>
          </a:bodyPr>
          <a:lstStyle/>
          <a:p>
            <a:r>
              <a:rPr lang="en-US" sz="2000" b="1" u="sng" dirty="0">
                <a:solidFill>
                  <a:schemeClr val="bg1"/>
                </a:solidFill>
                <a:latin typeface="Arial" panose="020B0604020202020204" pitchFamily="34" charset="0"/>
                <a:cs typeface="Arial" panose="020B0604020202020204" pitchFamily="34" charset="0"/>
              </a:rPr>
              <a:t>Contact</a:t>
            </a:r>
          </a:p>
        </p:txBody>
      </p:sp>
      <p:sp>
        <p:nvSpPr>
          <p:cNvPr id="25" name="Rectangle 24">
            <a:extLst>
              <a:ext uri="{FF2B5EF4-FFF2-40B4-BE49-F238E27FC236}">
                <a16:creationId xmlns:a16="http://schemas.microsoft.com/office/drawing/2014/main" id="{95B01FE9-189E-43D6-996C-79E57649F5AA}"/>
              </a:ext>
            </a:extLst>
          </p:cNvPr>
          <p:cNvSpPr/>
          <p:nvPr/>
        </p:nvSpPr>
        <p:spPr>
          <a:xfrm>
            <a:off x="235803" y="757822"/>
            <a:ext cx="3514562" cy="923330"/>
          </a:xfrm>
          <a:prstGeom prst="rect">
            <a:avLst/>
          </a:prstGeom>
        </p:spPr>
        <p:txBody>
          <a:bodyPr wrap="square">
            <a:spAutoFit/>
          </a:bodyPr>
          <a:lstStyle/>
          <a:p>
            <a:r>
              <a:rPr lang="en-US" b="1" dirty="0">
                <a:solidFill>
                  <a:schemeClr val="bg1"/>
                </a:solidFill>
                <a:latin typeface="Arial" panose="020B0604020202020204" pitchFamily="34" charset="0"/>
                <a:cs typeface="Arial" panose="020B0604020202020204" pitchFamily="34" charset="0"/>
              </a:rPr>
              <a:t>Block 8, Plot 3 by Road 14,</a:t>
            </a:r>
          </a:p>
          <a:p>
            <a:r>
              <a:rPr lang="en-US" b="1" dirty="0">
                <a:solidFill>
                  <a:schemeClr val="bg1"/>
                </a:solidFill>
                <a:latin typeface="Arial" panose="020B0604020202020204" pitchFamily="34" charset="0"/>
                <a:cs typeface="Arial" panose="020B0604020202020204" pitchFamily="34" charset="0"/>
              </a:rPr>
              <a:t>Isheri North GRA, Opic</a:t>
            </a:r>
          </a:p>
          <a:p>
            <a:r>
              <a:rPr lang="en-US" b="1" dirty="0">
                <a:solidFill>
                  <a:schemeClr val="bg1"/>
                </a:solidFill>
                <a:latin typeface="Arial" panose="020B0604020202020204" pitchFamily="34" charset="0"/>
                <a:cs typeface="Arial" panose="020B0604020202020204" pitchFamily="34" charset="0"/>
              </a:rPr>
              <a:t>Lagos, Nigeria.</a:t>
            </a:r>
          </a:p>
        </p:txBody>
      </p:sp>
      <p:sp>
        <p:nvSpPr>
          <p:cNvPr id="27" name="Rectangle 26">
            <a:extLst>
              <a:ext uri="{FF2B5EF4-FFF2-40B4-BE49-F238E27FC236}">
                <a16:creationId xmlns:a16="http://schemas.microsoft.com/office/drawing/2014/main" id="{68F1EB4C-1C5A-48F5-B226-219F7F152327}"/>
              </a:ext>
            </a:extLst>
          </p:cNvPr>
          <p:cNvSpPr/>
          <p:nvPr/>
        </p:nvSpPr>
        <p:spPr>
          <a:xfrm>
            <a:off x="235803" y="2044604"/>
            <a:ext cx="3514562" cy="923330"/>
          </a:xfrm>
          <a:prstGeom prst="rect">
            <a:avLst/>
          </a:prstGeom>
        </p:spPr>
        <p:txBody>
          <a:bodyPr wrap="square">
            <a:spAutoFit/>
          </a:bodyPr>
          <a:lstStyle/>
          <a:p>
            <a:r>
              <a:rPr lang="en-US" b="1" dirty="0">
                <a:solidFill>
                  <a:schemeClr val="bg1"/>
                </a:solidFill>
                <a:latin typeface="Arial" panose="020B0604020202020204" pitchFamily="34" charset="0"/>
                <a:cs typeface="Arial" panose="020B0604020202020204" pitchFamily="34" charset="0"/>
              </a:rPr>
              <a:t>286153, </a:t>
            </a:r>
          </a:p>
          <a:p>
            <a:r>
              <a:rPr lang="en-US" b="1" dirty="0">
                <a:solidFill>
                  <a:schemeClr val="bg1"/>
                </a:solidFill>
                <a:latin typeface="Arial" panose="020B0604020202020204" pitchFamily="34" charset="0"/>
                <a:cs typeface="Arial" panose="020B0604020202020204" pitchFamily="34" charset="0"/>
              </a:rPr>
              <a:t>Georgen Strabe</a:t>
            </a:r>
          </a:p>
          <a:p>
            <a:r>
              <a:rPr lang="en-US" b="1" dirty="0">
                <a:solidFill>
                  <a:schemeClr val="bg1"/>
                </a:solidFill>
                <a:latin typeface="Arial" panose="020B0604020202020204" pitchFamily="34" charset="0"/>
                <a:cs typeface="Arial" panose="020B0604020202020204" pitchFamily="34" charset="0"/>
              </a:rPr>
              <a:t>Augsburg, Germany.</a:t>
            </a:r>
          </a:p>
        </p:txBody>
      </p:sp>
      <p:sp>
        <p:nvSpPr>
          <p:cNvPr id="28" name="Rectangle 27">
            <a:extLst>
              <a:ext uri="{FF2B5EF4-FFF2-40B4-BE49-F238E27FC236}">
                <a16:creationId xmlns:a16="http://schemas.microsoft.com/office/drawing/2014/main" id="{1339BB13-6F72-4D3F-8E29-A9F417F02D85}"/>
              </a:ext>
            </a:extLst>
          </p:cNvPr>
          <p:cNvSpPr/>
          <p:nvPr/>
        </p:nvSpPr>
        <p:spPr>
          <a:xfrm>
            <a:off x="235803" y="3487526"/>
            <a:ext cx="4839780" cy="646331"/>
          </a:xfrm>
          <a:prstGeom prst="rect">
            <a:avLst/>
          </a:prstGeom>
        </p:spPr>
        <p:txBody>
          <a:bodyPr wrap="square">
            <a:spAutoFit/>
          </a:bodyPr>
          <a:lstStyle/>
          <a:p>
            <a:r>
              <a:rPr lang="en-US" b="1" dirty="0">
                <a:solidFill>
                  <a:schemeClr val="bg1"/>
                </a:solidFill>
                <a:latin typeface="Arial" panose="020B0604020202020204" pitchFamily="34" charset="0"/>
                <a:cs typeface="Arial" panose="020B0604020202020204" pitchFamily="34" charset="0"/>
              </a:rPr>
              <a:t>Phone: +2348078295768</a:t>
            </a:r>
          </a:p>
          <a:p>
            <a:r>
              <a:rPr lang="en-US" b="1" dirty="0">
                <a:solidFill>
                  <a:schemeClr val="bg1"/>
                </a:solidFill>
                <a:latin typeface="Arial" panose="020B0604020202020204" pitchFamily="34" charset="0"/>
                <a:cs typeface="Arial" panose="020B0604020202020204" pitchFamily="34" charset="0"/>
              </a:rPr>
              <a:t>Email: mdblanne20@gmail.com</a:t>
            </a:r>
          </a:p>
        </p:txBody>
      </p:sp>
      <p:sp>
        <p:nvSpPr>
          <p:cNvPr id="30" name="Rectangle 29">
            <a:extLst>
              <a:ext uri="{FF2B5EF4-FFF2-40B4-BE49-F238E27FC236}">
                <a16:creationId xmlns:a16="http://schemas.microsoft.com/office/drawing/2014/main" id="{EA2EE22A-95AF-44C6-A78C-956682BF8DA8}"/>
              </a:ext>
            </a:extLst>
          </p:cNvPr>
          <p:cNvSpPr/>
          <p:nvPr/>
        </p:nvSpPr>
        <p:spPr>
          <a:xfrm>
            <a:off x="235804" y="4618765"/>
            <a:ext cx="3514562" cy="1938992"/>
          </a:xfrm>
          <a:prstGeom prst="rect">
            <a:avLst/>
          </a:prstGeom>
        </p:spPr>
        <p:txBody>
          <a:bodyPr wrap="square">
            <a:spAutoFit/>
          </a:bodyPr>
          <a:lstStyle/>
          <a:p>
            <a:r>
              <a:rPr lang="en-US" b="1" dirty="0">
                <a:solidFill>
                  <a:schemeClr val="bg1"/>
                </a:solidFill>
                <a:latin typeface="Arial" panose="020B0604020202020204" pitchFamily="34" charset="0"/>
                <a:cs typeface="Arial" panose="020B0604020202020204" pitchFamily="34" charset="0"/>
              </a:rPr>
              <a:t>COPYRIGHT © TRRI 2019</a:t>
            </a:r>
          </a:p>
          <a:p>
            <a:endParaRPr lang="en-US" b="1" dirty="0">
              <a:solidFill>
                <a:schemeClr val="bg1"/>
              </a:solidFill>
              <a:latin typeface="Arial" panose="020B0604020202020204" pitchFamily="34" charset="0"/>
              <a:cs typeface="Arial" panose="020B0604020202020204" pitchFamily="34" charset="0"/>
            </a:endParaRPr>
          </a:p>
          <a:p>
            <a:r>
              <a:rPr lang="en-US" sz="1400" b="1" dirty="0">
                <a:solidFill>
                  <a:schemeClr val="bg1"/>
                </a:solidFill>
                <a:latin typeface="Arial" panose="020B0604020202020204" pitchFamily="34" charset="0"/>
                <a:cs typeface="Arial" panose="020B0604020202020204" pitchFamily="34" charset="0"/>
              </a:rPr>
              <a:t>This publication is the sole property of TRRI and must not be copied, reproduced or transmitted in any form or by any means, either in whole or in part, without the prior written consent of TRRI.</a:t>
            </a:r>
          </a:p>
        </p:txBody>
      </p:sp>
      <p:pic>
        <p:nvPicPr>
          <p:cNvPr id="36" name="Picture 35">
            <a:extLst>
              <a:ext uri="{FF2B5EF4-FFF2-40B4-BE49-F238E27FC236}">
                <a16:creationId xmlns:a16="http://schemas.microsoft.com/office/drawing/2014/main" id="{B6ED1868-5DA3-4CDC-8226-8B3D447120C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63373" y="67131"/>
            <a:ext cx="1521199" cy="13813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212" name="Picture 20" descr="Anatomy of the Perfect Thank You Page (with Examples)">
            <a:extLst>
              <a:ext uri="{FF2B5EF4-FFF2-40B4-BE49-F238E27FC236}">
                <a16:creationId xmlns:a16="http://schemas.microsoft.com/office/drawing/2014/main" id="{8060072D-F43B-481F-9D91-C5C28C88CD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52530" y="2967934"/>
            <a:ext cx="8039470" cy="389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14577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4510</TotalTime>
  <Words>82</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Modebola Olowu</dc:creator>
  <cp:lastModifiedBy>Modebola Olowu</cp:lastModifiedBy>
  <cp:revision>38</cp:revision>
  <dcterms:created xsi:type="dcterms:W3CDTF">2020-10-02T10:18:48Z</dcterms:created>
  <dcterms:modified xsi:type="dcterms:W3CDTF">2021-01-06T16:37:15Z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66d7b60-f551-448d-b147-c773e615eaaf_Enabled">
    <vt:lpwstr>true</vt:lpwstr>
  </property>
  <property fmtid="{D5CDD505-2E9C-101B-9397-08002B2CF9AE}" pid="3" name="MSIP_Label_f66d7b60-f551-448d-b147-c773e615eaaf_SetDate">
    <vt:lpwstr>2020-10-02T10:33:35Z</vt:lpwstr>
  </property>
  <property fmtid="{D5CDD505-2E9C-101B-9397-08002B2CF9AE}" pid="4" name="MSIP_Label_f66d7b60-f551-448d-b147-c773e615eaaf_Method">
    <vt:lpwstr>Standard</vt:lpwstr>
  </property>
  <property fmtid="{D5CDD505-2E9C-101B-9397-08002B2CF9AE}" pid="5" name="MSIP_Label_f66d7b60-f551-448d-b147-c773e615eaaf_Name">
    <vt:lpwstr>f66d7b60-f551-448d-b147-c773e615eaaf</vt:lpwstr>
  </property>
  <property fmtid="{D5CDD505-2E9C-101B-9397-08002B2CF9AE}" pid="6" name="MSIP_Label_f66d7b60-f551-448d-b147-c773e615eaaf_SiteId">
    <vt:lpwstr>ddf1ce84-44c6-4b6b-af90-f182c97f6c86</vt:lpwstr>
  </property>
  <property fmtid="{D5CDD505-2E9C-101B-9397-08002B2CF9AE}" pid="7" name="MSIP_Label_f66d7b60-f551-448d-b147-c773e615eaaf_ActionId">
    <vt:lpwstr>b1c7e24a-9162-474b-94b0-e82a003f24c7</vt:lpwstr>
  </property>
  <property fmtid="{D5CDD505-2E9C-101B-9397-08002B2CF9AE}" pid="8" name="MSIP_Label_f66d7b60-f551-448d-b147-c773e615eaaf_ContentBits">
    <vt:lpwstr>0</vt:lpwstr>
  </property>
</Properties>
</file>